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heme/themeOverride1.xml" ContentType="application/vnd.openxmlformats-officedocument.themeOverr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14"/>
  </p:notesMasterIdLst>
  <p:sldIdLst>
    <p:sldId id="6337" r:id="rId2"/>
    <p:sldId id="7971" r:id="rId3"/>
    <p:sldId id="7395" r:id="rId4"/>
    <p:sldId id="5330" r:id="rId5"/>
    <p:sldId id="5331" r:id="rId6"/>
    <p:sldId id="5332" r:id="rId7"/>
    <p:sldId id="5334" r:id="rId8"/>
    <p:sldId id="7396" r:id="rId9"/>
    <p:sldId id="7747" r:id="rId10"/>
    <p:sldId id="7397" r:id="rId11"/>
    <p:sldId id="7398" r:id="rId12"/>
    <p:sldId id="8548" r:id="rId13"/>
    <p:sldId id="7399" r:id="rId14"/>
    <p:sldId id="7748" r:id="rId15"/>
    <p:sldId id="7401" r:id="rId16"/>
    <p:sldId id="7726" r:id="rId17"/>
    <p:sldId id="7848" r:id="rId18"/>
    <p:sldId id="7727" r:id="rId19"/>
    <p:sldId id="7728" r:id="rId20"/>
    <p:sldId id="7864" r:id="rId21"/>
    <p:sldId id="7788" r:id="rId22"/>
    <p:sldId id="7789" r:id="rId23"/>
    <p:sldId id="8449" r:id="rId24"/>
    <p:sldId id="7730" r:id="rId25"/>
    <p:sldId id="7731" r:id="rId26"/>
    <p:sldId id="7732" r:id="rId27"/>
    <p:sldId id="7735" r:id="rId28"/>
    <p:sldId id="7738" r:id="rId29"/>
    <p:sldId id="7739" r:id="rId30"/>
    <p:sldId id="7741" r:id="rId31"/>
    <p:sldId id="8428" r:id="rId32"/>
    <p:sldId id="8427" r:id="rId33"/>
    <p:sldId id="7800" r:id="rId34"/>
    <p:sldId id="7809" r:id="rId35"/>
    <p:sldId id="7810" r:id="rId36"/>
    <p:sldId id="7818" r:id="rId37"/>
    <p:sldId id="7819" r:id="rId38"/>
    <p:sldId id="5397" r:id="rId39"/>
    <p:sldId id="7751" r:id="rId40"/>
    <p:sldId id="7849" r:id="rId41"/>
    <p:sldId id="7405" r:id="rId42"/>
    <p:sldId id="7752" r:id="rId43"/>
    <p:sldId id="7753" r:id="rId44"/>
    <p:sldId id="7754" r:id="rId45"/>
    <p:sldId id="7755" r:id="rId46"/>
    <p:sldId id="7756" r:id="rId47"/>
    <p:sldId id="7762" r:id="rId48"/>
    <p:sldId id="7757" r:id="rId49"/>
    <p:sldId id="7758" r:id="rId50"/>
    <p:sldId id="7759" r:id="rId51"/>
    <p:sldId id="7760" r:id="rId52"/>
    <p:sldId id="7761" r:id="rId53"/>
    <p:sldId id="7416" r:id="rId54"/>
    <p:sldId id="7417" r:id="rId55"/>
    <p:sldId id="7418" r:id="rId56"/>
    <p:sldId id="7763" r:id="rId57"/>
    <p:sldId id="7764" r:id="rId58"/>
    <p:sldId id="7833" r:id="rId59"/>
    <p:sldId id="7766" r:id="rId60"/>
    <p:sldId id="7851" r:id="rId61"/>
    <p:sldId id="7424" r:id="rId62"/>
    <p:sldId id="7767" r:id="rId63"/>
    <p:sldId id="7769" r:id="rId64"/>
    <p:sldId id="7834" r:id="rId65"/>
    <p:sldId id="7770" r:id="rId66"/>
    <p:sldId id="7771" r:id="rId67"/>
    <p:sldId id="7835" r:id="rId68"/>
    <p:sldId id="7772" r:id="rId69"/>
    <p:sldId id="7836" r:id="rId70"/>
    <p:sldId id="7773" r:id="rId71"/>
    <p:sldId id="7700" r:id="rId72"/>
    <p:sldId id="7702" r:id="rId73"/>
    <p:sldId id="7703" r:id="rId74"/>
    <p:sldId id="7438" r:id="rId75"/>
    <p:sldId id="7439" r:id="rId76"/>
    <p:sldId id="7440" r:id="rId77"/>
    <p:sldId id="7828" r:id="rId78"/>
    <p:sldId id="7829" r:id="rId79"/>
    <p:sldId id="7830" r:id="rId80"/>
    <p:sldId id="7831" r:id="rId81"/>
    <p:sldId id="7442" r:id="rId82"/>
    <p:sldId id="7837" r:id="rId83"/>
    <p:sldId id="5437" r:id="rId84"/>
    <p:sldId id="7774" r:id="rId85"/>
    <p:sldId id="7775" r:id="rId86"/>
    <p:sldId id="7777" r:id="rId87"/>
    <p:sldId id="7779" r:id="rId88"/>
    <p:sldId id="7780" r:id="rId89"/>
    <p:sldId id="7781" r:id="rId90"/>
    <p:sldId id="7852" r:id="rId91"/>
    <p:sldId id="8549" r:id="rId92"/>
    <p:sldId id="8550" r:id="rId93"/>
    <p:sldId id="8551" r:id="rId94"/>
    <p:sldId id="8552" r:id="rId95"/>
    <p:sldId id="8553" r:id="rId96"/>
    <p:sldId id="8554" r:id="rId97"/>
    <p:sldId id="8555" r:id="rId98"/>
    <p:sldId id="8556" r:id="rId99"/>
    <p:sldId id="8557" r:id="rId100"/>
    <p:sldId id="8558" r:id="rId101"/>
    <p:sldId id="8559" r:id="rId102"/>
    <p:sldId id="8560" r:id="rId103"/>
    <p:sldId id="8598" r:id="rId104"/>
    <p:sldId id="8599" r:id="rId105"/>
    <p:sldId id="8600" r:id="rId106"/>
    <p:sldId id="8601" r:id="rId107"/>
    <p:sldId id="8602" r:id="rId108"/>
    <p:sldId id="8603" r:id="rId109"/>
    <p:sldId id="8604" r:id="rId110"/>
    <p:sldId id="8605" r:id="rId111"/>
    <p:sldId id="8607" r:id="rId112"/>
    <p:sldId id="8608" r:id="rId113"/>
    <p:sldId id="8610" r:id="rId114"/>
    <p:sldId id="8611" r:id="rId115"/>
    <p:sldId id="8612" r:id="rId116"/>
    <p:sldId id="8613" r:id="rId117"/>
    <p:sldId id="8614" r:id="rId118"/>
    <p:sldId id="8615" r:id="rId119"/>
    <p:sldId id="8616" r:id="rId120"/>
    <p:sldId id="8617" r:id="rId121"/>
    <p:sldId id="8619" r:id="rId122"/>
    <p:sldId id="8618" r:id="rId123"/>
    <p:sldId id="8620" r:id="rId124"/>
    <p:sldId id="8621" r:id="rId125"/>
    <p:sldId id="8622" r:id="rId126"/>
    <p:sldId id="8623" r:id="rId127"/>
    <p:sldId id="8624" r:id="rId128"/>
    <p:sldId id="8625" r:id="rId129"/>
    <p:sldId id="8632" r:id="rId130"/>
    <p:sldId id="8633" r:id="rId131"/>
    <p:sldId id="8634" r:id="rId132"/>
    <p:sldId id="8635" r:id="rId133"/>
    <p:sldId id="8636" r:id="rId134"/>
    <p:sldId id="8637" r:id="rId135"/>
    <p:sldId id="8638" r:id="rId136"/>
    <p:sldId id="8639" r:id="rId137"/>
    <p:sldId id="8640" r:id="rId138"/>
    <p:sldId id="8641" r:id="rId139"/>
    <p:sldId id="8642" r:id="rId140"/>
    <p:sldId id="8643" r:id="rId141"/>
    <p:sldId id="8626" r:id="rId142"/>
    <p:sldId id="8627" r:id="rId143"/>
    <p:sldId id="8628" r:id="rId144"/>
    <p:sldId id="8629" r:id="rId145"/>
    <p:sldId id="8630" r:id="rId146"/>
    <p:sldId id="8631" r:id="rId147"/>
    <p:sldId id="8425" r:id="rId148"/>
    <p:sldId id="7505" r:id="rId149"/>
    <p:sldId id="7506" r:id="rId150"/>
    <p:sldId id="7507" r:id="rId151"/>
    <p:sldId id="7508" r:id="rId152"/>
    <p:sldId id="7509" r:id="rId153"/>
    <p:sldId id="7510" r:id="rId154"/>
    <p:sldId id="7511" r:id="rId155"/>
    <p:sldId id="7512" r:id="rId156"/>
    <p:sldId id="7513" r:id="rId157"/>
    <p:sldId id="7514" r:id="rId158"/>
    <p:sldId id="7515" r:id="rId159"/>
    <p:sldId id="7516" r:id="rId160"/>
    <p:sldId id="7517" r:id="rId161"/>
    <p:sldId id="7518" r:id="rId162"/>
    <p:sldId id="7519" r:id="rId163"/>
    <p:sldId id="7746" r:id="rId164"/>
    <p:sldId id="8458" r:id="rId165"/>
    <p:sldId id="8450" r:id="rId166"/>
    <p:sldId id="8451" r:id="rId167"/>
    <p:sldId id="8452" r:id="rId168"/>
    <p:sldId id="8453" r:id="rId169"/>
    <p:sldId id="8454" r:id="rId170"/>
    <p:sldId id="8455" r:id="rId171"/>
    <p:sldId id="8456" r:id="rId172"/>
    <p:sldId id="8457" r:id="rId173"/>
    <p:sldId id="8459" r:id="rId174"/>
    <p:sldId id="7520" r:id="rId175"/>
    <p:sldId id="7521" r:id="rId176"/>
    <p:sldId id="7522" r:id="rId177"/>
    <p:sldId id="7523" r:id="rId178"/>
    <p:sldId id="7524" r:id="rId179"/>
    <p:sldId id="7493" r:id="rId180"/>
    <p:sldId id="8460" r:id="rId181"/>
    <p:sldId id="7525" r:id="rId182"/>
    <p:sldId id="7526" r:id="rId183"/>
    <p:sldId id="7527" r:id="rId184"/>
    <p:sldId id="7528" r:id="rId185"/>
    <p:sldId id="7529" r:id="rId186"/>
    <p:sldId id="8461" r:id="rId187"/>
    <p:sldId id="7530" r:id="rId188"/>
    <p:sldId id="7531" r:id="rId189"/>
    <p:sldId id="7532" r:id="rId190"/>
    <p:sldId id="7533" r:id="rId191"/>
    <p:sldId id="7534" r:id="rId192"/>
    <p:sldId id="7535" r:id="rId193"/>
    <p:sldId id="7536" r:id="rId194"/>
    <p:sldId id="7538" r:id="rId195"/>
    <p:sldId id="8462" r:id="rId196"/>
    <p:sldId id="7539" r:id="rId197"/>
    <p:sldId id="7540" r:id="rId198"/>
    <p:sldId id="7541" r:id="rId199"/>
    <p:sldId id="7542" r:id="rId200"/>
    <p:sldId id="8463" r:id="rId201"/>
    <p:sldId id="8168" r:id="rId202"/>
    <p:sldId id="8169" r:id="rId203"/>
    <p:sldId id="8170" r:id="rId204"/>
    <p:sldId id="8171" r:id="rId205"/>
    <p:sldId id="8172" r:id="rId206"/>
    <p:sldId id="8173" r:id="rId207"/>
    <p:sldId id="8464" r:id="rId208"/>
    <p:sldId id="8174" r:id="rId209"/>
    <p:sldId id="8175" r:id="rId210"/>
    <p:sldId id="8176" r:id="rId211"/>
    <p:sldId id="8177" r:id="rId212"/>
    <p:sldId id="8178" r:id="rId213"/>
    <p:sldId id="8179" r:id="rId214"/>
    <p:sldId id="7543" r:id="rId215"/>
    <p:sldId id="7544" r:id="rId216"/>
    <p:sldId id="7545" r:id="rId217"/>
    <p:sldId id="7546" r:id="rId218"/>
    <p:sldId id="7547" r:id="rId219"/>
    <p:sldId id="7548" r:id="rId220"/>
    <p:sldId id="7549" r:id="rId221"/>
    <p:sldId id="7550" r:id="rId222"/>
    <p:sldId id="7551" r:id="rId223"/>
    <p:sldId id="7552" r:id="rId224"/>
    <p:sldId id="7553" r:id="rId225"/>
    <p:sldId id="7554" r:id="rId226"/>
    <p:sldId id="7555" r:id="rId227"/>
    <p:sldId id="7556" r:id="rId228"/>
    <p:sldId id="8466" r:id="rId229"/>
    <p:sldId id="8180" r:id="rId230"/>
    <p:sldId id="8181" r:id="rId231"/>
    <p:sldId id="8182" r:id="rId232"/>
    <p:sldId id="8183" r:id="rId233"/>
    <p:sldId id="8184" r:id="rId234"/>
    <p:sldId id="8185" r:id="rId235"/>
    <p:sldId id="8186" r:id="rId236"/>
    <p:sldId id="8187" r:id="rId237"/>
    <p:sldId id="8188" r:id="rId238"/>
    <p:sldId id="8189" r:id="rId239"/>
    <p:sldId id="8190" r:id="rId240"/>
    <p:sldId id="8191" r:id="rId241"/>
    <p:sldId id="8467" r:id="rId242"/>
    <p:sldId id="7557" r:id="rId243"/>
    <p:sldId id="7558" r:id="rId244"/>
    <p:sldId id="7559" r:id="rId245"/>
    <p:sldId id="7560" r:id="rId246"/>
    <p:sldId id="7561" r:id="rId247"/>
    <p:sldId id="8050" r:id="rId248"/>
    <p:sldId id="8609" r:id="rId249"/>
    <p:sldId id="7569" r:id="rId250"/>
    <p:sldId id="7570" r:id="rId251"/>
    <p:sldId id="7571" r:id="rId252"/>
    <p:sldId id="7572" r:id="rId253"/>
    <p:sldId id="7573" r:id="rId254"/>
    <p:sldId id="7574" r:id="rId255"/>
    <p:sldId id="7575" r:id="rId256"/>
    <p:sldId id="7576" r:id="rId257"/>
    <p:sldId id="7577" r:id="rId258"/>
    <p:sldId id="7578" r:id="rId259"/>
    <p:sldId id="7563" r:id="rId260"/>
    <p:sldId id="7564" r:id="rId261"/>
    <p:sldId id="7565" r:id="rId262"/>
    <p:sldId id="7566" r:id="rId263"/>
    <p:sldId id="7567" r:id="rId264"/>
    <p:sldId id="7568" r:id="rId265"/>
    <p:sldId id="7579" r:id="rId266"/>
    <p:sldId id="7580" r:id="rId267"/>
    <p:sldId id="7581" r:id="rId268"/>
    <p:sldId id="7582" r:id="rId269"/>
    <p:sldId id="7583" r:id="rId270"/>
    <p:sldId id="7584" r:id="rId271"/>
    <p:sldId id="7585" r:id="rId272"/>
    <p:sldId id="7586" r:id="rId273"/>
    <p:sldId id="8192" r:id="rId274"/>
    <p:sldId id="8193" r:id="rId275"/>
    <p:sldId id="8194" r:id="rId276"/>
    <p:sldId id="8195" r:id="rId277"/>
    <p:sldId id="8196" r:id="rId278"/>
    <p:sldId id="8197" r:id="rId279"/>
    <p:sldId id="8198" r:id="rId280"/>
    <p:sldId id="8199" r:id="rId281"/>
    <p:sldId id="8200" r:id="rId282"/>
    <p:sldId id="8201" r:id="rId283"/>
    <p:sldId id="8202" r:id="rId284"/>
    <p:sldId id="8203" r:id="rId285"/>
    <p:sldId id="8204" r:id="rId286"/>
    <p:sldId id="8205" r:id="rId287"/>
    <p:sldId id="7587" r:id="rId288"/>
    <p:sldId id="7588" r:id="rId289"/>
    <p:sldId id="7589" r:id="rId290"/>
    <p:sldId id="7590" r:id="rId291"/>
    <p:sldId id="7591" r:id="rId292"/>
    <p:sldId id="7592" r:id="rId293"/>
    <p:sldId id="7838" r:id="rId294"/>
    <p:sldId id="7839" r:id="rId295"/>
    <p:sldId id="7840" r:id="rId296"/>
    <p:sldId id="7841" r:id="rId297"/>
    <p:sldId id="7842" r:id="rId298"/>
    <p:sldId id="7843" r:id="rId299"/>
    <p:sldId id="7844" r:id="rId300"/>
    <p:sldId id="7845" r:id="rId301"/>
    <p:sldId id="8236" r:id="rId302"/>
    <p:sldId id="8237" r:id="rId303"/>
    <p:sldId id="8238" r:id="rId304"/>
    <p:sldId id="8239" r:id="rId305"/>
    <p:sldId id="8240" r:id="rId306"/>
    <p:sldId id="8241" r:id="rId307"/>
    <p:sldId id="8242" r:id="rId308"/>
    <p:sldId id="8243" r:id="rId309"/>
    <p:sldId id="7593" r:id="rId310"/>
    <p:sldId id="7594" r:id="rId311"/>
    <p:sldId id="7595" r:id="rId312"/>
    <p:sldId id="7596" r:id="rId313"/>
    <p:sldId id="7597" r:id="rId314"/>
    <p:sldId id="7598" r:id="rId315"/>
    <p:sldId id="8244" r:id="rId316"/>
    <p:sldId id="8245" r:id="rId317"/>
    <p:sldId id="8246" r:id="rId318"/>
    <p:sldId id="8247" r:id="rId319"/>
    <p:sldId id="8248" r:id="rId320"/>
    <p:sldId id="8249" r:id="rId321"/>
    <p:sldId id="8250" r:id="rId322"/>
    <p:sldId id="8251" r:id="rId323"/>
    <p:sldId id="8252" r:id="rId324"/>
    <p:sldId id="8253" r:id="rId325"/>
    <p:sldId id="8254" r:id="rId326"/>
    <p:sldId id="8255" r:id="rId327"/>
    <p:sldId id="8256" r:id="rId328"/>
    <p:sldId id="8257" r:id="rId329"/>
    <p:sldId id="8258" r:id="rId330"/>
    <p:sldId id="8259" r:id="rId331"/>
    <p:sldId id="8260" r:id="rId332"/>
    <p:sldId id="8261" r:id="rId333"/>
    <p:sldId id="8262" r:id="rId334"/>
    <p:sldId id="8263" r:id="rId335"/>
    <p:sldId id="8264" r:id="rId336"/>
    <p:sldId id="8265" r:id="rId337"/>
    <p:sldId id="8266" r:id="rId338"/>
    <p:sldId id="8267" r:id="rId339"/>
    <p:sldId id="8268" r:id="rId340"/>
    <p:sldId id="8269" r:id="rId341"/>
    <p:sldId id="8270" r:id="rId342"/>
    <p:sldId id="8271" r:id="rId343"/>
    <p:sldId id="8272" r:id="rId344"/>
    <p:sldId id="8273" r:id="rId345"/>
    <p:sldId id="8274" r:id="rId346"/>
    <p:sldId id="8275" r:id="rId347"/>
    <p:sldId id="8276" r:id="rId348"/>
    <p:sldId id="8277" r:id="rId349"/>
    <p:sldId id="8278" r:id="rId350"/>
    <p:sldId id="8279" r:id="rId351"/>
    <p:sldId id="8280" r:id="rId352"/>
    <p:sldId id="8281" r:id="rId353"/>
    <p:sldId id="8282" r:id="rId354"/>
    <p:sldId id="8283" r:id="rId355"/>
    <p:sldId id="8284" r:id="rId356"/>
    <p:sldId id="8285" r:id="rId357"/>
    <p:sldId id="8286" r:id="rId358"/>
    <p:sldId id="8287" r:id="rId359"/>
    <p:sldId id="8288" r:id="rId360"/>
    <p:sldId id="8289" r:id="rId361"/>
    <p:sldId id="8290" r:id="rId362"/>
    <p:sldId id="8291" r:id="rId363"/>
    <p:sldId id="8292" r:id="rId364"/>
    <p:sldId id="8293" r:id="rId365"/>
    <p:sldId id="8294" r:id="rId366"/>
    <p:sldId id="8295" r:id="rId367"/>
    <p:sldId id="8296" r:id="rId368"/>
    <p:sldId id="8297" r:id="rId369"/>
    <p:sldId id="8298" r:id="rId370"/>
    <p:sldId id="8299" r:id="rId371"/>
    <p:sldId id="8300" r:id="rId372"/>
    <p:sldId id="8301" r:id="rId373"/>
    <p:sldId id="8302" r:id="rId374"/>
    <p:sldId id="8303" r:id="rId375"/>
    <p:sldId id="8304" r:id="rId376"/>
    <p:sldId id="8305" r:id="rId377"/>
    <p:sldId id="8306" r:id="rId378"/>
    <p:sldId id="8307" r:id="rId379"/>
    <p:sldId id="8308" r:id="rId380"/>
    <p:sldId id="8309" r:id="rId381"/>
    <p:sldId id="8310" r:id="rId382"/>
    <p:sldId id="8311" r:id="rId383"/>
    <p:sldId id="8312" r:id="rId384"/>
    <p:sldId id="8313" r:id="rId385"/>
    <p:sldId id="8314" r:id="rId386"/>
    <p:sldId id="8315" r:id="rId387"/>
    <p:sldId id="7599" r:id="rId388"/>
    <p:sldId id="7600" r:id="rId389"/>
    <p:sldId id="7601" r:id="rId390"/>
    <p:sldId id="7602" r:id="rId391"/>
    <p:sldId id="7603" r:id="rId392"/>
    <p:sldId id="7604" r:id="rId393"/>
    <p:sldId id="7605" r:id="rId394"/>
    <p:sldId id="7606" r:id="rId395"/>
    <p:sldId id="8316" r:id="rId396"/>
    <p:sldId id="8317" r:id="rId397"/>
    <p:sldId id="8318" r:id="rId398"/>
    <p:sldId id="8319" r:id="rId399"/>
    <p:sldId id="8320" r:id="rId400"/>
    <p:sldId id="8321" r:id="rId401"/>
    <p:sldId id="8322" r:id="rId402"/>
    <p:sldId id="8323" r:id="rId403"/>
    <p:sldId id="8324" r:id="rId404"/>
    <p:sldId id="8325" r:id="rId405"/>
    <p:sldId id="8326" r:id="rId406"/>
    <p:sldId id="8327" r:id="rId407"/>
    <p:sldId id="8328" r:id="rId408"/>
    <p:sldId id="8329" r:id="rId409"/>
    <p:sldId id="8330" r:id="rId410"/>
    <p:sldId id="8331" r:id="rId411"/>
    <p:sldId id="8332" r:id="rId412"/>
    <p:sldId id="8333" r:id="rId413"/>
    <p:sldId id="8334" r:id="rId414"/>
    <p:sldId id="8335" r:id="rId415"/>
    <p:sldId id="8336" r:id="rId416"/>
    <p:sldId id="8337" r:id="rId417"/>
    <p:sldId id="8338" r:id="rId418"/>
    <p:sldId id="8339" r:id="rId419"/>
    <p:sldId id="8340" r:id="rId420"/>
    <p:sldId id="8341" r:id="rId421"/>
    <p:sldId id="8342" r:id="rId422"/>
    <p:sldId id="8343" r:id="rId423"/>
    <p:sldId id="8344" r:id="rId424"/>
    <p:sldId id="8345" r:id="rId425"/>
    <p:sldId id="8346" r:id="rId426"/>
    <p:sldId id="8347" r:id="rId427"/>
    <p:sldId id="8348" r:id="rId428"/>
    <p:sldId id="8349" r:id="rId429"/>
    <p:sldId id="8350" r:id="rId430"/>
    <p:sldId id="8351" r:id="rId431"/>
    <p:sldId id="8352" r:id="rId432"/>
    <p:sldId id="8353" r:id="rId433"/>
    <p:sldId id="7607" r:id="rId434"/>
    <p:sldId id="7608" r:id="rId435"/>
    <p:sldId id="7609" r:id="rId436"/>
    <p:sldId id="7610" r:id="rId437"/>
    <p:sldId id="7611" r:id="rId438"/>
    <p:sldId id="7612" r:id="rId439"/>
    <p:sldId id="8354" r:id="rId440"/>
    <p:sldId id="8355" r:id="rId441"/>
    <p:sldId id="8356" r:id="rId442"/>
    <p:sldId id="8357" r:id="rId443"/>
    <p:sldId id="8358" r:id="rId444"/>
    <p:sldId id="8359" r:id="rId445"/>
    <p:sldId id="8360" r:id="rId446"/>
    <p:sldId id="8361" r:id="rId447"/>
    <p:sldId id="8362" r:id="rId448"/>
    <p:sldId id="8363" r:id="rId449"/>
    <p:sldId id="8364" r:id="rId450"/>
    <p:sldId id="8365" r:id="rId451"/>
    <p:sldId id="8366" r:id="rId452"/>
    <p:sldId id="8367" r:id="rId453"/>
    <p:sldId id="8368" r:id="rId454"/>
    <p:sldId id="8369" r:id="rId455"/>
    <p:sldId id="8370" r:id="rId456"/>
    <p:sldId id="8371" r:id="rId457"/>
    <p:sldId id="8372" r:id="rId458"/>
    <p:sldId id="8373" r:id="rId459"/>
    <p:sldId id="8374" r:id="rId460"/>
    <p:sldId id="8375" r:id="rId461"/>
    <p:sldId id="8376" r:id="rId462"/>
    <p:sldId id="8377" r:id="rId463"/>
    <p:sldId id="8378" r:id="rId464"/>
    <p:sldId id="8379" r:id="rId465"/>
    <p:sldId id="8380" r:id="rId466"/>
    <p:sldId id="8381" r:id="rId467"/>
    <p:sldId id="8382" r:id="rId468"/>
    <p:sldId id="8383" r:id="rId469"/>
    <p:sldId id="8384" r:id="rId470"/>
    <p:sldId id="8385" r:id="rId471"/>
    <p:sldId id="8386" r:id="rId472"/>
    <p:sldId id="8387" r:id="rId473"/>
    <p:sldId id="8388" r:id="rId474"/>
    <p:sldId id="8389" r:id="rId475"/>
    <p:sldId id="8390" r:id="rId476"/>
    <p:sldId id="8391" r:id="rId477"/>
    <p:sldId id="8392" r:id="rId478"/>
    <p:sldId id="8393" r:id="rId479"/>
    <p:sldId id="8394" r:id="rId480"/>
    <p:sldId id="8395" r:id="rId481"/>
    <p:sldId id="8396" r:id="rId482"/>
    <p:sldId id="8397" r:id="rId483"/>
    <p:sldId id="8398" r:id="rId484"/>
    <p:sldId id="8399" r:id="rId485"/>
    <p:sldId id="8400" r:id="rId486"/>
    <p:sldId id="8401" r:id="rId487"/>
    <p:sldId id="8402" r:id="rId488"/>
    <p:sldId id="8403" r:id="rId489"/>
    <p:sldId id="8404" r:id="rId490"/>
    <p:sldId id="8405" r:id="rId491"/>
    <p:sldId id="8406" r:id="rId492"/>
    <p:sldId id="8407" r:id="rId493"/>
    <p:sldId id="8408" r:id="rId494"/>
    <p:sldId id="8409" r:id="rId495"/>
    <p:sldId id="8410" r:id="rId496"/>
    <p:sldId id="8411" r:id="rId497"/>
    <p:sldId id="7613" r:id="rId498"/>
    <p:sldId id="7614" r:id="rId499"/>
    <p:sldId id="7615" r:id="rId500"/>
    <p:sldId id="7616" r:id="rId501"/>
    <p:sldId id="7617" r:id="rId502"/>
    <p:sldId id="7618" r:id="rId503"/>
    <p:sldId id="7619" r:id="rId504"/>
    <p:sldId id="7620" r:id="rId505"/>
    <p:sldId id="8412" r:id="rId506"/>
    <p:sldId id="8413" r:id="rId507"/>
    <p:sldId id="8414" r:id="rId508"/>
    <p:sldId id="8415" r:id="rId509"/>
    <p:sldId id="8416" r:id="rId510"/>
    <p:sldId id="8417" r:id="rId511"/>
    <p:sldId id="7621" r:id="rId512"/>
    <p:sldId id="7622" r:id="rId513"/>
    <p:sldId id="7623" r:id="rId514"/>
    <p:sldId id="7624" r:id="rId515"/>
    <p:sldId id="7625" r:id="rId516"/>
    <p:sldId id="7626" r:id="rId517"/>
    <p:sldId id="7627" r:id="rId518"/>
    <p:sldId id="7628" r:id="rId519"/>
    <p:sldId id="7629" r:id="rId520"/>
    <p:sldId id="7630" r:id="rId521"/>
    <p:sldId id="8418" r:id="rId522"/>
    <p:sldId id="8419" r:id="rId523"/>
    <p:sldId id="8420" r:id="rId524"/>
    <p:sldId id="8421" r:id="rId525"/>
    <p:sldId id="8422" r:id="rId526"/>
    <p:sldId id="8423" r:id="rId527"/>
    <p:sldId id="8424" r:id="rId528"/>
    <p:sldId id="7631" r:id="rId529"/>
    <p:sldId id="7632" r:id="rId530"/>
    <p:sldId id="7633" r:id="rId531"/>
    <p:sldId id="7634" r:id="rId532"/>
    <p:sldId id="7635" r:id="rId533"/>
    <p:sldId id="7637" r:id="rId534"/>
    <p:sldId id="7782" r:id="rId535"/>
    <p:sldId id="7641" r:id="rId536"/>
    <p:sldId id="7642" r:id="rId537"/>
    <p:sldId id="7643" r:id="rId538"/>
    <p:sldId id="5586" r:id="rId539"/>
    <p:sldId id="7645" r:id="rId540"/>
    <p:sldId id="5591" r:id="rId541"/>
    <p:sldId id="7821" r:id="rId542"/>
    <p:sldId id="7822" r:id="rId543"/>
    <p:sldId id="7823" r:id="rId544"/>
    <p:sldId id="7824" r:id="rId545"/>
    <p:sldId id="7825" r:id="rId546"/>
    <p:sldId id="7826" r:id="rId547"/>
    <p:sldId id="8468" r:id="rId548"/>
    <p:sldId id="8010" r:id="rId549"/>
    <p:sldId id="8011" r:id="rId550"/>
    <p:sldId id="8012" r:id="rId551"/>
    <p:sldId id="8020" r:id="rId552"/>
    <p:sldId id="8019" r:id="rId553"/>
    <p:sldId id="7995" r:id="rId554"/>
    <p:sldId id="8579" r:id="rId555"/>
    <p:sldId id="8580" r:id="rId556"/>
    <p:sldId id="8581" r:id="rId557"/>
    <p:sldId id="8582" r:id="rId558"/>
    <p:sldId id="8569" r:id="rId559"/>
    <p:sldId id="8583" r:id="rId560"/>
    <p:sldId id="8584" r:id="rId561"/>
    <p:sldId id="8585" r:id="rId562"/>
    <p:sldId id="8586" r:id="rId563"/>
    <p:sldId id="8587" r:id="rId564"/>
    <p:sldId id="8588" r:id="rId565"/>
    <p:sldId id="8589" r:id="rId566"/>
    <p:sldId id="8592" r:id="rId567"/>
    <p:sldId id="8591" r:id="rId568"/>
    <p:sldId id="8593" r:id="rId569"/>
    <p:sldId id="8594" r:id="rId570"/>
    <p:sldId id="8595" r:id="rId571"/>
    <p:sldId id="7827" r:id="rId572"/>
    <p:sldId id="7667" r:id="rId573"/>
    <p:sldId id="7668" r:id="rId574"/>
    <p:sldId id="7669" r:id="rId575"/>
    <p:sldId id="7671" r:id="rId576"/>
    <p:sldId id="7670" r:id="rId577"/>
    <p:sldId id="7672" r:id="rId578"/>
    <p:sldId id="7674" r:id="rId579"/>
    <p:sldId id="7675" r:id="rId580"/>
    <p:sldId id="7783" r:id="rId581"/>
    <p:sldId id="7784" r:id="rId582"/>
    <p:sldId id="7786" r:id="rId583"/>
    <p:sldId id="7787" r:id="rId584"/>
    <p:sldId id="7681" r:id="rId585"/>
    <p:sldId id="8502" r:id="rId586"/>
    <p:sldId id="8503" r:id="rId587"/>
    <p:sldId id="8504" r:id="rId588"/>
    <p:sldId id="8505" r:id="rId589"/>
    <p:sldId id="8506" r:id="rId590"/>
    <p:sldId id="8507" r:id="rId591"/>
    <p:sldId id="8508" r:id="rId592"/>
    <p:sldId id="7690" r:id="rId593"/>
    <p:sldId id="8509" r:id="rId594"/>
    <p:sldId id="8510" r:id="rId595"/>
    <p:sldId id="8511" r:id="rId596"/>
    <p:sldId id="7693" r:id="rId597"/>
    <p:sldId id="7695" r:id="rId598"/>
    <p:sldId id="7696" r:id="rId599"/>
    <p:sldId id="7697" r:id="rId600"/>
    <p:sldId id="8596" r:id="rId601"/>
    <p:sldId id="8597" r:id="rId602"/>
    <p:sldId id="8512" r:id="rId603"/>
    <p:sldId id="5999" r:id="rId604"/>
    <p:sldId id="6002" r:id="rId605"/>
    <p:sldId id="6004" r:id="rId606"/>
    <p:sldId id="6005" r:id="rId607"/>
    <p:sldId id="5654" r:id="rId608"/>
    <p:sldId id="7699" r:id="rId609"/>
    <p:sldId id="7698" r:id="rId610"/>
    <p:sldId id="8517" r:id="rId611"/>
    <p:sldId id="5657" r:id="rId612"/>
    <p:sldId id="8518" r:id="rId613"/>
  </p:sldIdLst>
  <p:sldSz cx="9144000" cy="6858000" type="screen4x3"/>
  <p:notesSz cx="6946900" cy="9283700"/>
  <p:embeddedFontLst>
    <p:embeddedFont>
      <p:font typeface="Athanasius" pitchFamily="2"/>
      <p:regular r:id="rId615"/>
    </p:embeddedFont>
    <p:embeddedFont>
      <p:font typeface="Avva_Shenouda" panose="020B0500000000000000" pitchFamily="2"/>
      <p:regular r:id="rId616"/>
    </p:embeddedFont>
    <p:embeddedFont>
      <p:font typeface="Coptic1" pitchFamily="2"/>
      <p:regular r:id="rId617"/>
    </p:embeddedFont>
    <p:embeddedFont>
      <p:font typeface="CS Avva Shenouda" panose="020B7200000000000000" pitchFamily="34" charset="0"/>
      <p:regular r:id="rId618"/>
    </p:embeddedFont>
    <p:embeddedFont>
      <p:font typeface="CS Copt" panose="02000000000000000000" pitchFamily="2"/>
      <p:regular r:id="rId619"/>
    </p:embeddedFont>
    <p:embeddedFont>
      <p:font typeface="CS New Athanasius" panose="020B0500000000000000" pitchFamily="34" charset="0"/>
      <p:regular r:id="rId620"/>
    </p:embeddedFont>
    <p:embeddedFont>
      <p:font typeface="MS Mincho" panose="02020609040205080304" pitchFamily="49" charset="-128"/>
      <p:regular r:id="rId621"/>
    </p:embeddedFont>
    <p:embeddedFont>
      <p:font typeface="SimSun" panose="02010600030101010101" pitchFamily="2" charset="-122"/>
      <p:regular r:id="rId622"/>
    </p:embeddedFont>
  </p:embeddedFontLst>
  <p:custShowLst>
    <p:custShow name="KiahkCymbals" id="0">
      <p:sldLst>
        <p:sld r:id="rId25"/>
        <p:sld r:id="rId27"/>
      </p:sldLst>
    </p:custShow>
    <p:custShow name="NayrouzDoxology" id="1">
      <p:sldLst/>
    </p:custShow>
    <p:custShow name="FeastCrossDoxology" id="2">
      <p:sldLst/>
    </p:custShow>
    <p:custShow name="NativityParamoniDoxology" id="3">
      <p:sldLst/>
    </p:custShow>
    <p:custShow name="NativityDoxology" id="4">
      <p:sldLst/>
    </p:custShow>
    <p:custShow name="CircumsicionDoxology" id="5">
      <p:sldLst/>
    </p:custShow>
    <p:custShow name="EpiphanyParamoniDoxology" id="6">
      <p:sldLst/>
    </p:custShow>
    <p:custShow name="EpiphanyDoxology" id="7">
      <p:sldLst/>
    </p:custShow>
    <p:custShow name="WeddingCanaGallileeDoxology" id="8">
      <p:sldLst/>
    </p:custShow>
    <p:custShow name="EntryEgyptDoxology" id="9">
      <p:sldLst/>
    </p:custShow>
    <p:custShow name="AnnunciationDoxology" id="10">
      <p:sldLst/>
    </p:custShow>
    <p:custShow name="PalmSundayDoxology" id="11">
      <p:sldLst/>
    </p:custShow>
    <p:custShow name="GreatLentSatSunDoxology" id="12">
      <p:sldLst/>
    </p:custShow>
    <p:custShow name="GreatLentWeekdaysDoxology" id="13">
      <p:sldLst/>
    </p:custShow>
    <p:custShow name="RessurectionDoxology" id="14">
      <p:sldLst/>
    </p:custShow>
    <p:custShow name="AscentionDoxology" id="15">
      <p:sldLst/>
    </p:custShow>
    <p:custShow name="PentecostDoxology" id="16">
      <p:sldLst/>
    </p:custShow>
    <p:custShow name="TransfigurationDoxology" id="17">
      <p:sldLst/>
    </p:custShow>
    <p:custShow name="ArchangelMichaelDoxology" id="18">
      <p:sldLst>
        <p:sld r:id="rId175"/>
        <p:sld r:id="rId176"/>
        <p:sld r:id="rId177"/>
        <p:sld r:id="rId178"/>
        <p:sld r:id="rId179"/>
        <p:sld r:id="rId180"/>
      </p:sldLst>
    </p:custShow>
    <p:custShow name="NayrouzPsalmResponse" id="19">
      <p:sldLst/>
    </p:custShow>
    <p:custShow name="CrossPsalmResponse" id="20">
      <p:sldLst/>
    </p:custShow>
    <p:custShow name="NativityPsalmResponse" id="21">
      <p:sldLst/>
    </p:custShow>
    <p:custShow name="EpiphanyPsalmResponse" id="22">
      <p:sldLst/>
    </p:custShow>
    <p:custShow name="PalmSundayPsalmResponse" id="23">
      <p:sldLst/>
    </p:custShow>
    <p:custShow name="EasterPsalmResponse" id="24">
      <p:sldLst/>
    </p:custShow>
    <p:custShow name="AscensionPsalmResponse" id="25">
      <p:sldLst/>
    </p:custShow>
    <p:custShow name="PentecostPsalmResponse" id="26">
      <p:sldLst/>
    </p:custShow>
    <p:custShow name="EntryEgyptPsalmResponse" id="27">
      <p:sldLst/>
    </p:custShow>
    <p:custShow name="Ending_Bishop" id="28">
      <p:sldLst>
        <p:sld r:id="rId603"/>
        <p:sld r:id="rId604"/>
        <p:sld r:id="rId605"/>
        <p:sld r:id="rId606"/>
      </p:sldLst>
    </p:custShow>
    <p:custShow name="Ending_Palm_Sunday" id="29">
      <p:sldLst>
        <p:sld r:id="rId607"/>
      </p:sldLst>
    </p:custShow>
    <p:custShow name="Kiahk Doxology" id="30">
      <p:sldLst>
        <p:sld r:id="rId92"/>
        <p:sld r:id="rId93"/>
        <p:sld r:id="rId94"/>
        <p:sld r:id="rId95"/>
        <p:sld r:id="rId96"/>
        <p:sld r:id="rId97"/>
        <p:sld r:id="rId98"/>
        <p:sld r:id="rId99"/>
        <p:sld r:id="rId100"/>
        <p:sld r:id="rId101"/>
        <p:sld r:id="rId102"/>
        <p:sld r:id="rId103"/>
      </p:sldLst>
    </p:custShow>
  </p:custShowLst>
  <p:defaultTextStyle>
    <a:defPPr>
      <a:defRPr lang="en-US"/>
    </a:defPPr>
    <a:lvl1pPr algn="l" rtl="0" fontAlgn="base">
      <a:spcBef>
        <a:spcPct val="20000"/>
      </a:spcBef>
      <a:spcAft>
        <a:spcPct val="0"/>
      </a:spcAft>
      <a:defRPr sz="3600" kern="1200">
        <a:solidFill>
          <a:schemeClr val="tx1"/>
        </a:solidFill>
        <a:latin typeface="Arial" charset="0"/>
        <a:ea typeface="+mn-ea"/>
        <a:cs typeface="Arial" charset="0"/>
      </a:defRPr>
    </a:lvl1pPr>
    <a:lvl2pPr marL="457200" algn="l" rtl="0" fontAlgn="base">
      <a:spcBef>
        <a:spcPct val="20000"/>
      </a:spcBef>
      <a:spcAft>
        <a:spcPct val="0"/>
      </a:spcAft>
      <a:defRPr sz="3600" kern="1200">
        <a:solidFill>
          <a:schemeClr val="tx1"/>
        </a:solidFill>
        <a:latin typeface="Arial" charset="0"/>
        <a:ea typeface="+mn-ea"/>
        <a:cs typeface="Arial" charset="0"/>
      </a:defRPr>
    </a:lvl2pPr>
    <a:lvl3pPr marL="914400" algn="l" rtl="0" fontAlgn="base">
      <a:spcBef>
        <a:spcPct val="20000"/>
      </a:spcBef>
      <a:spcAft>
        <a:spcPct val="0"/>
      </a:spcAft>
      <a:defRPr sz="3600" kern="1200">
        <a:solidFill>
          <a:schemeClr val="tx1"/>
        </a:solidFill>
        <a:latin typeface="Arial" charset="0"/>
        <a:ea typeface="+mn-ea"/>
        <a:cs typeface="Arial" charset="0"/>
      </a:defRPr>
    </a:lvl3pPr>
    <a:lvl4pPr marL="1371600" algn="l" rtl="0" fontAlgn="base">
      <a:spcBef>
        <a:spcPct val="20000"/>
      </a:spcBef>
      <a:spcAft>
        <a:spcPct val="0"/>
      </a:spcAft>
      <a:defRPr sz="3600" kern="1200">
        <a:solidFill>
          <a:schemeClr val="tx1"/>
        </a:solidFill>
        <a:latin typeface="Arial" charset="0"/>
        <a:ea typeface="+mn-ea"/>
        <a:cs typeface="Arial" charset="0"/>
      </a:defRPr>
    </a:lvl4pPr>
    <a:lvl5pPr marL="1828800" algn="l" rtl="0" fontAlgn="base">
      <a:spcBef>
        <a:spcPct val="2000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3300"/>
    <a:srgbClr val="008080"/>
    <a:srgbClr val="339966"/>
    <a:srgbClr val="00CC99"/>
    <a:srgbClr val="A50021"/>
    <a:srgbClr val="CC3300"/>
    <a:srgbClr val="000099"/>
    <a:srgbClr val="0000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784" autoAdjust="0"/>
    <p:restoredTop sz="96936" autoAdjust="0"/>
  </p:normalViewPr>
  <p:slideViewPr>
    <p:cSldViewPr>
      <p:cViewPr>
        <p:scale>
          <a:sx n="66" d="100"/>
          <a:sy n="66" d="100"/>
        </p:scale>
        <p:origin x="-1050" y="-144"/>
      </p:cViewPr>
      <p:guideLst>
        <p:guide orient="horz" pos="2160"/>
        <p:guide pos="2880"/>
      </p:guideLst>
    </p:cSldViewPr>
  </p:slideViewPr>
  <p:outlineViewPr>
    <p:cViewPr>
      <p:scale>
        <a:sx n="33" d="100"/>
        <a:sy n="33" d="100"/>
      </p:scale>
      <p:origin x="0" y="70254"/>
    </p:cViewPr>
  </p:outlineViewPr>
  <p:notesTextViewPr>
    <p:cViewPr>
      <p:scale>
        <a:sx n="100" d="100"/>
        <a:sy n="100" d="100"/>
      </p:scale>
      <p:origin x="0" y="0"/>
    </p:cViewPr>
  </p:notesTextViewPr>
  <p:sorterViewPr>
    <p:cViewPr>
      <p:scale>
        <a:sx n="50" d="100"/>
        <a:sy n="50" d="100"/>
      </p:scale>
      <p:origin x="0" y="980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 /><Relationship Id="rId299" Type="http://schemas.openxmlformats.org/officeDocument/2006/relationships/slide" Target="slides/slide298.xml" /><Relationship Id="rId21" Type="http://schemas.openxmlformats.org/officeDocument/2006/relationships/slide" Target="slides/slide20.xml" /><Relationship Id="rId63" Type="http://schemas.openxmlformats.org/officeDocument/2006/relationships/slide" Target="slides/slide62.xml" /><Relationship Id="rId159" Type="http://schemas.openxmlformats.org/officeDocument/2006/relationships/slide" Target="slides/slide158.xml" /><Relationship Id="rId324" Type="http://schemas.openxmlformats.org/officeDocument/2006/relationships/slide" Target="slides/slide323.xml" /><Relationship Id="rId366" Type="http://schemas.openxmlformats.org/officeDocument/2006/relationships/slide" Target="slides/slide365.xml" /><Relationship Id="rId531" Type="http://schemas.openxmlformats.org/officeDocument/2006/relationships/slide" Target="slides/slide530.xml" /><Relationship Id="rId573" Type="http://schemas.openxmlformats.org/officeDocument/2006/relationships/slide" Target="slides/slide572.xml" /><Relationship Id="rId170" Type="http://schemas.openxmlformats.org/officeDocument/2006/relationships/slide" Target="slides/slide169.xml" /><Relationship Id="rId226" Type="http://schemas.openxmlformats.org/officeDocument/2006/relationships/slide" Target="slides/slide225.xml" /><Relationship Id="rId433" Type="http://schemas.openxmlformats.org/officeDocument/2006/relationships/slide" Target="slides/slide432.xml" /><Relationship Id="rId268" Type="http://schemas.openxmlformats.org/officeDocument/2006/relationships/slide" Target="slides/slide267.xml" /><Relationship Id="rId475" Type="http://schemas.openxmlformats.org/officeDocument/2006/relationships/slide" Target="slides/slide474.xml" /><Relationship Id="rId32" Type="http://schemas.openxmlformats.org/officeDocument/2006/relationships/slide" Target="slides/slide31.xml" /><Relationship Id="rId74" Type="http://schemas.openxmlformats.org/officeDocument/2006/relationships/slide" Target="slides/slide73.xml" /><Relationship Id="rId128" Type="http://schemas.openxmlformats.org/officeDocument/2006/relationships/slide" Target="slides/slide127.xml" /><Relationship Id="rId335" Type="http://schemas.openxmlformats.org/officeDocument/2006/relationships/slide" Target="slides/slide334.xml" /><Relationship Id="rId377" Type="http://schemas.openxmlformats.org/officeDocument/2006/relationships/slide" Target="slides/slide376.xml" /><Relationship Id="rId500" Type="http://schemas.openxmlformats.org/officeDocument/2006/relationships/slide" Target="slides/slide499.xml" /><Relationship Id="rId542" Type="http://schemas.openxmlformats.org/officeDocument/2006/relationships/slide" Target="slides/slide541.xml" /><Relationship Id="rId584" Type="http://schemas.openxmlformats.org/officeDocument/2006/relationships/slide" Target="slides/slide583.xml" /><Relationship Id="rId5" Type="http://schemas.openxmlformats.org/officeDocument/2006/relationships/slide" Target="slides/slide4.xml" /><Relationship Id="rId181" Type="http://schemas.openxmlformats.org/officeDocument/2006/relationships/slide" Target="slides/slide180.xml" /><Relationship Id="rId237" Type="http://schemas.openxmlformats.org/officeDocument/2006/relationships/slide" Target="slides/slide236.xml" /><Relationship Id="rId402" Type="http://schemas.openxmlformats.org/officeDocument/2006/relationships/slide" Target="slides/slide401.xml" /><Relationship Id="rId279" Type="http://schemas.openxmlformats.org/officeDocument/2006/relationships/slide" Target="slides/slide278.xml" /><Relationship Id="rId444" Type="http://schemas.openxmlformats.org/officeDocument/2006/relationships/slide" Target="slides/slide443.xml" /><Relationship Id="rId486" Type="http://schemas.openxmlformats.org/officeDocument/2006/relationships/slide" Target="slides/slide485.xml" /><Relationship Id="rId43" Type="http://schemas.openxmlformats.org/officeDocument/2006/relationships/slide" Target="slides/slide42.xml" /><Relationship Id="rId139" Type="http://schemas.openxmlformats.org/officeDocument/2006/relationships/slide" Target="slides/slide138.xml" /><Relationship Id="rId290" Type="http://schemas.openxmlformats.org/officeDocument/2006/relationships/slide" Target="slides/slide289.xml" /><Relationship Id="rId304" Type="http://schemas.openxmlformats.org/officeDocument/2006/relationships/slide" Target="slides/slide303.xml" /><Relationship Id="rId346" Type="http://schemas.openxmlformats.org/officeDocument/2006/relationships/slide" Target="slides/slide345.xml" /><Relationship Id="rId388" Type="http://schemas.openxmlformats.org/officeDocument/2006/relationships/slide" Target="slides/slide387.xml" /><Relationship Id="rId511" Type="http://schemas.openxmlformats.org/officeDocument/2006/relationships/slide" Target="slides/slide510.xml" /><Relationship Id="rId553" Type="http://schemas.openxmlformats.org/officeDocument/2006/relationships/slide" Target="slides/slide552.xml" /><Relationship Id="rId609" Type="http://schemas.openxmlformats.org/officeDocument/2006/relationships/slide" Target="slides/slide608.xml" /><Relationship Id="rId85" Type="http://schemas.openxmlformats.org/officeDocument/2006/relationships/slide" Target="slides/slide84.xml" /><Relationship Id="rId150" Type="http://schemas.openxmlformats.org/officeDocument/2006/relationships/slide" Target="slides/slide149.xml" /><Relationship Id="rId192" Type="http://schemas.openxmlformats.org/officeDocument/2006/relationships/slide" Target="slides/slide191.xml" /><Relationship Id="rId206" Type="http://schemas.openxmlformats.org/officeDocument/2006/relationships/slide" Target="slides/slide205.xml" /><Relationship Id="rId413" Type="http://schemas.openxmlformats.org/officeDocument/2006/relationships/slide" Target="slides/slide412.xml" /><Relationship Id="rId595" Type="http://schemas.openxmlformats.org/officeDocument/2006/relationships/slide" Target="slides/slide594.xml" /><Relationship Id="rId248" Type="http://schemas.openxmlformats.org/officeDocument/2006/relationships/slide" Target="slides/slide247.xml" /><Relationship Id="rId455" Type="http://schemas.openxmlformats.org/officeDocument/2006/relationships/slide" Target="slides/slide454.xml" /><Relationship Id="rId497" Type="http://schemas.openxmlformats.org/officeDocument/2006/relationships/slide" Target="slides/slide496.xml" /><Relationship Id="rId620" Type="http://schemas.openxmlformats.org/officeDocument/2006/relationships/font" Target="fonts/font6.fntdata" /><Relationship Id="rId12" Type="http://schemas.openxmlformats.org/officeDocument/2006/relationships/slide" Target="slides/slide11.xml" /><Relationship Id="rId108" Type="http://schemas.openxmlformats.org/officeDocument/2006/relationships/slide" Target="slides/slide107.xml" /><Relationship Id="rId315" Type="http://schemas.openxmlformats.org/officeDocument/2006/relationships/slide" Target="slides/slide314.xml" /><Relationship Id="rId357" Type="http://schemas.openxmlformats.org/officeDocument/2006/relationships/slide" Target="slides/slide356.xml" /><Relationship Id="rId522" Type="http://schemas.openxmlformats.org/officeDocument/2006/relationships/slide" Target="slides/slide521.xml" /><Relationship Id="rId54" Type="http://schemas.openxmlformats.org/officeDocument/2006/relationships/slide" Target="slides/slide53.xml" /><Relationship Id="rId96" Type="http://schemas.openxmlformats.org/officeDocument/2006/relationships/slide" Target="slides/slide95.xml" /><Relationship Id="rId161" Type="http://schemas.openxmlformats.org/officeDocument/2006/relationships/slide" Target="slides/slide160.xml" /><Relationship Id="rId217" Type="http://schemas.openxmlformats.org/officeDocument/2006/relationships/slide" Target="slides/slide216.xml" /><Relationship Id="rId399" Type="http://schemas.openxmlformats.org/officeDocument/2006/relationships/slide" Target="slides/slide398.xml" /><Relationship Id="rId564" Type="http://schemas.openxmlformats.org/officeDocument/2006/relationships/slide" Target="slides/slide563.xml" /><Relationship Id="rId259" Type="http://schemas.openxmlformats.org/officeDocument/2006/relationships/slide" Target="slides/slide258.xml" /><Relationship Id="rId424" Type="http://schemas.openxmlformats.org/officeDocument/2006/relationships/slide" Target="slides/slide423.xml" /><Relationship Id="rId466" Type="http://schemas.openxmlformats.org/officeDocument/2006/relationships/slide" Target="slides/slide465.xml" /><Relationship Id="rId23" Type="http://schemas.openxmlformats.org/officeDocument/2006/relationships/slide" Target="slides/slide22.xml" /><Relationship Id="rId119" Type="http://schemas.openxmlformats.org/officeDocument/2006/relationships/slide" Target="slides/slide118.xml" /><Relationship Id="rId270" Type="http://schemas.openxmlformats.org/officeDocument/2006/relationships/slide" Target="slides/slide269.xml" /><Relationship Id="rId326" Type="http://schemas.openxmlformats.org/officeDocument/2006/relationships/slide" Target="slides/slide325.xml" /><Relationship Id="rId533" Type="http://schemas.openxmlformats.org/officeDocument/2006/relationships/slide" Target="slides/slide532.xml" /><Relationship Id="rId65" Type="http://schemas.openxmlformats.org/officeDocument/2006/relationships/slide" Target="slides/slide64.xml" /><Relationship Id="rId130" Type="http://schemas.openxmlformats.org/officeDocument/2006/relationships/slide" Target="slides/slide129.xml" /><Relationship Id="rId368" Type="http://schemas.openxmlformats.org/officeDocument/2006/relationships/slide" Target="slides/slide367.xml" /><Relationship Id="rId575" Type="http://schemas.openxmlformats.org/officeDocument/2006/relationships/slide" Target="slides/slide574.xml" /><Relationship Id="rId172" Type="http://schemas.openxmlformats.org/officeDocument/2006/relationships/slide" Target="slides/slide171.xml" /><Relationship Id="rId228" Type="http://schemas.openxmlformats.org/officeDocument/2006/relationships/slide" Target="slides/slide227.xml" /><Relationship Id="rId435" Type="http://schemas.openxmlformats.org/officeDocument/2006/relationships/slide" Target="slides/slide434.xml" /><Relationship Id="rId477" Type="http://schemas.openxmlformats.org/officeDocument/2006/relationships/slide" Target="slides/slide476.xml" /><Relationship Id="rId600" Type="http://schemas.openxmlformats.org/officeDocument/2006/relationships/slide" Target="slides/slide599.xml" /><Relationship Id="rId281" Type="http://schemas.openxmlformats.org/officeDocument/2006/relationships/slide" Target="slides/slide280.xml" /><Relationship Id="rId337" Type="http://schemas.openxmlformats.org/officeDocument/2006/relationships/slide" Target="slides/slide336.xml" /><Relationship Id="rId502" Type="http://schemas.openxmlformats.org/officeDocument/2006/relationships/slide" Target="slides/slide501.xml" /><Relationship Id="rId34" Type="http://schemas.openxmlformats.org/officeDocument/2006/relationships/slide" Target="slides/slide33.xml" /><Relationship Id="rId76" Type="http://schemas.openxmlformats.org/officeDocument/2006/relationships/slide" Target="slides/slide75.xml" /><Relationship Id="rId141" Type="http://schemas.openxmlformats.org/officeDocument/2006/relationships/slide" Target="slides/slide140.xml" /><Relationship Id="rId379" Type="http://schemas.openxmlformats.org/officeDocument/2006/relationships/slide" Target="slides/slide378.xml" /><Relationship Id="rId544" Type="http://schemas.openxmlformats.org/officeDocument/2006/relationships/slide" Target="slides/slide543.xml" /><Relationship Id="rId586" Type="http://schemas.openxmlformats.org/officeDocument/2006/relationships/slide" Target="slides/slide585.xml" /><Relationship Id="rId7" Type="http://schemas.openxmlformats.org/officeDocument/2006/relationships/slide" Target="slides/slide6.xml" /><Relationship Id="rId183" Type="http://schemas.openxmlformats.org/officeDocument/2006/relationships/slide" Target="slides/slide182.xml" /><Relationship Id="rId239" Type="http://schemas.openxmlformats.org/officeDocument/2006/relationships/slide" Target="slides/slide238.xml" /><Relationship Id="rId390" Type="http://schemas.openxmlformats.org/officeDocument/2006/relationships/slide" Target="slides/slide389.xml" /><Relationship Id="rId404" Type="http://schemas.openxmlformats.org/officeDocument/2006/relationships/slide" Target="slides/slide403.xml" /><Relationship Id="rId446" Type="http://schemas.openxmlformats.org/officeDocument/2006/relationships/slide" Target="slides/slide445.xml" /><Relationship Id="rId611" Type="http://schemas.openxmlformats.org/officeDocument/2006/relationships/slide" Target="slides/slide610.xml" /><Relationship Id="rId250" Type="http://schemas.openxmlformats.org/officeDocument/2006/relationships/slide" Target="slides/slide249.xml" /><Relationship Id="rId292" Type="http://schemas.openxmlformats.org/officeDocument/2006/relationships/slide" Target="slides/slide291.xml" /><Relationship Id="rId306" Type="http://schemas.openxmlformats.org/officeDocument/2006/relationships/slide" Target="slides/slide305.xml" /><Relationship Id="rId488" Type="http://schemas.openxmlformats.org/officeDocument/2006/relationships/slide" Target="slides/slide487.xml" /><Relationship Id="rId45" Type="http://schemas.openxmlformats.org/officeDocument/2006/relationships/slide" Target="slides/slide44.xml" /><Relationship Id="rId87" Type="http://schemas.openxmlformats.org/officeDocument/2006/relationships/slide" Target="slides/slide86.xml" /><Relationship Id="rId110" Type="http://schemas.openxmlformats.org/officeDocument/2006/relationships/slide" Target="slides/slide109.xml" /><Relationship Id="rId348" Type="http://schemas.openxmlformats.org/officeDocument/2006/relationships/slide" Target="slides/slide347.xml" /><Relationship Id="rId513" Type="http://schemas.openxmlformats.org/officeDocument/2006/relationships/slide" Target="slides/slide512.xml" /><Relationship Id="rId555" Type="http://schemas.openxmlformats.org/officeDocument/2006/relationships/slide" Target="slides/slide554.xml" /><Relationship Id="rId597" Type="http://schemas.openxmlformats.org/officeDocument/2006/relationships/slide" Target="slides/slide596.xml" /><Relationship Id="rId152" Type="http://schemas.openxmlformats.org/officeDocument/2006/relationships/slide" Target="slides/slide151.xml" /><Relationship Id="rId194" Type="http://schemas.openxmlformats.org/officeDocument/2006/relationships/slide" Target="slides/slide193.xml" /><Relationship Id="rId208" Type="http://schemas.openxmlformats.org/officeDocument/2006/relationships/slide" Target="slides/slide207.xml" /><Relationship Id="rId415" Type="http://schemas.openxmlformats.org/officeDocument/2006/relationships/slide" Target="slides/slide414.xml" /><Relationship Id="rId457" Type="http://schemas.openxmlformats.org/officeDocument/2006/relationships/slide" Target="slides/slide456.xml" /><Relationship Id="rId622" Type="http://schemas.openxmlformats.org/officeDocument/2006/relationships/font" Target="fonts/font8.fntdata" /><Relationship Id="rId261" Type="http://schemas.openxmlformats.org/officeDocument/2006/relationships/slide" Target="slides/slide260.xml" /><Relationship Id="rId499" Type="http://schemas.openxmlformats.org/officeDocument/2006/relationships/slide" Target="slides/slide498.xml" /><Relationship Id="rId14" Type="http://schemas.openxmlformats.org/officeDocument/2006/relationships/slide" Target="slides/slide13.xml" /><Relationship Id="rId56" Type="http://schemas.openxmlformats.org/officeDocument/2006/relationships/slide" Target="slides/slide55.xml" /><Relationship Id="rId317" Type="http://schemas.openxmlformats.org/officeDocument/2006/relationships/slide" Target="slides/slide316.xml" /><Relationship Id="rId359" Type="http://schemas.openxmlformats.org/officeDocument/2006/relationships/slide" Target="slides/slide358.xml" /><Relationship Id="rId524" Type="http://schemas.openxmlformats.org/officeDocument/2006/relationships/slide" Target="slides/slide523.xml" /><Relationship Id="rId566" Type="http://schemas.openxmlformats.org/officeDocument/2006/relationships/slide" Target="slides/slide565.xml" /><Relationship Id="rId98" Type="http://schemas.openxmlformats.org/officeDocument/2006/relationships/slide" Target="slides/slide97.xml" /><Relationship Id="rId121" Type="http://schemas.openxmlformats.org/officeDocument/2006/relationships/slide" Target="slides/slide120.xml" /><Relationship Id="rId163" Type="http://schemas.openxmlformats.org/officeDocument/2006/relationships/slide" Target="slides/slide162.xml" /><Relationship Id="rId219" Type="http://schemas.openxmlformats.org/officeDocument/2006/relationships/slide" Target="slides/slide218.xml" /><Relationship Id="rId370" Type="http://schemas.openxmlformats.org/officeDocument/2006/relationships/slide" Target="slides/slide369.xml" /><Relationship Id="rId426" Type="http://schemas.openxmlformats.org/officeDocument/2006/relationships/slide" Target="slides/slide425.xml" /><Relationship Id="rId230" Type="http://schemas.openxmlformats.org/officeDocument/2006/relationships/slide" Target="slides/slide229.xml" /><Relationship Id="rId468" Type="http://schemas.openxmlformats.org/officeDocument/2006/relationships/slide" Target="slides/slide467.xml" /><Relationship Id="rId25" Type="http://schemas.openxmlformats.org/officeDocument/2006/relationships/slide" Target="slides/slide24.xml" /><Relationship Id="rId67" Type="http://schemas.openxmlformats.org/officeDocument/2006/relationships/slide" Target="slides/slide66.xml" /><Relationship Id="rId272" Type="http://schemas.openxmlformats.org/officeDocument/2006/relationships/slide" Target="slides/slide271.xml" /><Relationship Id="rId328" Type="http://schemas.openxmlformats.org/officeDocument/2006/relationships/slide" Target="slides/slide327.xml" /><Relationship Id="rId535" Type="http://schemas.openxmlformats.org/officeDocument/2006/relationships/slide" Target="slides/slide534.xml" /><Relationship Id="rId577" Type="http://schemas.openxmlformats.org/officeDocument/2006/relationships/slide" Target="slides/slide576.xml" /><Relationship Id="rId132" Type="http://schemas.openxmlformats.org/officeDocument/2006/relationships/slide" Target="slides/slide131.xml" /><Relationship Id="rId174" Type="http://schemas.openxmlformats.org/officeDocument/2006/relationships/slide" Target="slides/slide173.xml" /><Relationship Id="rId381" Type="http://schemas.openxmlformats.org/officeDocument/2006/relationships/slide" Target="slides/slide380.xml" /><Relationship Id="rId602" Type="http://schemas.openxmlformats.org/officeDocument/2006/relationships/slide" Target="slides/slide601.xml" /><Relationship Id="rId241" Type="http://schemas.openxmlformats.org/officeDocument/2006/relationships/slide" Target="slides/slide240.xml" /><Relationship Id="rId437" Type="http://schemas.openxmlformats.org/officeDocument/2006/relationships/slide" Target="slides/slide436.xml" /><Relationship Id="rId479" Type="http://schemas.openxmlformats.org/officeDocument/2006/relationships/slide" Target="slides/slide478.xml" /><Relationship Id="rId36" Type="http://schemas.openxmlformats.org/officeDocument/2006/relationships/slide" Target="slides/slide35.xml" /><Relationship Id="rId283" Type="http://schemas.openxmlformats.org/officeDocument/2006/relationships/slide" Target="slides/slide282.xml" /><Relationship Id="rId339" Type="http://schemas.openxmlformats.org/officeDocument/2006/relationships/slide" Target="slides/slide338.xml" /><Relationship Id="rId490" Type="http://schemas.openxmlformats.org/officeDocument/2006/relationships/slide" Target="slides/slide489.xml" /><Relationship Id="rId504" Type="http://schemas.openxmlformats.org/officeDocument/2006/relationships/slide" Target="slides/slide503.xml" /><Relationship Id="rId546" Type="http://schemas.openxmlformats.org/officeDocument/2006/relationships/slide" Target="slides/slide545.xml" /><Relationship Id="rId78" Type="http://schemas.openxmlformats.org/officeDocument/2006/relationships/slide" Target="slides/slide77.xml" /><Relationship Id="rId101" Type="http://schemas.openxmlformats.org/officeDocument/2006/relationships/slide" Target="slides/slide100.xml" /><Relationship Id="rId143" Type="http://schemas.openxmlformats.org/officeDocument/2006/relationships/slide" Target="slides/slide142.xml" /><Relationship Id="rId185" Type="http://schemas.openxmlformats.org/officeDocument/2006/relationships/slide" Target="slides/slide184.xml" /><Relationship Id="rId350" Type="http://schemas.openxmlformats.org/officeDocument/2006/relationships/slide" Target="slides/slide349.xml" /><Relationship Id="rId406" Type="http://schemas.openxmlformats.org/officeDocument/2006/relationships/slide" Target="slides/slide405.xml" /><Relationship Id="rId588" Type="http://schemas.openxmlformats.org/officeDocument/2006/relationships/slide" Target="slides/slide587.xml" /><Relationship Id="rId9" Type="http://schemas.openxmlformats.org/officeDocument/2006/relationships/slide" Target="slides/slide8.xml" /><Relationship Id="rId210" Type="http://schemas.openxmlformats.org/officeDocument/2006/relationships/slide" Target="slides/slide209.xml" /><Relationship Id="rId392" Type="http://schemas.openxmlformats.org/officeDocument/2006/relationships/slide" Target="slides/slide391.xml" /><Relationship Id="rId448" Type="http://schemas.openxmlformats.org/officeDocument/2006/relationships/slide" Target="slides/slide447.xml" /><Relationship Id="rId613" Type="http://schemas.openxmlformats.org/officeDocument/2006/relationships/slide" Target="slides/slide612.xml" /><Relationship Id="rId252" Type="http://schemas.openxmlformats.org/officeDocument/2006/relationships/slide" Target="slides/slide251.xml" /><Relationship Id="rId294" Type="http://schemas.openxmlformats.org/officeDocument/2006/relationships/slide" Target="slides/slide293.xml" /><Relationship Id="rId308" Type="http://schemas.openxmlformats.org/officeDocument/2006/relationships/slide" Target="slides/slide307.xml" /><Relationship Id="rId515" Type="http://schemas.openxmlformats.org/officeDocument/2006/relationships/slide" Target="slides/slide514.xml" /><Relationship Id="rId47" Type="http://schemas.openxmlformats.org/officeDocument/2006/relationships/slide" Target="slides/slide46.xml" /><Relationship Id="rId89" Type="http://schemas.openxmlformats.org/officeDocument/2006/relationships/slide" Target="slides/slide88.xml" /><Relationship Id="rId112" Type="http://schemas.openxmlformats.org/officeDocument/2006/relationships/slide" Target="slides/slide111.xml" /><Relationship Id="rId154" Type="http://schemas.openxmlformats.org/officeDocument/2006/relationships/slide" Target="slides/slide153.xml" /><Relationship Id="rId361" Type="http://schemas.openxmlformats.org/officeDocument/2006/relationships/slide" Target="slides/slide360.xml" /><Relationship Id="rId557" Type="http://schemas.openxmlformats.org/officeDocument/2006/relationships/slide" Target="slides/slide556.xml" /><Relationship Id="rId599" Type="http://schemas.openxmlformats.org/officeDocument/2006/relationships/slide" Target="slides/slide598.xml" /><Relationship Id="rId196" Type="http://schemas.openxmlformats.org/officeDocument/2006/relationships/slide" Target="slides/slide195.xml" /><Relationship Id="rId417" Type="http://schemas.openxmlformats.org/officeDocument/2006/relationships/slide" Target="slides/slide416.xml" /><Relationship Id="rId459" Type="http://schemas.openxmlformats.org/officeDocument/2006/relationships/slide" Target="slides/slide458.xml" /><Relationship Id="rId624" Type="http://schemas.openxmlformats.org/officeDocument/2006/relationships/viewProps" Target="viewProps.xml" /><Relationship Id="rId16" Type="http://schemas.openxmlformats.org/officeDocument/2006/relationships/slide" Target="slides/slide15.xml" /><Relationship Id="rId221" Type="http://schemas.openxmlformats.org/officeDocument/2006/relationships/slide" Target="slides/slide220.xml" /><Relationship Id="rId263" Type="http://schemas.openxmlformats.org/officeDocument/2006/relationships/slide" Target="slides/slide262.xml" /><Relationship Id="rId319" Type="http://schemas.openxmlformats.org/officeDocument/2006/relationships/slide" Target="slides/slide318.xml" /><Relationship Id="rId470" Type="http://schemas.openxmlformats.org/officeDocument/2006/relationships/slide" Target="slides/slide469.xml" /><Relationship Id="rId526" Type="http://schemas.openxmlformats.org/officeDocument/2006/relationships/slide" Target="slides/slide525.xml" /><Relationship Id="rId58" Type="http://schemas.openxmlformats.org/officeDocument/2006/relationships/slide" Target="slides/slide57.xml" /><Relationship Id="rId123" Type="http://schemas.openxmlformats.org/officeDocument/2006/relationships/slide" Target="slides/slide122.xml" /><Relationship Id="rId330" Type="http://schemas.openxmlformats.org/officeDocument/2006/relationships/slide" Target="slides/slide329.xml" /><Relationship Id="rId568" Type="http://schemas.openxmlformats.org/officeDocument/2006/relationships/slide" Target="slides/slide567.xml" /><Relationship Id="rId165" Type="http://schemas.openxmlformats.org/officeDocument/2006/relationships/slide" Target="slides/slide164.xml" /><Relationship Id="rId372" Type="http://schemas.openxmlformats.org/officeDocument/2006/relationships/slide" Target="slides/slide371.xml" /><Relationship Id="rId428" Type="http://schemas.openxmlformats.org/officeDocument/2006/relationships/slide" Target="slides/slide427.xml" /><Relationship Id="rId232" Type="http://schemas.openxmlformats.org/officeDocument/2006/relationships/slide" Target="slides/slide231.xml" /><Relationship Id="rId274" Type="http://schemas.openxmlformats.org/officeDocument/2006/relationships/slide" Target="slides/slide273.xml" /><Relationship Id="rId481" Type="http://schemas.openxmlformats.org/officeDocument/2006/relationships/slide" Target="slides/slide480.xml" /><Relationship Id="rId27" Type="http://schemas.openxmlformats.org/officeDocument/2006/relationships/slide" Target="slides/slide26.xml" /><Relationship Id="rId69" Type="http://schemas.openxmlformats.org/officeDocument/2006/relationships/slide" Target="slides/slide68.xml" /><Relationship Id="rId134" Type="http://schemas.openxmlformats.org/officeDocument/2006/relationships/slide" Target="slides/slide133.xml" /><Relationship Id="rId537" Type="http://schemas.openxmlformats.org/officeDocument/2006/relationships/slide" Target="slides/slide536.xml" /><Relationship Id="rId579" Type="http://schemas.openxmlformats.org/officeDocument/2006/relationships/slide" Target="slides/slide578.xml" /><Relationship Id="rId80" Type="http://schemas.openxmlformats.org/officeDocument/2006/relationships/slide" Target="slides/slide79.xml" /><Relationship Id="rId176" Type="http://schemas.openxmlformats.org/officeDocument/2006/relationships/slide" Target="slides/slide175.xml" /><Relationship Id="rId341" Type="http://schemas.openxmlformats.org/officeDocument/2006/relationships/slide" Target="slides/slide340.xml" /><Relationship Id="rId383" Type="http://schemas.openxmlformats.org/officeDocument/2006/relationships/slide" Target="slides/slide382.xml" /><Relationship Id="rId439" Type="http://schemas.openxmlformats.org/officeDocument/2006/relationships/slide" Target="slides/slide438.xml" /><Relationship Id="rId590" Type="http://schemas.openxmlformats.org/officeDocument/2006/relationships/slide" Target="slides/slide589.xml" /><Relationship Id="rId604" Type="http://schemas.openxmlformats.org/officeDocument/2006/relationships/slide" Target="slides/slide603.xml" /><Relationship Id="rId201" Type="http://schemas.openxmlformats.org/officeDocument/2006/relationships/slide" Target="slides/slide200.xml" /><Relationship Id="rId222" Type="http://schemas.openxmlformats.org/officeDocument/2006/relationships/slide" Target="slides/slide221.xml" /><Relationship Id="rId243" Type="http://schemas.openxmlformats.org/officeDocument/2006/relationships/slide" Target="slides/slide242.xml" /><Relationship Id="rId264" Type="http://schemas.openxmlformats.org/officeDocument/2006/relationships/slide" Target="slides/slide263.xml" /><Relationship Id="rId285" Type="http://schemas.openxmlformats.org/officeDocument/2006/relationships/slide" Target="slides/slide284.xml" /><Relationship Id="rId450" Type="http://schemas.openxmlformats.org/officeDocument/2006/relationships/slide" Target="slides/slide449.xml" /><Relationship Id="rId471" Type="http://schemas.openxmlformats.org/officeDocument/2006/relationships/slide" Target="slides/slide470.xml" /><Relationship Id="rId506" Type="http://schemas.openxmlformats.org/officeDocument/2006/relationships/slide" Target="slides/slide505.xml" /><Relationship Id="rId17" Type="http://schemas.openxmlformats.org/officeDocument/2006/relationships/slide" Target="slides/slide16.xml" /><Relationship Id="rId38" Type="http://schemas.openxmlformats.org/officeDocument/2006/relationships/slide" Target="slides/slide37.xml" /><Relationship Id="rId59" Type="http://schemas.openxmlformats.org/officeDocument/2006/relationships/slide" Target="slides/slide58.xml" /><Relationship Id="rId103" Type="http://schemas.openxmlformats.org/officeDocument/2006/relationships/slide" Target="slides/slide102.xml" /><Relationship Id="rId124" Type="http://schemas.openxmlformats.org/officeDocument/2006/relationships/slide" Target="slides/slide123.xml" /><Relationship Id="rId310" Type="http://schemas.openxmlformats.org/officeDocument/2006/relationships/slide" Target="slides/slide309.xml" /><Relationship Id="rId492" Type="http://schemas.openxmlformats.org/officeDocument/2006/relationships/slide" Target="slides/slide491.xml" /><Relationship Id="rId527" Type="http://schemas.openxmlformats.org/officeDocument/2006/relationships/slide" Target="slides/slide526.xml" /><Relationship Id="rId548" Type="http://schemas.openxmlformats.org/officeDocument/2006/relationships/slide" Target="slides/slide547.xml" /><Relationship Id="rId569" Type="http://schemas.openxmlformats.org/officeDocument/2006/relationships/slide" Target="slides/slide568.xml" /><Relationship Id="rId70" Type="http://schemas.openxmlformats.org/officeDocument/2006/relationships/slide" Target="slides/slide69.xml" /><Relationship Id="rId91" Type="http://schemas.openxmlformats.org/officeDocument/2006/relationships/slide" Target="slides/slide90.xml" /><Relationship Id="rId145" Type="http://schemas.openxmlformats.org/officeDocument/2006/relationships/slide" Target="slides/slide144.xml" /><Relationship Id="rId166" Type="http://schemas.openxmlformats.org/officeDocument/2006/relationships/slide" Target="slides/slide165.xml" /><Relationship Id="rId187" Type="http://schemas.openxmlformats.org/officeDocument/2006/relationships/slide" Target="slides/slide186.xml" /><Relationship Id="rId331" Type="http://schemas.openxmlformats.org/officeDocument/2006/relationships/slide" Target="slides/slide330.xml" /><Relationship Id="rId352" Type="http://schemas.openxmlformats.org/officeDocument/2006/relationships/slide" Target="slides/slide351.xml" /><Relationship Id="rId373" Type="http://schemas.openxmlformats.org/officeDocument/2006/relationships/slide" Target="slides/slide372.xml" /><Relationship Id="rId394" Type="http://schemas.openxmlformats.org/officeDocument/2006/relationships/slide" Target="slides/slide393.xml" /><Relationship Id="rId408" Type="http://schemas.openxmlformats.org/officeDocument/2006/relationships/slide" Target="slides/slide407.xml" /><Relationship Id="rId429" Type="http://schemas.openxmlformats.org/officeDocument/2006/relationships/slide" Target="slides/slide428.xml" /><Relationship Id="rId580" Type="http://schemas.openxmlformats.org/officeDocument/2006/relationships/slide" Target="slides/slide579.xml" /><Relationship Id="rId615" Type="http://schemas.openxmlformats.org/officeDocument/2006/relationships/font" Target="fonts/font1.fntdata" /><Relationship Id="rId1" Type="http://schemas.openxmlformats.org/officeDocument/2006/relationships/slideMaster" Target="slideMasters/slideMaster1.xml" /><Relationship Id="rId212" Type="http://schemas.openxmlformats.org/officeDocument/2006/relationships/slide" Target="slides/slide211.xml" /><Relationship Id="rId233" Type="http://schemas.openxmlformats.org/officeDocument/2006/relationships/slide" Target="slides/slide232.xml" /><Relationship Id="rId254" Type="http://schemas.openxmlformats.org/officeDocument/2006/relationships/slide" Target="slides/slide253.xml" /><Relationship Id="rId440" Type="http://schemas.openxmlformats.org/officeDocument/2006/relationships/slide" Target="slides/slide439.xml" /><Relationship Id="rId28" Type="http://schemas.openxmlformats.org/officeDocument/2006/relationships/slide" Target="slides/slide27.xml" /><Relationship Id="rId49" Type="http://schemas.openxmlformats.org/officeDocument/2006/relationships/slide" Target="slides/slide48.xml" /><Relationship Id="rId114" Type="http://schemas.openxmlformats.org/officeDocument/2006/relationships/slide" Target="slides/slide113.xml" /><Relationship Id="rId275" Type="http://schemas.openxmlformats.org/officeDocument/2006/relationships/slide" Target="slides/slide274.xml" /><Relationship Id="rId296" Type="http://schemas.openxmlformats.org/officeDocument/2006/relationships/slide" Target="slides/slide295.xml" /><Relationship Id="rId300" Type="http://schemas.openxmlformats.org/officeDocument/2006/relationships/slide" Target="slides/slide299.xml" /><Relationship Id="rId461" Type="http://schemas.openxmlformats.org/officeDocument/2006/relationships/slide" Target="slides/slide460.xml" /><Relationship Id="rId482" Type="http://schemas.openxmlformats.org/officeDocument/2006/relationships/slide" Target="slides/slide481.xml" /><Relationship Id="rId517" Type="http://schemas.openxmlformats.org/officeDocument/2006/relationships/slide" Target="slides/slide516.xml" /><Relationship Id="rId538" Type="http://schemas.openxmlformats.org/officeDocument/2006/relationships/slide" Target="slides/slide537.xml" /><Relationship Id="rId559" Type="http://schemas.openxmlformats.org/officeDocument/2006/relationships/slide" Target="slides/slide558.xml" /><Relationship Id="rId60" Type="http://schemas.openxmlformats.org/officeDocument/2006/relationships/slide" Target="slides/slide59.xml" /><Relationship Id="rId81" Type="http://schemas.openxmlformats.org/officeDocument/2006/relationships/slide" Target="slides/slide80.xml" /><Relationship Id="rId135" Type="http://schemas.openxmlformats.org/officeDocument/2006/relationships/slide" Target="slides/slide134.xml" /><Relationship Id="rId156" Type="http://schemas.openxmlformats.org/officeDocument/2006/relationships/slide" Target="slides/slide155.xml" /><Relationship Id="rId177" Type="http://schemas.openxmlformats.org/officeDocument/2006/relationships/slide" Target="slides/slide176.xml" /><Relationship Id="rId198" Type="http://schemas.openxmlformats.org/officeDocument/2006/relationships/slide" Target="slides/slide197.xml" /><Relationship Id="rId321" Type="http://schemas.openxmlformats.org/officeDocument/2006/relationships/slide" Target="slides/slide320.xml" /><Relationship Id="rId342" Type="http://schemas.openxmlformats.org/officeDocument/2006/relationships/slide" Target="slides/slide341.xml" /><Relationship Id="rId363" Type="http://schemas.openxmlformats.org/officeDocument/2006/relationships/slide" Target="slides/slide362.xml" /><Relationship Id="rId384" Type="http://schemas.openxmlformats.org/officeDocument/2006/relationships/slide" Target="slides/slide383.xml" /><Relationship Id="rId419" Type="http://schemas.openxmlformats.org/officeDocument/2006/relationships/slide" Target="slides/slide418.xml" /><Relationship Id="rId570" Type="http://schemas.openxmlformats.org/officeDocument/2006/relationships/slide" Target="slides/slide569.xml" /><Relationship Id="rId591" Type="http://schemas.openxmlformats.org/officeDocument/2006/relationships/slide" Target="slides/slide590.xml" /><Relationship Id="rId605" Type="http://schemas.openxmlformats.org/officeDocument/2006/relationships/slide" Target="slides/slide604.xml" /><Relationship Id="rId626" Type="http://schemas.openxmlformats.org/officeDocument/2006/relationships/tableStyles" Target="tableStyles.xml" /><Relationship Id="rId202" Type="http://schemas.openxmlformats.org/officeDocument/2006/relationships/slide" Target="slides/slide201.xml" /><Relationship Id="rId223" Type="http://schemas.openxmlformats.org/officeDocument/2006/relationships/slide" Target="slides/slide222.xml" /><Relationship Id="rId244" Type="http://schemas.openxmlformats.org/officeDocument/2006/relationships/slide" Target="slides/slide243.xml" /><Relationship Id="rId430" Type="http://schemas.openxmlformats.org/officeDocument/2006/relationships/slide" Target="slides/slide429.xml" /><Relationship Id="rId18" Type="http://schemas.openxmlformats.org/officeDocument/2006/relationships/slide" Target="slides/slide17.xml" /><Relationship Id="rId39" Type="http://schemas.openxmlformats.org/officeDocument/2006/relationships/slide" Target="slides/slide38.xml" /><Relationship Id="rId265" Type="http://schemas.openxmlformats.org/officeDocument/2006/relationships/slide" Target="slides/slide264.xml" /><Relationship Id="rId286" Type="http://schemas.openxmlformats.org/officeDocument/2006/relationships/slide" Target="slides/slide285.xml" /><Relationship Id="rId451" Type="http://schemas.openxmlformats.org/officeDocument/2006/relationships/slide" Target="slides/slide450.xml" /><Relationship Id="rId472" Type="http://schemas.openxmlformats.org/officeDocument/2006/relationships/slide" Target="slides/slide471.xml" /><Relationship Id="rId493" Type="http://schemas.openxmlformats.org/officeDocument/2006/relationships/slide" Target="slides/slide492.xml" /><Relationship Id="rId507" Type="http://schemas.openxmlformats.org/officeDocument/2006/relationships/slide" Target="slides/slide506.xml" /><Relationship Id="rId528" Type="http://schemas.openxmlformats.org/officeDocument/2006/relationships/slide" Target="slides/slide527.xml" /><Relationship Id="rId549" Type="http://schemas.openxmlformats.org/officeDocument/2006/relationships/slide" Target="slides/slide548.xml" /><Relationship Id="rId50" Type="http://schemas.openxmlformats.org/officeDocument/2006/relationships/slide" Target="slides/slide49.xml" /><Relationship Id="rId104" Type="http://schemas.openxmlformats.org/officeDocument/2006/relationships/slide" Target="slides/slide103.xml" /><Relationship Id="rId125" Type="http://schemas.openxmlformats.org/officeDocument/2006/relationships/slide" Target="slides/slide124.xml" /><Relationship Id="rId146" Type="http://schemas.openxmlformats.org/officeDocument/2006/relationships/slide" Target="slides/slide145.xml" /><Relationship Id="rId167" Type="http://schemas.openxmlformats.org/officeDocument/2006/relationships/slide" Target="slides/slide166.xml" /><Relationship Id="rId188" Type="http://schemas.openxmlformats.org/officeDocument/2006/relationships/slide" Target="slides/slide187.xml" /><Relationship Id="rId311" Type="http://schemas.openxmlformats.org/officeDocument/2006/relationships/slide" Target="slides/slide310.xml" /><Relationship Id="rId332" Type="http://schemas.openxmlformats.org/officeDocument/2006/relationships/slide" Target="slides/slide331.xml" /><Relationship Id="rId353" Type="http://schemas.openxmlformats.org/officeDocument/2006/relationships/slide" Target="slides/slide352.xml" /><Relationship Id="rId374" Type="http://schemas.openxmlformats.org/officeDocument/2006/relationships/slide" Target="slides/slide373.xml" /><Relationship Id="rId395" Type="http://schemas.openxmlformats.org/officeDocument/2006/relationships/slide" Target="slides/slide394.xml" /><Relationship Id="rId409" Type="http://schemas.openxmlformats.org/officeDocument/2006/relationships/slide" Target="slides/slide408.xml" /><Relationship Id="rId560" Type="http://schemas.openxmlformats.org/officeDocument/2006/relationships/slide" Target="slides/slide559.xml" /><Relationship Id="rId581" Type="http://schemas.openxmlformats.org/officeDocument/2006/relationships/slide" Target="slides/slide580.xml" /><Relationship Id="rId71" Type="http://schemas.openxmlformats.org/officeDocument/2006/relationships/slide" Target="slides/slide70.xml" /><Relationship Id="rId92" Type="http://schemas.openxmlformats.org/officeDocument/2006/relationships/slide" Target="slides/slide91.xml" /><Relationship Id="rId213" Type="http://schemas.openxmlformats.org/officeDocument/2006/relationships/slide" Target="slides/slide212.xml" /><Relationship Id="rId234" Type="http://schemas.openxmlformats.org/officeDocument/2006/relationships/slide" Target="slides/slide233.xml" /><Relationship Id="rId420" Type="http://schemas.openxmlformats.org/officeDocument/2006/relationships/slide" Target="slides/slide419.xml" /><Relationship Id="rId616" Type="http://schemas.openxmlformats.org/officeDocument/2006/relationships/font" Target="fonts/font2.fntdata" /><Relationship Id="rId2" Type="http://schemas.openxmlformats.org/officeDocument/2006/relationships/slide" Target="slides/slide1.xml" /><Relationship Id="rId29" Type="http://schemas.openxmlformats.org/officeDocument/2006/relationships/slide" Target="slides/slide28.xml" /><Relationship Id="rId255" Type="http://schemas.openxmlformats.org/officeDocument/2006/relationships/slide" Target="slides/slide254.xml" /><Relationship Id="rId276" Type="http://schemas.openxmlformats.org/officeDocument/2006/relationships/slide" Target="slides/slide275.xml" /><Relationship Id="rId297" Type="http://schemas.openxmlformats.org/officeDocument/2006/relationships/slide" Target="slides/slide296.xml" /><Relationship Id="rId441" Type="http://schemas.openxmlformats.org/officeDocument/2006/relationships/slide" Target="slides/slide440.xml" /><Relationship Id="rId462" Type="http://schemas.openxmlformats.org/officeDocument/2006/relationships/slide" Target="slides/slide461.xml" /><Relationship Id="rId483" Type="http://schemas.openxmlformats.org/officeDocument/2006/relationships/slide" Target="slides/slide482.xml" /><Relationship Id="rId518" Type="http://schemas.openxmlformats.org/officeDocument/2006/relationships/slide" Target="slides/slide517.xml" /><Relationship Id="rId539" Type="http://schemas.openxmlformats.org/officeDocument/2006/relationships/slide" Target="slides/slide538.xml" /><Relationship Id="rId40" Type="http://schemas.openxmlformats.org/officeDocument/2006/relationships/slide" Target="slides/slide39.xml" /><Relationship Id="rId115" Type="http://schemas.openxmlformats.org/officeDocument/2006/relationships/slide" Target="slides/slide114.xml" /><Relationship Id="rId136" Type="http://schemas.openxmlformats.org/officeDocument/2006/relationships/slide" Target="slides/slide135.xml" /><Relationship Id="rId157" Type="http://schemas.openxmlformats.org/officeDocument/2006/relationships/slide" Target="slides/slide156.xml" /><Relationship Id="rId178" Type="http://schemas.openxmlformats.org/officeDocument/2006/relationships/slide" Target="slides/slide177.xml" /><Relationship Id="rId301" Type="http://schemas.openxmlformats.org/officeDocument/2006/relationships/slide" Target="slides/slide300.xml" /><Relationship Id="rId322" Type="http://schemas.openxmlformats.org/officeDocument/2006/relationships/slide" Target="slides/slide321.xml" /><Relationship Id="rId343" Type="http://schemas.openxmlformats.org/officeDocument/2006/relationships/slide" Target="slides/slide342.xml" /><Relationship Id="rId364" Type="http://schemas.openxmlformats.org/officeDocument/2006/relationships/slide" Target="slides/slide363.xml" /><Relationship Id="rId550" Type="http://schemas.openxmlformats.org/officeDocument/2006/relationships/slide" Target="slides/slide549.xml" /><Relationship Id="rId61" Type="http://schemas.openxmlformats.org/officeDocument/2006/relationships/slide" Target="slides/slide60.xml" /><Relationship Id="rId82" Type="http://schemas.openxmlformats.org/officeDocument/2006/relationships/slide" Target="slides/slide81.xml" /><Relationship Id="rId199" Type="http://schemas.openxmlformats.org/officeDocument/2006/relationships/slide" Target="slides/slide198.xml" /><Relationship Id="rId203" Type="http://schemas.openxmlformats.org/officeDocument/2006/relationships/slide" Target="slides/slide202.xml" /><Relationship Id="rId385" Type="http://schemas.openxmlformats.org/officeDocument/2006/relationships/slide" Target="slides/slide384.xml" /><Relationship Id="rId571" Type="http://schemas.openxmlformats.org/officeDocument/2006/relationships/slide" Target="slides/slide570.xml" /><Relationship Id="rId592" Type="http://schemas.openxmlformats.org/officeDocument/2006/relationships/slide" Target="slides/slide591.xml" /><Relationship Id="rId606" Type="http://schemas.openxmlformats.org/officeDocument/2006/relationships/slide" Target="slides/slide605.xml" /><Relationship Id="rId19" Type="http://schemas.openxmlformats.org/officeDocument/2006/relationships/slide" Target="slides/slide18.xml" /><Relationship Id="rId224" Type="http://schemas.openxmlformats.org/officeDocument/2006/relationships/slide" Target="slides/slide223.xml" /><Relationship Id="rId245" Type="http://schemas.openxmlformats.org/officeDocument/2006/relationships/slide" Target="slides/slide244.xml" /><Relationship Id="rId266" Type="http://schemas.openxmlformats.org/officeDocument/2006/relationships/slide" Target="slides/slide265.xml" /><Relationship Id="rId287" Type="http://schemas.openxmlformats.org/officeDocument/2006/relationships/slide" Target="slides/slide286.xml" /><Relationship Id="rId410" Type="http://schemas.openxmlformats.org/officeDocument/2006/relationships/slide" Target="slides/slide409.xml" /><Relationship Id="rId431" Type="http://schemas.openxmlformats.org/officeDocument/2006/relationships/slide" Target="slides/slide430.xml" /><Relationship Id="rId452" Type="http://schemas.openxmlformats.org/officeDocument/2006/relationships/slide" Target="slides/slide451.xml" /><Relationship Id="rId473" Type="http://schemas.openxmlformats.org/officeDocument/2006/relationships/slide" Target="slides/slide472.xml" /><Relationship Id="rId494" Type="http://schemas.openxmlformats.org/officeDocument/2006/relationships/slide" Target="slides/slide493.xml" /><Relationship Id="rId508" Type="http://schemas.openxmlformats.org/officeDocument/2006/relationships/slide" Target="slides/slide507.xml" /><Relationship Id="rId529" Type="http://schemas.openxmlformats.org/officeDocument/2006/relationships/slide" Target="slides/slide528.xml" /><Relationship Id="rId30" Type="http://schemas.openxmlformats.org/officeDocument/2006/relationships/slide" Target="slides/slide2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slide" Target="slides/slide146.xml" /><Relationship Id="rId168" Type="http://schemas.openxmlformats.org/officeDocument/2006/relationships/slide" Target="slides/slide167.xml" /><Relationship Id="rId312" Type="http://schemas.openxmlformats.org/officeDocument/2006/relationships/slide" Target="slides/slide311.xml" /><Relationship Id="rId333" Type="http://schemas.openxmlformats.org/officeDocument/2006/relationships/slide" Target="slides/slide332.xml" /><Relationship Id="rId354" Type="http://schemas.openxmlformats.org/officeDocument/2006/relationships/slide" Target="slides/slide353.xml" /><Relationship Id="rId540" Type="http://schemas.openxmlformats.org/officeDocument/2006/relationships/slide" Target="slides/slide539.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189" Type="http://schemas.openxmlformats.org/officeDocument/2006/relationships/slide" Target="slides/slide188.xml" /><Relationship Id="rId375" Type="http://schemas.openxmlformats.org/officeDocument/2006/relationships/slide" Target="slides/slide374.xml" /><Relationship Id="rId396" Type="http://schemas.openxmlformats.org/officeDocument/2006/relationships/slide" Target="slides/slide395.xml" /><Relationship Id="rId561" Type="http://schemas.openxmlformats.org/officeDocument/2006/relationships/slide" Target="slides/slide560.xml" /><Relationship Id="rId582" Type="http://schemas.openxmlformats.org/officeDocument/2006/relationships/slide" Target="slides/slide581.xml" /><Relationship Id="rId617" Type="http://schemas.openxmlformats.org/officeDocument/2006/relationships/font" Target="fonts/font3.fntdata" /><Relationship Id="rId3" Type="http://schemas.openxmlformats.org/officeDocument/2006/relationships/slide" Target="slides/slide2.xml" /><Relationship Id="rId214" Type="http://schemas.openxmlformats.org/officeDocument/2006/relationships/slide" Target="slides/slide213.xml" /><Relationship Id="rId235" Type="http://schemas.openxmlformats.org/officeDocument/2006/relationships/slide" Target="slides/slide234.xml" /><Relationship Id="rId256" Type="http://schemas.openxmlformats.org/officeDocument/2006/relationships/slide" Target="slides/slide255.xml" /><Relationship Id="rId277" Type="http://schemas.openxmlformats.org/officeDocument/2006/relationships/slide" Target="slides/slide276.xml" /><Relationship Id="rId298" Type="http://schemas.openxmlformats.org/officeDocument/2006/relationships/slide" Target="slides/slide297.xml" /><Relationship Id="rId400" Type="http://schemas.openxmlformats.org/officeDocument/2006/relationships/slide" Target="slides/slide399.xml" /><Relationship Id="rId421" Type="http://schemas.openxmlformats.org/officeDocument/2006/relationships/slide" Target="slides/slide420.xml" /><Relationship Id="rId442" Type="http://schemas.openxmlformats.org/officeDocument/2006/relationships/slide" Target="slides/slide441.xml" /><Relationship Id="rId463" Type="http://schemas.openxmlformats.org/officeDocument/2006/relationships/slide" Target="slides/slide462.xml" /><Relationship Id="rId484" Type="http://schemas.openxmlformats.org/officeDocument/2006/relationships/slide" Target="slides/slide483.xml" /><Relationship Id="rId519" Type="http://schemas.openxmlformats.org/officeDocument/2006/relationships/slide" Target="slides/slide518.xml" /><Relationship Id="rId116" Type="http://schemas.openxmlformats.org/officeDocument/2006/relationships/slide" Target="slides/slide115.xml" /><Relationship Id="rId137" Type="http://schemas.openxmlformats.org/officeDocument/2006/relationships/slide" Target="slides/slide136.xml" /><Relationship Id="rId158" Type="http://schemas.openxmlformats.org/officeDocument/2006/relationships/slide" Target="slides/slide157.xml" /><Relationship Id="rId302" Type="http://schemas.openxmlformats.org/officeDocument/2006/relationships/slide" Target="slides/slide301.xml" /><Relationship Id="rId323" Type="http://schemas.openxmlformats.org/officeDocument/2006/relationships/slide" Target="slides/slide322.xml" /><Relationship Id="rId344" Type="http://schemas.openxmlformats.org/officeDocument/2006/relationships/slide" Target="slides/slide343.xml" /><Relationship Id="rId530" Type="http://schemas.openxmlformats.org/officeDocument/2006/relationships/slide" Target="slides/slide529.xml" /><Relationship Id="rId20" Type="http://schemas.openxmlformats.org/officeDocument/2006/relationships/slide" Target="slides/slide19.xml" /><Relationship Id="rId41" Type="http://schemas.openxmlformats.org/officeDocument/2006/relationships/slide" Target="slides/slide40.xml" /><Relationship Id="rId62" Type="http://schemas.openxmlformats.org/officeDocument/2006/relationships/slide" Target="slides/slide61.xml" /><Relationship Id="rId83" Type="http://schemas.openxmlformats.org/officeDocument/2006/relationships/slide" Target="slides/slide82.xml" /><Relationship Id="rId179" Type="http://schemas.openxmlformats.org/officeDocument/2006/relationships/slide" Target="slides/slide178.xml" /><Relationship Id="rId365" Type="http://schemas.openxmlformats.org/officeDocument/2006/relationships/slide" Target="slides/slide364.xml" /><Relationship Id="rId386" Type="http://schemas.openxmlformats.org/officeDocument/2006/relationships/slide" Target="slides/slide385.xml" /><Relationship Id="rId551" Type="http://schemas.openxmlformats.org/officeDocument/2006/relationships/slide" Target="slides/slide550.xml" /><Relationship Id="rId572" Type="http://schemas.openxmlformats.org/officeDocument/2006/relationships/slide" Target="slides/slide571.xml" /><Relationship Id="rId593" Type="http://schemas.openxmlformats.org/officeDocument/2006/relationships/slide" Target="slides/slide592.xml" /><Relationship Id="rId607" Type="http://schemas.openxmlformats.org/officeDocument/2006/relationships/slide" Target="slides/slide606.xml" /><Relationship Id="rId190" Type="http://schemas.openxmlformats.org/officeDocument/2006/relationships/slide" Target="slides/slide189.xml" /><Relationship Id="rId204" Type="http://schemas.openxmlformats.org/officeDocument/2006/relationships/slide" Target="slides/slide203.xml" /><Relationship Id="rId225" Type="http://schemas.openxmlformats.org/officeDocument/2006/relationships/slide" Target="slides/slide224.xml" /><Relationship Id="rId246" Type="http://schemas.openxmlformats.org/officeDocument/2006/relationships/slide" Target="slides/slide245.xml" /><Relationship Id="rId267" Type="http://schemas.openxmlformats.org/officeDocument/2006/relationships/slide" Target="slides/slide266.xml" /><Relationship Id="rId288" Type="http://schemas.openxmlformats.org/officeDocument/2006/relationships/slide" Target="slides/slide287.xml" /><Relationship Id="rId411" Type="http://schemas.openxmlformats.org/officeDocument/2006/relationships/slide" Target="slides/slide410.xml" /><Relationship Id="rId432" Type="http://schemas.openxmlformats.org/officeDocument/2006/relationships/slide" Target="slides/slide431.xml" /><Relationship Id="rId453" Type="http://schemas.openxmlformats.org/officeDocument/2006/relationships/slide" Target="slides/slide452.xml" /><Relationship Id="rId474" Type="http://schemas.openxmlformats.org/officeDocument/2006/relationships/slide" Target="slides/slide473.xml" /><Relationship Id="rId509" Type="http://schemas.openxmlformats.org/officeDocument/2006/relationships/slide" Target="slides/slide508.xml" /><Relationship Id="rId106" Type="http://schemas.openxmlformats.org/officeDocument/2006/relationships/slide" Target="slides/slide105.xml" /><Relationship Id="rId127" Type="http://schemas.openxmlformats.org/officeDocument/2006/relationships/slide" Target="slides/slide126.xml" /><Relationship Id="rId313" Type="http://schemas.openxmlformats.org/officeDocument/2006/relationships/slide" Target="slides/slide312.xml" /><Relationship Id="rId495" Type="http://schemas.openxmlformats.org/officeDocument/2006/relationships/slide" Target="slides/slide494.xml" /><Relationship Id="rId10" Type="http://schemas.openxmlformats.org/officeDocument/2006/relationships/slide" Target="slides/slide9.xml" /><Relationship Id="rId31" Type="http://schemas.openxmlformats.org/officeDocument/2006/relationships/slide" Target="slides/slide30.xml" /><Relationship Id="rId52" Type="http://schemas.openxmlformats.org/officeDocument/2006/relationships/slide" Target="slides/slide51.xml" /><Relationship Id="rId73" Type="http://schemas.openxmlformats.org/officeDocument/2006/relationships/slide" Target="slides/slide72.xml" /><Relationship Id="rId94" Type="http://schemas.openxmlformats.org/officeDocument/2006/relationships/slide" Target="slides/slide93.xml" /><Relationship Id="rId148" Type="http://schemas.openxmlformats.org/officeDocument/2006/relationships/slide" Target="slides/slide147.xml" /><Relationship Id="rId169" Type="http://schemas.openxmlformats.org/officeDocument/2006/relationships/slide" Target="slides/slide168.xml" /><Relationship Id="rId334" Type="http://schemas.openxmlformats.org/officeDocument/2006/relationships/slide" Target="slides/slide333.xml" /><Relationship Id="rId355" Type="http://schemas.openxmlformats.org/officeDocument/2006/relationships/slide" Target="slides/slide354.xml" /><Relationship Id="rId376" Type="http://schemas.openxmlformats.org/officeDocument/2006/relationships/slide" Target="slides/slide375.xml" /><Relationship Id="rId397" Type="http://schemas.openxmlformats.org/officeDocument/2006/relationships/slide" Target="slides/slide396.xml" /><Relationship Id="rId520" Type="http://schemas.openxmlformats.org/officeDocument/2006/relationships/slide" Target="slides/slide519.xml" /><Relationship Id="rId541" Type="http://schemas.openxmlformats.org/officeDocument/2006/relationships/slide" Target="slides/slide540.xml" /><Relationship Id="rId562" Type="http://schemas.openxmlformats.org/officeDocument/2006/relationships/slide" Target="slides/slide561.xml" /><Relationship Id="rId583" Type="http://schemas.openxmlformats.org/officeDocument/2006/relationships/slide" Target="slides/slide582.xml" /><Relationship Id="rId618" Type="http://schemas.openxmlformats.org/officeDocument/2006/relationships/font" Target="fonts/font4.fntdata" /><Relationship Id="rId4" Type="http://schemas.openxmlformats.org/officeDocument/2006/relationships/slide" Target="slides/slide3.xml" /><Relationship Id="rId180" Type="http://schemas.openxmlformats.org/officeDocument/2006/relationships/slide" Target="slides/slide179.xml" /><Relationship Id="rId215" Type="http://schemas.openxmlformats.org/officeDocument/2006/relationships/slide" Target="slides/slide214.xml" /><Relationship Id="rId236" Type="http://schemas.openxmlformats.org/officeDocument/2006/relationships/slide" Target="slides/slide235.xml" /><Relationship Id="rId257" Type="http://schemas.openxmlformats.org/officeDocument/2006/relationships/slide" Target="slides/slide256.xml" /><Relationship Id="rId278" Type="http://schemas.openxmlformats.org/officeDocument/2006/relationships/slide" Target="slides/slide277.xml" /><Relationship Id="rId401" Type="http://schemas.openxmlformats.org/officeDocument/2006/relationships/slide" Target="slides/slide400.xml" /><Relationship Id="rId422" Type="http://schemas.openxmlformats.org/officeDocument/2006/relationships/slide" Target="slides/slide421.xml" /><Relationship Id="rId443" Type="http://schemas.openxmlformats.org/officeDocument/2006/relationships/slide" Target="slides/slide442.xml" /><Relationship Id="rId464" Type="http://schemas.openxmlformats.org/officeDocument/2006/relationships/slide" Target="slides/slide463.xml" /><Relationship Id="rId303" Type="http://schemas.openxmlformats.org/officeDocument/2006/relationships/slide" Target="slides/slide302.xml" /><Relationship Id="rId485" Type="http://schemas.openxmlformats.org/officeDocument/2006/relationships/slide" Target="slides/slide484.xml" /><Relationship Id="rId42" Type="http://schemas.openxmlformats.org/officeDocument/2006/relationships/slide" Target="slides/slide41.xml" /><Relationship Id="rId84" Type="http://schemas.openxmlformats.org/officeDocument/2006/relationships/slide" Target="slides/slide83.xml" /><Relationship Id="rId138" Type="http://schemas.openxmlformats.org/officeDocument/2006/relationships/slide" Target="slides/slide137.xml" /><Relationship Id="rId345" Type="http://schemas.openxmlformats.org/officeDocument/2006/relationships/slide" Target="slides/slide344.xml" /><Relationship Id="rId387" Type="http://schemas.openxmlformats.org/officeDocument/2006/relationships/slide" Target="slides/slide386.xml" /><Relationship Id="rId510" Type="http://schemas.openxmlformats.org/officeDocument/2006/relationships/slide" Target="slides/slide509.xml" /><Relationship Id="rId552" Type="http://schemas.openxmlformats.org/officeDocument/2006/relationships/slide" Target="slides/slide551.xml" /><Relationship Id="rId594" Type="http://schemas.openxmlformats.org/officeDocument/2006/relationships/slide" Target="slides/slide593.xml" /><Relationship Id="rId608" Type="http://schemas.openxmlformats.org/officeDocument/2006/relationships/slide" Target="slides/slide607.xml" /><Relationship Id="rId191" Type="http://schemas.openxmlformats.org/officeDocument/2006/relationships/slide" Target="slides/slide190.xml" /><Relationship Id="rId205" Type="http://schemas.openxmlformats.org/officeDocument/2006/relationships/slide" Target="slides/slide204.xml" /><Relationship Id="rId247" Type="http://schemas.openxmlformats.org/officeDocument/2006/relationships/slide" Target="slides/slide246.xml" /><Relationship Id="rId412" Type="http://schemas.openxmlformats.org/officeDocument/2006/relationships/slide" Target="slides/slide411.xml" /><Relationship Id="rId107" Type="http://schemas.openxmlformats.org/officeDocument/2006/relationships/slide" Target="slides/slide106.xml" /><Relationship Id="rId289" Type="http://schemas.openxmlformats.org/officeDocument/2006/relationships/slide" Target="slides/slide288.xml" /><Relationship Id="rId454" Type="http://schemas.openxmlformats.org/officeDocument/2006/relationships/slide" Target="slides/slide453.xml" /><Relationship Id="rId496" Type="http://schemas.openxmlformats.org/officeDocument/2006/relationships/slide" Target="slides/slide495.xml" /><Relationship Id="rId11" Type="http://schemas.openxmlformats.org/officeDocument/2006/relationships/slide" Target="slides/slide10.xml" /><Relationship Id="rId53" Type="http://schemas.openxmlformats.org/officeDocument/2006/relationships/slide" Target="slides/slide52.xml" /><Relationship Id="rId149" Type="http://schemas.openxmlformats.org/officeDocument/2006/relationships/slide" Target="slides/slide148.xml" /><Relationship Id="rId314" Type="http://schemas.openxmlformats.org/officeDocument/2006/relationships/slide" Target="slides/slide313.xml" /><Relationship Id="rId356" Type="http://schemas.openxmlformats.org/officeDocument/2006/relationships/slide" Target="slides/slide355.xml" /><Relationship Id="rId398" Type="http://schemas.openxmlformats.org/officeDocument/2006/relationships/slide" Target="slides/slide397.xml" /><Relationship Id="rId521" Type="http://schemas.openxmlformats.org/officeDocument/2006/relationships/slide" Target="slides/slide520.xml" /><Relationship Id="rId563" Type="http://schemas.openxmlformats.org/officeDocument/2006/relationships/slide" Target="slides/slide562.xml" /><Relationship Id="rId619" Type="http://schemas.openxmlformats.org/officeDocument/2006/relationships/font" Target="fonts/font5.fntdata" /><Relationship Id="rId95" Type="http://schemas.openxmlformats.org/officeDocument/2006/relationships/slide" Target="slides/slide94.xml" /><Relationship Id="rId160" Type="http://schemas.openxmlformats.org/officeDocument/2006/relationships/slide" Target="slides/slide159.xml" /><Relationship Id="rId216" Type="http://schemas.openxmlformats.org/officeDocument/2006/relationships/slide" Target="slides/slide215.xml" /><Relationship Id="rId423" Type="http://schemas.openxmlformats.org/officeDocument/2006/relationships/slide" Target="slides/slide422.xml" /><Relationship Id="rId258" Type="http://schemas.openxmlformats.org/officeDocument/2006/relationships/slide" Target="slides/slide257.xml" /><Relationship Id="rId465" Type="http://schemas.openxmlformats.org/officeDocument/2006/relationships/slide" Target="slides/slide464.xml" /><Relationship Id="rId22" Type="http://schemas.openxmlformats.org/officeDocument/2006/relationships/slide" Target="slides/slide21.xml" /><Relationship Id="rId64" Type="http://schemas.openxmlformats.org/officeDocument/2006/relationships/slide" Target="slides/slide63.xml" /><Relationship Id="rId118" Type="http://schemas.openxmlformats.org/officeDocument/2006/relationships/slide" Target="slides/slide117.xml" /><Relationship Id="rId325" Type="http://schemas.openxmlformats.org/officeDocument/2006/relationships/slide" Target="slides/slide324.xml" /><Relationship Id="rId367" Type="http://schemas.openxmlformats.org/officeDocument/2006/relationships/slide" Target="slides/slide366.xml" /><Relationship Id="rId532" Type="http://schemas.openxmlformats.org/officeDocument/2006/relationships/slide" Target="slides/slide531.xml" /><Relationship Id="rId574" Type="http://schemas.openxmlformats.org/officeDocument/2006/relationships/slide" Target="slides/slide573.xml" /><Relationship Id="rId171" Type="http://schemas.openxmlformats.org/officeDocument/2006/relationships/slide" Target="slides/slide170.xml" /><Relationship Id="rId227" Type="http://schemas.openxmlformats.org/officeDocument/2006/relationships/slide" Target="slides/slide226.xml" /><Relationship Id="rId269" Type="http://schemas.openxmlformats.org/officeDocument/2006/relationships/slide" Target="slides/slide268.xml" /><Relationship Id="rId434" Type="http://schemas.openxmlformats.org/officeDocument/2006/relationships/slide" Target="slides/slide433.xml" /><Relationship Id="rId476" Type="http://schemas.openxmlformats.org/officeDocument/2006/relationships/slide" Target="slides/slide475.xml" /><Relationship Id="rId33" Type="http://schemas.openxmlformats.org/officeDocument/2006/relationships/slide" Target="slides/slide32.xml" /><Relationship Id="rId129" Type="http://schemas.openxmlformats.org/officeDocument/2006/relationships/slide" Target="slides/slide128.xml" /><Relationship Id="rId280" Type="http://schemas.openxmlformats.org/officeDocument/2006/relationships/slide" Target="slides/slide279.xml" /><Relationship Id="rId336" Type="http://schemas.openxmlformats.org/officeDocument/2006/relationships/slide" Target="slides/slide335.xml" /><Relationship Id="rId501" Type="http://schemas.openxmlformats.org/officeDocument/2006/relationships/slide" Target="slides/slide500.xml" /><Relationship Id="rId543" Type="http://schemas.openxmlformats.org/officeDocument/2006/relationships/slide" Target="slides/slide542.xml" /><Relationship Id="rId75" Type="http://schemas.openxmlformats.org/officeDocument/2006/relationships/slide" Target="slides/slide74.xml" /><Relationship Id="rId140" Type="http://schemas.openxmlformats.org/officeDocument/2006/relationships/slide" Target="slides/slide139.xml" /><Relationship Id="rId182" Type="http://schemas.openxmlformats.org/officeDocument/2006/relationships/slide" Target="slides/slide181.xml" /><Relationship Id="rId378" Type="http://schemas.openxmlformats.org/officeDocument/2006/relationships/slide" Target="slides/slide377.xml" /><Relationship Id="rId403" Type="http://schemas.openxmlformats.org/officeDocument/2006/relationships/slide" Target="slides/slide402.xml" /><Relationship Id="rId585" Type="http://schemas.openxmlformats.org/officeDocument/2006/relationships/slide" Target="slides/slide584.xml" /><Relationship Id="rId6" Type="http://schemas.openxmlformats.org/officeDocument/2006/relationships/slide" Target="slides/slide5.xml" /><Relationship Id="rId238" Type="http://schemas.openxmlformats.org/officeDocument/2006/relationships/slide" Target="slides/slide237.xml" /><Relationship Id="rId445" Type="http://schemas.openxmlformats.org/officeDocument/2006/relationships/slide" Target="slides/slide444.xml" /><Relationship Id="rId487" Type="http://schemas.openxmlformats.org/officeDocument/2006/relationships/slide" Target="slides/slide486.xml" /><Relationship Id="rId610" Type="http://schemas.openxmlformats.org/officeDocument/2006/relationships/slide" Target="slides/slide609.xml" /><Relationship Id="rId291" Type="http://schemas.openxmlformats.org/officeDocument/2006/relationships/slide" Target="slides/slide290.xml" /><Relationship Id="rId305" Type="http://schemas.openxmlformats.org/officeDocument/2006/relationships/slide" Target="slides/slide304.xml" /><Relationship Id="rId347" Type="http://schemas.openxmlformats.org/officeDocument/2006/relationships/slide" Target="slides/slide346.xml" /><Relationship Id="rId512" Type="http://schemas.openxmlformats.org/officeDocument/2006/relationships/slide" Target="slides/slide511.xml" /><Relationship Id="rId44" Type="http://schemas.openxmlformats.org/officeDocument/2006/relationships/slide" Target="slides/slide43.xml" /><Relationship Id="rId86" Type="http://schemas.openxmlformats.org/officeDocument/2006/relationships/slide" Target="slides/slide85.xml" /><Relationship Id="rId151" Type="http://schemas.openxmlformats.org/officeDocument/2006/relationships/slide" Target="slides/slide150.xml" /><Relationship Id="rId389" Type="http://schemas.openxmlformats.org/officeDocument/2006/relationships/slide" Target="slides/slide388.xml" /><Relationship Id="rId554" Type="http://schemas.openxmlformats.org/officeDocument/2006/relationships/slide" Target="slides/slide553.xml" /><Relationship Id="rId596" Type="http://schemas.openxmlformats.org/officeDocument/2006/relationships/slide" Target="slides/slide595.xml" /><Relationship Id="rId193" Type="http://schemas.openxmlformats.org/officeDocument/2006/relationships/slide" Target="slides/slide192.xml" /><Relationship Id="rId207" Type="http://schemas.openxmlformats.org/officeDocument/2006/relationships/slide" Target="slides/slide206.xml" /><Relationship Id="rId249" Type="http://schemas.openxmlformats.org/officeDocument/2006/relationships/slide" Target="slides/slide248.xml" /><Relationship Id="rId414" Type="http://schemas.openxmlformats.org/officeDocument/2006/relationships/slide" Target="slides/slide413.xml" /><Relationship Id="rId456" Type="http://schemas.openxmlformats.org/officeDocument/2006/relationships/slide" Target="slides/slide455.xml" /><Relationship Id="rId498" Type="http://schemas.openxmlformats.org/officeDocument/2006/relationships/slide" Target="slides/slide497.xml" /><Relationship Id="rId621" Type="http://schemas.openxmlformats.org/officeDocument/2006/relationships/font" Target="fonts/font7.fntdata" /><Relationship Id="rId13" Type="http://schemas.openxmlformats.org/officeDocument/2006/relationships/slide" Target="slides/slide12.xml" /><Relationship Id="rId109" Type="http://schemas.openxmlformats.org/officeDocument/2006/relationships/slide" Target="slides/slide108.xml" /><Relationship Id="rId260" Type="http://schemas.openxmlformats.org/officeDocument/2006/relationships/slide" Target="slides/slide259.xml" /><Relationship Id="rId316" Type="http://schemas.openxmlformats.org/officeDocument/2006/relationships/slide" Target="slides/slide315.xml" /><Relationship Id="rId523" Type="http://schemas.openxmlformats.org/officeDocument/2006/relationships/slide" Target="slides/slide522.xml" /><Relationship Id="rId55" Type="http://schemas.openxmlformats.org/officeDocument/2006/relationships/slide" Target="slides/slide54.xml" /><Relationship Id="rId97" Type="http://schemas.openxmlformats.org/officeDocument/2006/relationships/slide" Target="slides/slide96.xml" /><Relationship Id="rId120" Type="http://schemas.openxmlformats.org/officeDocument/2006/relationships/slide" Target="slides/slide119.xml" /><Relationship Id="rId358" Type="http://schemas.openxmlformats.org/officeDocument/2006/relationships/slide" Target="slides/slide357.xml" /><Relationship Id="rId565" Type="http://schemas.openxmlformats.org/officeDocument/2006/relationships/slide" Target="slides/slide564.xml" /><Relationship Id="rId162" Type="http://schemas.openxmlformats.org/officeDocument/2006/relationships/slide" Target="slides/slide161.xml" /><Relationship Id="rId218" Type="http://schemas.openxmlformats.org/officeDocument/2006/relationships/slide" Target="slides/slide217.xml" /><Relationship Id="rId425" Type="http://schemas.openxmlformats.org/officeDocument/2006/relationships/slide" Target="slides/slide424.xml" /><Relationship Id="rId467" Type="http://schemas.openxmlformats.org/officeDocument/2006/relationships/slide" Target="slides/slide466.xml" /><Relationship Id="rId271" Type="http://schemas.openxmlformats.org/officeDocument/2006/relationships/slide" Target="slides/slide270.xml" /><Relationship Id="rId24" Type="http://schemas.openxmlformats.org/officeDocument/2006/relationships/slide" Target="slides/slide23.xml" /><Relationship Id="rId66" Type="http://schemas.openxmlformats.org/officeDocument/2006/relationships/slide" Target="slides/slide65.xml" /><Relationship Id="rId131" Type="http://schemas.openxmlformats.org/officeDocument/2006/relationships/slide" Target="slides/slide130.xml" /><Relationship Id="rId327" Type="http://schemas.openxmlformats.org/officeDocument/2006/relationships/slide" Target="slides/slide326.xml" /><Relationship Id="rId369" Type="http://schemas.openxmlformats.org/officeDocument/2006/relationships/slide" Target="slides/slide368.xml" /><Relationship Id="rId534" Type="http://schemas.openxmlformats.org/officeDocument/2006/relationships/slide" Target="slides/slide533.xml" /><Relationship Id="rId576" Type="http://schemas.openxmlformats.org/officeDocument/2006/relationships/slide" Target="slides/slide575.xml" /><Relationship Id="rId173" Type="http://schemas.openxmlformats.org/officeDocument/2006/relationships/slide" Target="slides/slide172.xml" /><Relationship Id="rId229" Type="http://schemas.openxmlformats.org/officeDocument/2006/relationships/slide" Target="slides/slide228.xml" /><Relationship Id="rId380" Type="http://schemas.openxmlformats.org/officeDocument/2006/relationships/slide" Target="slides/slide379.xml" /><Relationship Id="rId436" Type="http://schemas.openxmlformats.org/officeDocument/2006/relationships/slide" Target="slides/slide435.xml" /><Relationship Id="rId601" Type="http://schemas.openxmlformats.org/officeDocument/2006/relationships/slide" Target="slides/slide600.xml" /><Relationship Id="rId240" Type="http://schemas.openxmlformats.org/officeDocument/2006/relationships/slide" Target="slides/slide239.xml" /><Relationship Id="rId478" Type="http://schemas.openxmlformats.org/officeDocument/2006/relationships/slide" Target="slides/slide477.xml" /><Relationship Id="rId35" Type="http://schemas.openxmlformats.org/officeDocument/2006/relationships/slide" Target="slides/slide34.xml" /><Relationship Id="rId77" Type="http://schemas.openxmlformats.org/officeDocument/2006/relationships/slide" Target="slides/slide76.xml" /><Relationship Id="rId100" Type="http://schemas.openxmlformats.org/officeDocument/2006/relationships/slide" Target="slides/slide99.xml" /><Relationship Id="rId282" Type="http://schemas.openxmlformats.org/officeDocument/2006/relationships/slide" Target="slides/slide281.xml" /><Relationship Id="rId338" Type="http://schemas.openxmlformats.org/officeDocument/2006/relationships/slide" Target="slides/slide337.xml" /><Relationship Id="rId503" Type="http://schemas.openxmlformats.org/officeDocument/2006/relationships/slide" Target="slides/slide502.xml" /><Relationship Id="rId545" Type="http://schemas.openxmlformats.org/officeDocument/2006/relationships/slide" Target="slides/slide544.xml" /><Relationship Id="rId587" Type="http://schemas.openxmlformats.org/officeDocument/2006/relationships/slide" Target="slides/slide586.xml" /><Relationship Id="rId8" Type="http://schemas.openxmlformats.org/officeDocument/2006/relationships/slide" Target="slides/slide7.xml" /><Relationship Id="rId142" Type="http://schemas.openxmlformats.org/officeDocument/2006/relationships/slide" Target="slides/slide141.xml" /><Relationship Id="rId184" Type="http://schemas.openxmlformats.org/officeDocument/2006/relationships/slide" Target="slides/slide183.xml" /><Relationship Id="rId391" Type="http://schemas.openxmlformats.org/officeDocument/2006/relationships/slide" Target="slides/slide390.xml" /><Relationship Id="rId405" Type="http://schemas.openxmlformats.org/officeDocument/2006/relationships/slide" Target="slides/slide404.xml" /><Relationship Id="rId447" Type="http://schemas.openxmlformats.org/officeDocument/2006/relationships/slide" Target="slides/slide446.xml" /><Relationship Id="rId612" Type="http://schemas.openxmlformats.org/officeDocument/2006/relationships/slide" Target="slides/slide611.xml" /><Relationship Id="rId251" Type="http://schemas.openxmlformats.org/officeDocument/2006/relationships/slide" Target="slides/slide250.xml" /><Relationship Id="rId489" Type="http://schemas.openxmlformats.org/officeDocument/2006/relationships/slide" Target="slides/slide488.xml" /><Relationship Id="rId46" Type="http://schemas.openxmlformats.org/officeDocument/2006/relationships/slide" Target="slides/slide45.xml" /><Relationship Id="rId293" Type="http://schemas.openxmlformats.org/officeDocument/2006/relationships/slide" Target="slides/slide292.xml" /><Relationship Id="rId307" Type="http://schemas.openxmlformats.org/officeDocument/2006/relationships/slide" Target="slides/slide306.xml" /><Relationship Id="rId349" Type="http://schemas.openxmlformats.org/officeDocument/2006/relationships/slide" Target="slides/slide348.xml" /><Relationship Id="rId514" Type="http://schemas.openxmlformats.org/officeDocument/2006/relationships/slide" Target="slides/slide513.xml" /><Relationship Id="rId556" Type="http://schemas.openxmlformats.org/officeDocument/2006/relationships/slide" Target="slides/slide555.xml" /><Relationship Id="rId88" Type="http://schemas.openxmlformats.org/officeDocument/2006/relationships/slide" Target="slides/slide87.xml" /><Relationship Id="rId111" Type="http://schemas.openxmlformats.org/officeDocument/2006/relationships/slide" Target="slides/slide110.xml" /><Relationship Id="rId153" Type="http://schemas.openxmlformats.org/officeDocument/2006/relationships/slide" Target="slides/slide152.xml" /><Relationship Id="rId195" Type="http://schemas.openxmlformats.org/officeDocument/2006/relationships/slide" Target="slides/slide194.xml" /><Relationship Id="rId209" Type="http://schemas.openxmlformats.org/officeDocument/2006/relationships/slide" Target="slides/slide208.xml" /><Relationship Id="rId360" Type="http://schemas.openxmlformats.org/officeDocument/2006/relationships/slide" Target="slides/slide359.xml" /><Relationship Id="rId416" Type="http://schemas.openxmlformats.org/officeDocument/2006/relationships/slide" Target="slides/slide415.xml" /><Relationship Id="rId598" Type="http://schemas.openxmlformats.org/officeDocument/2006/relationships/slide" Target="slides/slide597.xml" /><Relationship Id="rId220" Type="http://schemas.openxmlformats.org/officeDocument/2006/relationships/slide" Target="slides/slide219.xml" /><Relationship Id="rId458" Type="http://schemas.openxmlformats.org/officeDocument/2006/relationships/slide" Target="slides/slide457.xml" /><Relationship Id="rId623" Type="http://schemas.openxmlformats.org/officeDocument/2006/relationships/presProps" Target="presProps.xml" /><Relationship Id="rId15" Type="http://schemas.openxmlformats.org/officeDocument/2006/relationships/slide" Target="slides/slide14.xml" /><Relationship Id="rId57" Type="http://schemas.openxmlformats.org/officeDocument/2006/relationships/slide" Target="slides/slide56.xml" /><Relationship Id="rId262" Type="http://schemas.openxmlformats.org/officeDocument/2006/relationships/slide" Target="slides/slide261.xml" /><Relationship Id="rId318" Type="http://schemas.openxmlformats.org/officeDocument/2006/relationships/slide" Target="slides/slide317.xml" /><Relationship Id="rId525" Type="http://schemas.openxmlformats.org/officeDocument/2006/relationships/slide" Target="slides/slide524.xml" /><Relationship Id="rId567" Type="http://schemas.openxmlformats.org/officeDocument/2006/relationships/slide" Target="slides/slide566.xml" /><Relationship Id="rId99" Type="http://schemas.openxmlformats.org/officeDocument/2006/relationships/slide" Target="slides/slide98.xml" /><Relationship Id="rId122" Type="http://schemas.openxmlformats.org/officeDocument/2006/relationships/slide" Target="slides/slide121.xml" /><Relationship Id="rId164" Type="http://schemas.openxmlformats.org/officeDocument/2006/relationships/slide" Target="slides/slide163.xml" /><Relationship Id="rId371" Type="http://schemas.openxmlformats.org/officeDocument/2006/relationships/slide" Target="slides/slide370.xml" /><Relationship Id="rId427" Type="http://schemas.openxmlformats.org/officeDocument/2006/relationships/slide" Target="slides/slide426.xml" /><Relationship Id="rId469" Type="http://schemas.openxmlformats.org/officeDocument/2006/relationships/slide" Target="slides/slide468.xml" /><Relationship Id="rId26" Type="http://schemas.openxmlformats.org/officeDocument/2006/relationships/slide" Target="slides/slide25.xml" /><Relationship Id="rId231" Type="http://schemas.openxmlformats.org/officeDocument/2006/relationships/slide" Target="slides/slide230.xml" /><Relationship Id="rId273" Type="http://schemas.openxmlformats.org/officeDocument/2006/relationships/slide" Target="slides/slide272.xml" /><Relationship Id="rId329" Type="http://schemas.openxmlformats.org/officeDocument/2006/relationships/slide" Target="slides/slide328.xml" /><Relationship Id="rId480" Type="http://schemas.openxmlformats.org/officeDocument/2006/relationships/slide" Target="slides/slide479.xml" /><Relationship Id="rId536" Type="http://schemas.openxmlformats.org/officeDocument/2006/relationships/slide" Target="slides/slide535.xml" /><Relationship Id="rId68" Type="http://schemas.openxmlformats.org/officeDocument/2006/relationships/slide" Target="slides/slide67.xml" /><Relationship Id="rId133" Type="http://schemas.openxmlformats.org/officeDocument/2006/relationships/slide" Target="slides/slide132.xml" /><Relationship Id="rId175" Type="http://schemas.openxmlformats.org/officeDocument/2006/relationships/slide" Target="slides/slide174.xml" /><Relationship Id="rId340" Type="http://schemas.openxmlformats.org/officeDocument/2006/relationships/slide" Target="slides/slide339.xml" /><Relationship Id="rId578" Type="http://schemas.openxmlformats.org/officeDocument/2006/relationships/slide" Target="slides/slide577.xml" /><Relationship Id="rId200" Type="http://schemas.openxmlformats.org/officeDocument/2006/relationships/slide" Target="slides/slide199.xml" /><Relationship Id="rId382" Type="http://schemas.openxmlformats.org/officeDocument/2006/relationships/slide" Target="slides/slide381.xml" /><Relationship Id="rId438" Type="http://schemas.openxmlformats.org/officeDocument/2006/relationships/slide" Target="slides/slide437.xml" /><Relationship Id="rId603" Type="http://schemas.openxmlformats.org/officeDocument/2006/relationships/slide" Target="slides/slide602.xml" /><Relationship Id="rId242" Type="http://schemas.openxmlformats.org/officeDocument/2006/relationships/slide" Target="slides/slide241.xml" /><Relationship Id="rId284" Type="http://schemas.openxmlformats.org/officeDocument/2006/relationships/slide" Target="slides/slide283.xml" /><Relationship Id="rId491" Type="http://schemas.openxmlformats.org/officeDocument/2006/relationships/slide" Target="slides/slide490.xml" /><Relationship Id="rId505" Type="http://schemas.openxmlformats.org/officeDocument/2006/relationships/slide" Target="slides/slide504.xml" /><Relationship Id="rId37" Type="http://schemas.openxmlformats.org/officeDocument/2006/relationships/slide" Target="slides/slide36.xml" /><Relationship Id="rId79" Type="http://schemas.openxmlformats.org/officeDocument/2006/relationships/slide" Target="slides/slide78.xml" /><Relationship Id="rId102" Type="http://schemas.openxmlformats.org/officeDocument/2006/relationships/slide" Target="slides/slide101.xml" /><Relationship Id="rId144" Type="http://schemas.openxmlformats.org/officeDocument/2006/relationships/slide" Target="slides/slide143.xml" /><Relationship Id="rId547" Type="http://schemas.openxmlformats.org/officeDocument/2006/relationships/slide" Target="slides/slide546.xml" /><Relationship Id="rId589" Type="http://schemas.openxmlformats.org/officeDocument/2006/relationships/slide" Target="slides/slide588.xml" /><Relationship Id="rId90" Type="http://schemas.openxmlformats.org/officeDocument/2006/relationships/slide" Target="slides/slide89.xml" /><Relationship Id="rId186" Type="http://schemas.openxmlformats.org/officeDocument/2006/relationships/slide" Target="slides/slide185.xml" /><Relationship Id="rId351" Type="http://schemas.openxmlformats.org/officeDocument/2006/relationships/slide" Target="slides/slide350.xml" /><Relationship Id="rId393" Type="http://schemas.openxmlformats.org/officeDocument/2006/relationships/slide" Target="slides/slide392.xml" /><Relationship Id="rId407" Type="http://schemas.openxmlformats.org/officeDocument/2006/relationships/slide" Target="slides/slide406.xml" /><Relationship Id="rId449" Type="http://schemas.openxmlformats.org/officeDocument/2006/relationships/slide" Target="slides/slide448.xml" /><Relationship Id="rId614" Type="http://schemas.openxmlformats.org/officeDocument/2006/relationships/notesMaster" Target="notesMasters/notesMaster1.xml" /><Relationship Id="rId211" Type="http://schemas.openxmlformats.org/officeDocument/2006/relationships/slide" Target="slides/slide210.xml" /><Relationship Id="rId253" Type="http://schemas.openxmlformats.org/officeDocument/2006/relationships/slide" Target="slides/slide252.xml" /><Relationship Id="rId295" Type="http://schemas.openxmlformats.org/officeDocument/2006/relationships/slide" Target="slides/slide294.xml" /><Relationship Id="rId309" Type="http://schemas.openxmlformats.org/officeDocument/2006/relationships/slide" Target="slides/slide308.xml" /><Relationship Id="rId460" Type="http://schemas.openxmlformats.org/officeDocument/2006/relationships/slide" Target="slides/slide459.xml" /><Relationship Id="rId516" Type="http://schemas.openxmlformats.org/officeDocument/2006/relationships/slide" Target="slides/slide515.xml" /><Relationship Id="rId48" Type="http://schemas.openxmlformats.org/officeDocument/2006/relationships/slide" Target="slides/slide47.xml" /><Relationship Id="rId113" Type="http://schemas.openxmlformats.org/officeDocument/2006/relationships/slide" Target="slides/slide112.xml" /><Relationship Id="rId320" Type="http://schemas.openxmlformats.org/officeDocument/2006/relationships/slide" Target="slides/slide319.xml" /><Relationship Id="rId558" Type="http://schemas.openxmlformats.org/officeDocument/2006/relationships/slide" Target="slides/slide557.xml" /><Relationship Id="rId155" Type="http://schemas.openxmlformats.org/officeDocument/2006/relationships/slide" Target="slides/slide154.xml" /><Relationship Id="rId197" Type="http://schemas.openxmlformats.org/officeDocument/2006/relationships/slide" Target="slides/slide196.xml" /><Relationship Id="rId362" Type="http://schemas.openxmlformats.org/officeDocument/2006/relationships/slide" Target="slides/slide361.xml" /><Relationship Id="rId418" Type="http://schemas.openxmlformats.org/officeDocument/2006/relationships/slide" Target="slides/slide417.xml" /><Relationship Id="rId625"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682" name="Rectangle 2"/>
          <p:cNvSpPr>
            <a:spLocks noGrp="1" noChangeArrowheads="1"/>
          </p:cNvSpPr>
          <p:nvPr>
            <p:ph type="hdr" sz="quarter"/>
          </p:nvPr>
        </p:nvSpPr>
        <p:spPr bwMode="auto">
          <a:xfrm>
            <a:off x="0" y="0"/>
            <a:ext cx="3009900" cy="463550"/>
          </a:xfrm>
          <a:prstGeom prst="rect">
            <a:avLst/>
          </a:prstGeom>
          <a:noFill/>
          <a:ln w="9525">
            <a:noFill/>
            <a:miter lim="800000"/>
            <a:headEnd/>
            <a:tailEnd/>
          </a:ln>
          <a:effectLst/>
        </p:spPr>
        <p:txBody>
          <a:bodyPr vert="horz" wrap="square" lIns="92737" tIns="46369" rIns="92737" bIns="46369" numCol="1" anchor="t" anchorCtr="0" compatLnSpc="1">
            <a:prstTxWarp prst="textNoShape">
              <a:avLst/>
            </a:prstTxWarp>
          </a:bodyPr>
          <a:lstStyle>
            <a:lvl1pPr defTabSz="927100">
              <a:spcBef>
                <a:spcPct val="0"/>
              </a:spcBef>
              <a:defRPr sz="1200" smtClean="0">
                <a:latin typeface="Arial" pitchFamily="34" charset="0"/>
              </a:defRPr>
            </a:lvl1pPr>
          </a:lstStyle>
          <a:p>
            <a:pPr>
              <a:defRPr/>
            </a:pPr>
            <a:endParaRPr lang="en-US" dirty="0"/>
          </a:p>
        </p:txBody>
      </p:sp>
      <p:sp>
        <p:nvSpPr>
          <p:cNvPr id="839683" name="Rectangle 3"/>
          <p:cNvSpPr>
            <a:spLocks noGrp="1" noChangeArrowheads="1"/>
          </p:cNvSpPr>
          <p:nvPr>
            <p:ph type="dt" idx="1"/>
          </p:nvPr>
        </p:nvSpPr>
        <p:spPr bwMode="auto">
          <a:xfrm>
            <a:off x="3937000" y="0"/>
            <a:ext cx="3009900" cy="463550"/>
          </a:xfrm>
          <a:prstGeom prst="rect">
            <a:avLst/>
          </a:prstGeom>
          <a:noFill/>
          <a:ln w="9525">
            <a:noFill/>
            <a:miter lim="800000"/>
            <a:headEnd/>
            <a:tailEnd/>
          </a:ln>
          <a:effectLst/>
        </p:spPr>
        <p:txBody>
          <a:bodyPr vert="horz" wrap="square" lIns="92737" tIns="46369" rIns="92737" bIns="46369" numCol="1" anchor="t" anchorCtr="0" compatLnSpc="1">
            <a:prstTxWarp prst="textNoShape">
              <a:avLst/>
            </a:prstTxWarp>
          </a:bodyPr>
          <a:lstStyle>
            <a:lvl1pPr algn="r" defTabSz="927100">
              <a:spcBef>
                <a:spcPct val="0"/>
              </a:spcBef>
              <a:defRPr sz="1200" smtClean="0">
                <a:latin typeface="Arial" pitchFamily="34" charset="0"/>
              </a:defRPr>
            </a:lvl1pPr>
          </a:lstStyle>
          <a:p>
            <a:pPr>
              <a:defRPr/>
            </a:pPr>
            <a:endParaRPr lang="en-US" dirty="0"/>
          </a:p>
        </p:txBody>
      </p:sp>
      <p:sp>
        <p:nvSpPr>
          <p:cNvPr id="879620" name="Rectangle 4"/>
          <p:cNvSpPr>
            <a:spLocks noGrp="1" noRot="1" noChangeAspect="1" noChangeArrowheads="1" noTextEdit="1"/>
          </p:cNvSpPr>
          <p:nvPr>
            <p:ph type="sldImg" idx="2"/>
          </p:nvPr>
        </p:nvSpPr>
        <p:spPr bwMode="auto">
          <a:xfrm>
            <a:off x="1152525" y="696913"/>
            <a:ext cx="4641850" cy="3481387"/>
          </a:xfrm>
          <a:prstGeom prst="rect">
            <a:avLst/>
          </a:prstGeom>
          <a:noFill/>
          <a:ln w="9525">
            <a:solidFill>
              <a:srgbClr val="000000"/>
            </a:solidFill>
            <a:miter lim="800000"/>
            <a:headEnd/>
            <a:tailEnd/>
          </a:ln>
        </p:spPr>
      </p:sp>
      <p:sp>
        <p:nvSpPr>
          <p:cNvPr id="839685" name="Rectangle 5"/>
          <p:cNvSpPr>
            <a:spLocks noGrp="1" noChangeArrowheads="1"/>
          </p:cNvSpPr>
          <p:nvPr>
            <p:ph type="body" sz="quarter" idx="3"/>
          </p:nvPr>
        </p:nvSpPr>
        <p:spPr bwMode="auto">
          <a:xfrm>
            <a:off x="925513" y="4410075"/>
            <a:ext cx="5095875" cy="4176713"/>
          </a:xfrm>
          <a:prstGeom prst="rect">
            <a:avLst/>
          </a:prstGeom>
          <a:noFill/>
          <a:ln w="9525">
            <a:noFill/>
            <a:miter lim="800000"/>
            <a:headEnd/>
            <a:tailEnd/>
          </a:ln>
          <a:effectLst/>
        </p:spPr>
        <p:txBody>
          <a:bodyPr vert="horz" wrap="square" lIns="92737" tIns="46369" rIns="92737" bIns="46369"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39686" name="Rectangle 6"/>
          <p:cNvSpPr>
            <a:spLocks noGrp="1" noChangeArrowheads="1"/>
          </p:cNvSpPr>
          <p:nvPr>
            <p:ph type="ftr" sz="quarter" idx="4"/>
          </p:nvPr>
        </p:nvSpPr>
        <p:spPr bwMode="auto">
          <a:xfrm>
            <a:off x="0" y="8820150"/>
            <a:ext cx="3009900" cy="463550"/>
          </a:xfrm>
          <a:prstGeom prst="rect">
            <a:avLst/>
          </a:prstGeom>
          <a:noFill/>
          <a:ln w="9525">
            <a:noFill/>
            <a:miter lim="800000"/>
            <a:headEnd/>
            <a:tailEnd/>
          </a:ln>
          <a:effectLst/>
        </p:spPr>
        <p:txBody>
          <a:bodyPr vert="horz" wrap="square" lIns="92737" tIns="46369" rIns="92737" bIns="46369" numCol="1" anchor="b" anchorCtr="0" compatLnSpc="1">
            <a:prstTxWarp prst="textNoShape">
              <a:avLst/>
            </a:prstTxWarp>
          </a:bodyPr>
          <a:lstStyle>
            <a:lvl1pPr defTabSz="927100">
              <a:spcBef>
                <a:spcPct val="0"/>
              </a:spcBef>
              <a:defRPr sz="1200" smtClean="0">
                <a:latin typeface="Arial" pitchFamily="34" charset="0"/>
              </a:defRPr>
            </a:lvl1pPr>
          </a:lstStyle>
          <a:p>
            <a:pPr>
              <a:defRPr/>
            </a:pPr>
            <a:endParaRPr lang="en-US" dirty="0"/>
          </a:p>
        </p:txBody>
      </p:sp>
      <p:sp>
        <p:nvSpPr>
          <p:cNvPr id="839687" name="Rectangle 7"/>
          <p:cNvSpPr>
            <a:spLocks noGrp="1" noChangeArrowheads="1"/>
          </p:cNvSpPr>
          <p:nvPr>
            <p:ph type="sldNum" sz="quarter" idx="5"/>
          </p:nvPr>
        </p:nvSpPr>
        <p:spPr bwMode="auto">
          <a:xfrm>
            <a:off x="3937000" y="8820150"/>
            <a:ext cx="3009900" cy="463550"/>
          </a:xfrm>
          <a:prstGeom prst="rect">
            <a:avLst/>
          </a:prstGeom>
          <a:noFill/>
          <a:ln w="9525">
            <a:noFill/>
            <a:miter lim="800000"/>
            <a:headEnd/>
            <a:tailEnd/>
          </a:ln>
          <a:effectLst/>
        </p:spPr>
        <p:txBody>
          <a:bodyPr vert="horz" wrap="square" lIns="92737" tIns="46369" rIns="92737" bIns="46369" numCol="1" anchor="b" anchorCtr="0" compatLnSpc="1">
            <a:prstTxWarp prst="textNoShape">
              <a:avLst/>
            </a:prstTxWarp>
          </a:bodyPr>
          <a:lstStyle>
            <a:lvl1pPr algn="r" defTabSz="927100">
              <a:spcBef>
                <a:spcPct val="0"/>
              </a:spcBef>
              <a:defRPr sz="1200" smtClean="0">
                <a:latin typeface="Arial" pitchFamily="34" charset="0"/>
                <a:cs typeface="Arial" pitchFamily="34" charset="0"/>
              </a:defRPr>
            </a:lvl1pPr>
          </a:lstStyle>
          <a:p>
            <a:pPr>
              <a:defRPr/>
            </a:pPr>
            <a:fld id="{FE9FC2A5-9E34-4DE8-B62F-EC6C5AB1850D}" type="slidenum">
              <a:rPr lang="ar-EG" smtClean="0"/>
              <a:pPr>
                <a:defRPr/>
              </a:pPr>
              <a:t>‹N°›</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5.xml" /><Relationship Id="rId1" Type="http://schemas.openxmlformats.org/officeDocument/2006/relationships/notesMaster" Target="../notesMasters/notesMaster1.xml" /></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6.xml" /><Relationship Id="rId1" Type="http://schemas.openxmlformats.org/officeDocument/2006/relationships/notesMaster" Target="../notesMasters/notesMaster1.xml" /></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7.xml" /><Relationship Id="rId1" Type="http://schemas.openxmlformats.org/officeDocument/2006/relationships/notesMaster" Target="../notesMasters/notesMaster1.xml" /></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8.xml" /><Relationship Id="rId1" Type="http://schemas.openxmlformats.org/officeDocument/2006/relationships/notesMaster" Target="../notesMasters/notesMaster1.xml" /></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9.xml" /><Relationship Id="rId1" Type="http://schemas.openxmlformats.org/officeDocument/2006/relationships/notesMaster" Target="../notesMasters/notesMaster1.xml" /></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0.xml" /><Relationship Id="rId1" Type="http://schemas.openxmlformats.org/officeDocument/2006/relationships/notesMaster" Target="../notesMasters/notesMaster1.xml" /></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1.xml" /><Relationship Id="rId1" Type="http://schemas.openxmlformats.org/officeDocument/2006/relationships/notesMaster" Target="../notesMasters/notesMaster1.xml" /></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2.xml" /><Relationship Id="rId1" Type="http://schemas.openxmlformats.org/officeDocument/2006/relationships/notesMaster" Target="../notesMasters/notesMaster1.xml" /></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3.xml" /><Relationship Id="rId1" Type="http://schemas.openxmlformats.org/officeDocument/2006/relationships/notesMaster" Target="../notesMasters/notesMaster1.xml" /></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4.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5.xml" /><Relationship Id="rId1" Type="http://schemas.openxmlformats.org/officeDocument/2006/relationships/notesMaster" Target="../notesMasters/notesMaster1.xml" /></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6.xml" /><Relationship Id="rId1" Type="http://schemas.openxmlformats.org/officeDocument/2006/relationships/notesMaster" Target="../notesMasters/notesMaster1.xml" /></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7.xml" /><Relationship Id="rId1" Type="http://schemas.openxmlformats.org/officeDocument/2006/relationships/notesMaster" Target="../notesMasters/notesMaster1.xml" /></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8.xml" /><Relationship Id="rId1" Type="http://schemas.openxmlformats.org/officeDocument/2006/relationships/notesMaster" Target="../notesMasters/notesMaster1.xml" /></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9.xml" /><Relationship Id="rId1" Type="http://schemas.openxmlformats.org/officeDocument/2006/relationships/notesMaster" Target="../notesMasters/notesMaster1.xml" /></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0.xml" /><Relationship Id="rId1" Type="http://schemas.openxmlformats.org/officeDocument/2006/relationships/notesMaster" Target="../notesMasters/notesMaster1.xml" /></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1.xml" /><Relationship Id="rId1" Type="http://schemas.openxmlformats.org/officeDocument/2006/relationships/notesMaster" Target="../notesMasters/notesMaster1.xml" /></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2.xml" /><Relationship Id="rId1" Type="http://schemas.openxmlformats.org/officeDocument/2006/relationships/notesMaster" Target="../notesMasters/notesMaster1.xml" /></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3.xml" /><Relationship Id="rId1" Type="http://schemas.openxmlformats.org/officeDocument/2006/relationships/notesMaster" Target="../notesMasters/notesMaster1.xml" /></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4.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5.xml" /><Relationship Id="rId1" Type="http://schemas.openxmlformats.org/officeDocument/2006/relationships/notesMaster" Target="../notesMasters/notesMaster1.xml" /></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6.xml" /><Relationship Id="rId1" Type="http://schemas.openxmlformats.org/officeDocument/2006/relationships/notesMaster" Target="../notesMasters/notesMaster1.xml" /></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7.xml" /><Relationship Id="rId1" Type="http://schemas.openxmlformats.org/officeDocument/2006/relationships/notesMaster" Target="../notesMasters/notesMaster1.xml" /></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8.xml" /><Relationship Id="rId1" Type="http://schemas.openxmlformats.org/officeDocument/2006/relationships/notesMaster" Target="../notesMasters/notesMaster1.xml" /></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9.xml" /><Relationship Id="rId1" Type="http://schemas.openxmlformats.org/officeDocument/2006/relationships/notesMaster" Target="../notesMasters/notesMaster1.xml" /></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0.xml" /><Relationship Id="rId1" Type="http://schemas.openxmlformats.org/officeDocument/2006/relationships/notesMaster" Target="../notesMasters/notesMaster1.xml" /></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1.xml" /><Relationship Id="rId1" Type="http://schemas.openxmlformats.org/officeDocument/2006/relationships/notesMaster" Target="../notesMasters/notesMaster1.xml" /></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2.xml" /><Relationship Id="rId1" Type="http://schemas.openxmlformats.org/officeDocument/2006/relationships/notesMaster" Target="../notesMasters/notesMaster1.xml" /></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3.xml" /><Relationship Id="rId1" Type="http://schemas.openxmlformats.org/officeDocument/2006/relationships/notesMaster" Target="../notesMasters/notesMaster1.xml" /></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4.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5.xml" /><Relationship Id="rId1" Type="http://schemas.openxmlformats.org/officeDocument/2006/relationships/notesMaster" Target="../notesMasters/notesMaster1.xml" /></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6.xml" /><Relationship Id="rId1" Type="http://schemas.openxmlformats.org/officeDocument/2006/relationships/notesMaster" Target="../notesMasters/notesMaster1.xml" /></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7.xml" /><Relationship Id="rId1" Type="http://schemas.openxmlformats.org/officeDocument/2006/relationships/notesMaster" Target="../notesMasters/notesMaster1.xml" /></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8.xml" /><Relationship Id="rId1" Type="http://schemas.openxmlformats.org/officeDocument/2006/relationships/notesMaster" Target="../notesMasters/notesMaster1.xml" /></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9.xml" /><Relationship Id="rId1" Type="http://schemas.openxmlformats.org/officeDocument/2006/relationships/notesMaster" Target="../notesMasters/notesMaster1.xml" /></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0.xml" /><Relationship Id="rId1" Type="http://schemas.openxmlformats.org/officeDocument/2006/relationships/notesMaster" Target="../notesMasters/notesMaster1.xml" /></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1.xml" /><Relationship Id="rId1" Type="http://schemas.openxmlformats.org/officeDocument/2006/relationships/notesMaster" Target="../notesMasters/notesMaster1.xml" /></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2.xml" /><Relationship Id="rId1" Type="http://schemas.openxmlformats.org/officeDocument/2006/relationships/notesMaster" Target="../notesMasters/notesMaster1.xml" /></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3.xml" /><Relationship Id="rId1" Type="http://schemas.openxmlformats.org/officeDocument/2006/relationships/notesMaster" Target="../notesMasters/notesMaster1.xml" /></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4.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5.xml" /><Relationship Id="rId1" Type="http://schemas.openxmlformats.org/officeDocument/2006/relationships/notesMaster" Target="../notesMasters/notesMaster1.xml" /></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6.xml" /><Relationship Id="rId1" Type="http://schemas.openxmlformats.org/officeDocument/2006/relationships/notesMaster" Target="../notesMasters/notesMaster1.xml" /></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7.xml" /><Relationship Id="rId1" Type="http://schemas.openxmlformats.org/officeDocument/2006/relationships/notesMaster" Target="../notesMasters/notesMaster1.xml" /></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8.xml" /><Relationship Id="rId1" Type="http://schemas.openxmlformats.org/officeDocument/2006/relationships/notesMaster" Target="../notesMasters/notesMaster1.xml" /></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9.xml" /><Relationship Id="rId1" Type="http://schemas.openxmlformats.org/officeDocument/2006/relationships/notesMaster" Target="../notesMasters/notesMaster1.xml" /></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0.xml" /><Relationship Id="rId1" Type="http://schemas.openxmlformats.org/officeDocument/2006/relationships/notesMaster" Target="../notesMasters/notesMaster1.xml" /></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1.xml" /><Relationship Id="rId1" Type="http://schemas.openxmlformats.org/officeDocument/2006/relationships/notesMaster" Target="../notesMasters/notesMaster1.xml" /></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2.xml" /><Relationship Id="rId1" Type="http://schemas.openxmlformats.org/officeDocument/2006/relationships/notesMaster" Target="../notesMasters/notesMaster1.xml" /></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3.xml" /><Relationship Id="rId1" Type="http://schemas.openxmlformats.org/officeDocument/2006/relationships/notesMaster" Target="../notesMasters/notesMaster1.xml" /></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5.xml" /><Relationship Id="rId1" Type="http://schemas.openxmlformats.org/officeDocument/2006/relationships/notesMaster" Target="../notesMasters/notesMaster1.xml" /></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6.xml" /><Relationship Id="rId1" Type="http://schemas.openxmlformats.org/officeDocument/2006/relationships/notesMaster" Target="../notesMasters/notesMaster1.xml" /></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7.xml" /><Relationship Id="rId1" Type="http://schemas.openxmlformats.org/officeDocument/2006/relationships/notesMaster" Target="../notesMasters/notesMaster1.xml" /></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8.xml" /><Relationship Id="rId1" Type="http://schemas.openxmlformats.org/officeDocument/2006/relationships/notesMaster" Target="../notesMasters/notesMaster1.xml" /></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9.xml" /><Relationship Id="rId1" Type="http://schemas.openxmlformats.org/officeDocument/2006/relationships/notesMaster" Target="../notesMasters/notesMaster1.xml" /></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0.xml" /><Relationship Id="rId1" Type="http://schemas.openxmlformats.org/officeDocument/2006/relationships/notesMaster" Target="../notesMasters/notesMaster1.xml" /></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1.xml" /><Relationship Id="rId1" Type="http://schemas.openxmlformats.org/officeDocument/2006/relationships/notesMaster" Target="../notesMasters/notesMaster1.xml" /></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2.xml" /><Relationship Id="rId1" Type="http://schemas.openxmlformats.org/officeDocument/2006/relationships/notesMaster" Target="../notesMasters/notesMaster1.xml" /></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3.xml" /><Relationship Id="rId1" Type="http://schemas.openxmlformats.org/officeDocument/2006/relationships/notesMaster" Target="../notesMasters/notesMaster1.xml" /></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4.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5.xml" /><Relationship Id="rId1" Type="http://schemas.openxmlformats.org/officeDocument/2006/relationships/notesMaster" Target="../notesMasters/notesMaster1.xml" /></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6.xml" /><Relationship Id="rId1" Type="http://schemas.openxmlformats.org/officeDocument/2006/relationships/notesMaster" Target="../notesMasters/notesMaster1.xml" /></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7.xml" /><Relationship Id="rId1" Type="http://schemas.openxmlformats.org/officeDocument/2006/relationships/notesMaster" Target="../notesMasters/notesMaster1.xml" /></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8.xml" /><Relationship Id="rId1" Type="http://schemas.openxmlformats.org/officeDocument/2006/relationships/notesMaster" Target="../notesMasters/notesMaster1.xml" /></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9.xml" /><Relationship Id="rId1" Type="http://schemas.openxmlformats.org/officeDocument/2006/relationships/notesMaster" Target="../notesMasters/notesMaster1.xml" /></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20.xml" /><Relationship Id="rId1" Type="http://schemas.openxmlformats.org/officeDocument/2006/relationships/notesMaster" Target="../notesMasters/notesMaster1.xml" /></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1.xml" /><Relationship Id="rId1" Type="http://schemas.openxmlformats.org/officeDocument/2006/relationships/notesMaster" Target="../notesMasters/notesMaster1.xml" /></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2.xml" /><Relationship Id="rId1" Type="http://schemas.openxmlformats.org/officeDocument/2006/relationships/notesMaster" Target="../notesMasters/notesMaster1.xml" /></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23.xml" /><Relationship Id="rId1" Type="http://schemas.openxmlformats.org/officeDocument/2006/relationships/notesMaster" Target="../notesMasters/notesMaster1.xml" /></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4.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25.xml" /><Relationship Id="rId1" Type="http://schemas.openxmlformats.org/officeDocument/2006/relationships/notesMaster" Target="../notesMasters/notesMaster1.xml" /></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26.xml" /><Relationship Id="rId1" Type="http://schemas.openxmlformats.org/officeDocument/2006/relationships/notesMaster" Target="../notesMasters/notesMaster1.xml" /></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27.xml" /><Relationship Id="rId1" Type="http://schemas.openxmlformats.org/officeDocument/2006/relationships/notesMaster" Target="../notesMasters/notesMaster1.xml" /></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28.xml" /><Relationship Id="rId1" Type="http://schemas.openxmlformats.org/officeDocument/2006/relationships/notesMaster" Target="../notesMasters/notesMaster1.xml" /></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29.xml" /><Relationship Id="rId1" Type="http://schemas.openxmlformats.org/officeDocument/2006/relationships/notesMaster" Target="../notesMasters/notesMaster1.xml" /></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30.xml" /><Relationship Id="rId1" Type="http://schemas.openxmlformats.org/officeDocument/2006/relationships/notesMaster" Target="../notesMasters/notesMaster1.xml" /></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31.xml" /><Relationship Id="rId1" Type="http://schemas.openxmlformats.org/officeDocument/2006/relationships/notesMaster" Target="../notesMasters/notesMaster1.xml" /></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32.xml" /><Relationship Id="rId1" Type="http://schemas.openxmlformats.org/officeDocument/2006/relationships/notesMaster" Target="../notesMasters/notesMaster1.xml" /></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33.xml" /><Relationship Id="rId1" Type="http://schemas.openxmlformats.org/officeDocument/2006/relationships/notesMaster" Target="../notesMasters/notesMaster1.xml" /></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34.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35.xml" /><Relationship Id="rId1" Type="http://schemas.openxmlformats.org/officeDocument/2006/relationships/notesMaster" Target="../notesMasters/notesMaster1.xml" /></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36.xml" /><Relationship Id="rId1" Type="http://schemas.openxmlformats.org/officeDocument/2006/relationships/notesMaster" Target="../notesMasters/notesMaster1.xml" /></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37.xml" /><Relationship Id="rId1" Type="http://schemas.openxmlformats.org/officeDocument/2006/relationships/notesMaster" Target="../notesMasters/notesMaster1.xml" /></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38.xml" /><Relationship Id="rId1" Type="http://schemas.openxmlformats.org/officeDocument/2006/relationships/notesMaster" Target="../notesMasters/notesMaster1.xml" /></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39.xml" /><Relationship Id="rId1" Type="http://schemas.openxmlformats.org/officeDocument/2006/relationships/notesMaster" Target="../notesMasters/notesMaster1.xml" /></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40.xml" /><Relationship Id="rId1" Type="http://schemas.openxmlformats.org/officeDocument/2006/relationships/notesMaster" Target="../notesMasters/notesMaster1.xml" /></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41.xml" /><Relationship Id="rId1" Type="http://schemas.openxmlformats.org/officeDocument/2006/relationships/notesMaster" Target="../notesMasters/notesMaster1.xml" /></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42.xml" /><Relationship Id="rId1" Type="http://schemas.openxmlformats.org/officeDocument/2006/relationships/notesMaster" Target="../notesMasters/notesMaster1.xml" /></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43.xml" /><Relationship Id="rId1" Type="http://schemas.openxmlformats.org/officeDocument/2006/relationships/notesMaster" Target="../notesMasters/notesMaster1.xml" /></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44.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45.xml" /><Relationship Id="rId1" Type="http://schemas.openxmlformats.org/officeDocument/2006/relationships/notesMaster" Target="../notesMasters/notesMaster1.xml" /></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46.xml" /><Relationship Id="rId1" Type="http://schemas.openxmlformats.org/officeDocument/2006/relationships/notesMaster" Target="../notesMasters/notesMaster1.xml" /></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47.xml" /><Relationship Id="rId1" Type="http://schemas.openxmlformats.org/officeDocument/2006/relationships/notesMaster" Target="../notesMasters/notesMaster1.xml" /></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48.xml" /><Relationship Id="rId1" Type="http://schemas.openxmlformats.org/officeDocument/2006/relationships/notesMaster" Target="../notesMasters/notesMaster1.xml" /></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49.xml" /><Relationship Id="rId1" Type="http://schemas.openxmlformats.org/officeDocument/2006/relationships/notesMaster" Target="../notesMasters/notesMaster1.xml" /></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50.xml" /><Relationship Id="rId1" Type="http://schemas.openxmlformats.org/officeDocument/2006/relationships/notesMaster" Target="../notesMasters/notesMaster1.xml" /></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51.xml" /><Relationship Id="rId1" Type="http://schemas.openxmlformats.org/officeDocument/2006/relationships/notesMaster" Target="../notesMasters/notesMaster1.xml" /></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52.xml" /><Relationship Id="rId1" Type="http://schemas.openxmlformats.org/officeDocument/2006/relationships/notesMaster" Target="../notesMasters/notesMaster1.xml" /></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53.xml" /><Relationship Id="rId1" Type="http://schemas.openxmlformats.org/officeDocument/2006/relationships/notesMaster" Target="../notesMasters/notesMaster1.xml" /></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54.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55.xml" /><Relationship Id="rId1" Type="http://schemas.openxmlformats.org/officeDocument/2006/relationships/notesMaster" Target="../notesMasters/notesMaster1.xml" /></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56.xml" /><Relationship Id="rId1" Type="http://schemas.openxmlformats.org/officeDocument/2006/relationships/notesMaster" Target="../notesMasters/notesMaster1.xml" /></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57.xml" /><Relationship Id="rId1" Type="http://schemas.openxmlformats.org/officeDocument/2006/relationships/notesMaster" Target="../notesMasters/notesMaster1.xml" /></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58.xml" /><Relationship Id="rId1" Type="http://schemas.openxmlformats.org/officeDocument/2006/relationships/notesMaster" Target="../notesMasters/notesMaster1.xml" /></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59.xml" /><Relationship Id="rId1" Type="http://schemas.openxmlformats.org/officeDocument/2006/relationships/notesMaster" Target="../notesMasters/notesMaster1.xml" /></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60.xml" /><Relationship Id="rId1" Type="http://schemas.openxmlformats.org/officeDocument/2006/relationships/notesMaster" Target="../notesMasters/notesMaster1.xml" /></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61.xml" /><Relationship Id="rId1" Type="http://schemas.openxmlformats.org/officeDocument/2006/relationships/notesMaster" Target="../notesMasters/notesMaster1.xml" /></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62.xml" /><Relationship Id="rId1" Type="http://schemas.openxmlformats.org/officeDocument/2006/relationships/notesMaster" Target="../notesMasters/notesMaster1.xml" /></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63.xml" /><Relationship Id="rId1" Type="http://schemas.openxmlformats.org/officeDocument/2006/relationships/notesMaster" Target="../notesMasters/notesMaster1.xml" /></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64.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65.xml" /><Relationship Id="rId1" Type="http://schemas.openxmlformats.org/officeDocument/2006/relationships/notesMaster" Target="../notesMasters/notesMaster1.xml" /></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66.xml" /><Relationship Id="rId1" Type="http://schemas.openxmlformats.org/officeDocument/2006/relationships/notesMaster" Target="../notesMasters/notesMaster1.xml" /></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67.xml" /><Relationship Id="rId1" Type="http://schemas.openxmlformats.org/officeDocument/2006/relationships/notesMaster" Target="../notesMasters/notesMaster1.xml" /></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68.xml" /><Relationship Id="rId1" Type="http://schemas.openxmlformats.org/officeDocument/2006/relationships/notesMaster" Target="../notesMasters/notesMaster1.xml" /></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69.xml" /><Relationship Id="rId1" Type="http://schemas.openxmlformats.org/officeDocument/2006/relationships/notesMaster" Target="../notesMasters/notesMaster1.xml" /></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70.xml" /><Relationship Id="rId1" Type="http://schemas.openxmlformats.org/officeDocument/2006/relationships/notesMaster" Target="../notesMasters/notesMaster1.xml" /></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71.xml" /><Relationship Id="rId1" Type="http://schemas.openxmlformats.org/officeDocument/2006/relationships/notesMaster" Target="../notesMasters/notesMaster1.xml" /></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72.xml" /><Relationship Id="rId1" Type="http://schemas.openxmlformats.org/officeDocument/2006/relationships/notesMaster" Target="../notesMasters/notesMaster1.xml" /></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73.xml" /><Relationship Id="rId1" Type="http://schemas.openxmlformats.org/officeDocument/2006/relationships/notesMaster" Target="../notesMasters/notesMaster1.xml" /></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74.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75.xml" /><Relationship Id="rId1" Type="http://schemas.openxmlformats.org/officeDocument/2006/relationships/notesMaster" Target="../notesMasters/notesMaster1.xml" /></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76.xml" /><Relationship Id="rId1" Type="http://schemas.openxmlformats.org/officeDocument/2006/relationships/notesMaster" Target="../notesMasters/notesMaster1.xml" /></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77.xml" /><Relationship Id="rId1" Type="http://schemas.openxmlformats.org/officeDocument/2006/relationships/notesMaster" Target="../notesMasters/notesMaster1.xml" /></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78.xml" /><Relationship Id="rId1" Type="http://schemas.openxmlformats.org/officeDocument/2006/relationships/notesMaster" Target="../notesMasters/notesMaster1.xml" /></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79.xml" /><Relationship Id="rId1" Type="http://schemas.openxmlformats.org/officeDocument/2006/relationships/notesMaster" Target="../notesMasters/notesMaster1.xml" /></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80.xml" /><Relationship Id="rId1" Type="http://schemas.openxmlformats.org/officeDocument/2006/relationships/notesMaster" Target="../notesMasters/notesMaster1.xml" /></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81.xml" /><Relationship Id="rId1" Type="http://schemas.openxmlformats.org/officeDocument/2006/relationships/notesMaster" Target="../notesMasters/notesMaster1.xml" /></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82.xml" /><Relationship Id="rId1" Type="http://schemas.openxmlformats.org/officeDocument/2006/relationships/notesMaster" Target="../notesMasters/notesMaster1.xml" /></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83.xml" /><Relationship Id="rId1" Type="http://schemas.openxmlformats.org/officeDocument/2006/relationships/notesMaster" Target="../notesMasters/notesMaster1.xml" /></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84.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85.xml" /><Relationship Id="rId1" Type="http://schemas.openxmlformats.org/officeDocument/2006/relationships/notesMaster" Target="../notesMasters/notesMaster1.xml" /></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86.xml" /><Relationship Id="rId1" Type="http://schemas.openxmlformats.org/officeDocument/2006/relationships/notesMaster" Target="../notesMasters/notesMaster1.xml" /></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87.xml" /><Relationship Id="rId1" Type="http://schemas.openxmlformats.org/officeDocument/2006/relationships/notesMaster" Target="../notesMasters/notesMaster1.xml" /></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88.xml" /><Relationship Id="rId1" Type="http://schemas.openxmlformats.org/officeDocument/2006/relationships/notesMaster" Target="../notesMasters/notesMaster1.xml" /></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89.xml" /><Relationship Id="rId1" Type="http://schemas.openxmlformats.org/officeDocument/2006/relationships/notesMaster" Target="../notesMasters/notesMaster1.xml" /></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90.xml" /><Relationship Id="rId1" Type="http://schemas.openxmlformats.org/officeDocument/2006/relationships/notesMaster" Target="../notesMasters/notesMaster1.xml" /></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91.xml" /><Relationship Id="rId1" Type="http://schemas.openxmlformats.org/officeDocument/2006/relationships/notesMaster" Target="../notesMasters/notesMaster1.xml" /></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92.xml" /><Relationship Id="rId1" Type="http://schemas.openxmlformats.org/officeDocument/2006/relationships/notesMaster" Target="../notesMasters/notesMaster1.xml" /></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93.xml" /><Relationship Id="rId1" Type="http://schemas.openxmlformats.org/officeDocument/2006/relationships/notesMaster" Target="../notesMasters/notesMaster1.xml" /></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94.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95.xml" /><Relationship Id="rId1" Type="http://schemas.openxmlformats.org/officeDocument/2006/relationships/notesMaster" Target="../notesMasters/notesMaster1.xml" /></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96.xml" /><Relationship Id="rId1" Type="http://schemas.openxmlformats.org/officeDocument/2006/relationships/notesMaster" Target="../notesMasters/notesMaster1.xml" /></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97.xml" /><Relationship Id="rId1" Type="http://schemas.openxmlformats.org/officeDocument/2006/relationships/notesMaster" Target="../notesMasters/notesMaster1.xml" /></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98.xml" /><Relationship Id="rId1" Type="http://schemas.openxmlformats.org/officeDocument/2006/relationships/notesMaster" Target="../notesMasters/notesMaster1.xml" /></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99.xml" /><Relationship Id="rId1" Type="http://schemas.openxmlformats.org/officeDocument/2006/relationships/notesMaster" Target="../notesMasters/notesMaster1.xml" /></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00.xml" /><Relationship Id="rId1" Type="http://schemas.openxmlformats.org/officeDocument/2006/relationships/notesMaster" Target="../notesMasters/notesMaster1.xml" /></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01.xml" /><Relationship Id="rId1" Type="http://schemas.openxmlformats.org/officeDocument/2006/relationships/notesMaster" Target="../notesMasters/notesMaster1.xml" /></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02.xml" /><Relationship Id="rId1" Type="http://schemas.openxmlformats.org/officeDocument/2006/relationships/notesMaster" Target="../notesMasters/notesMaster1.xml" /></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03.xml" /><Relationship Id="rId1" Type="http://schemas.openxmlformats.org/officeDocument/2006/relationships/notesMaster" Target="../notesMasters/notesMaster1.xml" /></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0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05.xml" /><Relationship Id="rId1" Type="http://schemas.openxmlformats.org/officeDocument/2006/relationships/notesMaster" Target="../notesMasters/notesMaster1.xml" /></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06.xml" /><Relationship Id="rId1" Type="http://schemas.openxmlformats.org/officeDocument/2006/relationships/notesMaster" Target="../notesMasters/notesMaster1.xml" /></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07.xml" /><Relationship Id="rId1" Type="http://schemas.openxmlformats.org/officeDocument/2006/relationships/notesMaster" Target="../notesMasters/notesMaster1.xml" /></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08.xml" /><Relationship Id="rId1" Type="http://schemas.openxmlformats.org/officeDocument/2006/relationships/notesMaster" Target="../notesMasters/notesMaster1.xml" /></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09.xml" /><Relationship Id="rId1" Type="http://schemas.openxmlformats.org/officeDocument/2006/relationships/notesMaster" Target="../notesMasters/notesMaster1.xml" /></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10.xml" /><Relationship Id="rId1" Type="http://schemas.openxmlformats.org/officeDocument/2006/relationships/notesMaster" Target="../notesMasters/notesMaster1.xml" /></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11.xml" /><Relationship Id="rId1" Type="http://schemas.openxmlformats.org/officeDocument/2006/relationships/notesMaster" Target="../notesMasters/notesMaster1.xml" /></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12.xml" /><Relationship Id="rId1" Type="http://schemas.openxmlformats.org/officeDocument/2006/relationships/notesMaster" Target="../notesMasters/notesMaster1.xml" /></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13.xml" /><Relationship Id="rId1" Type="http://schemas.openxmlformats.org/officeDocument/2006/relationships/notesMaster" Target="../notesMasters/notesMaster1.xml" /></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14.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15.xml" /><Relationship Id="rId1" Type="http://schemas.openxmlformats.org/officeDocument/2006/relationships/notesMaster" Target="../notesMasters/notesMaster1.xml" /></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16.xml" /><Relationship Id="rId1" Type="http://schemas.openxmlformats.org/officeDocument/2006/relationships/notesMaster" Target="../notesMasters/notesMaster1.xml" /></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17.xml" /><Relationship Id="rId1" Type="http://schemas.openxmlformats.org/officeDocument/2006/relationships/notesMaster" Target="../notesMasters/notesMaster1.xml" /></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18.xml" /><Relationship Id="rId1" Type="http://schemas.openxmlformats.org/officeDocument/2006/relationships/notesMaster" Target="../notesMasters/notesMaster1.xml" /></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19.xml" /><Relationship Id="rId1" Type="http://schemas.openxmlformats.org/officeDocument/2006/relationships/notesMaster" Target="../notesMasters/notesMaster1.xml" /></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20.xml" /><Relationship Id="rId1" Type="http://schemas.openxmlformats.org/officeDocument/2006/relationships/notesMaster" Target="../notesMasters/notesMaster1.xml" /></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21.xml" /><Relationship Id="rId1" Type="http://schemas.openxmlformats.org/officeDocument/2006/relationships/notesMaster" Target="../notesMasters/notesMaster1.xml" /></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22.xml" /><Relationship Id="rId1" Type="http://schemas.openxmlformats.org/officeDocument/2006/relationships/notesMaster" Target="../notesMasters/notesMaster1.xml" /></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23.xml" /><Relationship Id="rId1" Type="http://schemas.openxmlformats.org/officeDocument/2006/relationships/notesMaster" Target="../notesMasters/notesMaster1.xml" /></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24.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25.xml" /><Relationship Id="rId1" Type="http://schemas.openxmlformats.org/officeDocument/2006/relationships/notesMaster" Target="../notesMasters/notesMaster1.xml" /></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26.xml" /><Relationship Id="rId1" Type="http://schemas.openxmlformats.org/officeDocument/2006/relationships/notesMaster" Target="../notesMasters/notesMaster1.xml" /></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27.xml" /><Relationship Id="rId1" Type="http://schemas.openxmlformats.org/officeDocument/2006/relationships/notesMaster" Target="../notesMasters/notesMaster1.xml" /></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28.xml" /><Relationship Id="rId1" Type="http://schemas.openxmlformats.org/officeDocument/2006/relationships/notesMaster" Target="../notesMasters/notesMaster1.xml" /></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29.xml" /><Relationship Id="rId1" Type="http://schemas.openxmlformats.org/officeDocument/2006/relationships/notesMaster" Target="../notesMasters/notesMaster1.xml" /></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30.xml" /><Relationship Id="rId1" Type="http://schemas.openxmlformats.org/officeDocument/2006/relationships/notesMaster" Target="../notesMasters/notesMaster1.xml" /></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31.xml" /><Relationship Id="rId1" Type="http://schemas.openxmlformats.org/officeDocument/2006/relationships/notesMaster" Target="../notesMasters/notesMaster1.xml" /></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32.xml" /><Relationship Id="rId1" Type="http://schemas.openxmlformats.org/officeDocument/2006/relationships/notesMaster" Target="../notesMasters/notesMaster1.xml" /></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33.xml" /><Relationship Id="rId1" Type="http://schemas.openxmlformats.org/officeDocument/2006/relationships/notesMaster" Target="../notesMasters/notesMaster1.xml" /></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34.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35.xml" /><Relationship Id="rId1" Type="http://schemas.openxmlformats.org/officeDocument/2006/relationships/notesMaster" Target="../notesMasters/notesMaster1.xml" /></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36.xml" /><Relationship Id="rId1" Type="http://schemas.openxmlformats.org/officeDocument/2006/relationships/notesMaster" Target="../notesMasters/notesMaster1.xml" /></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37.xml" /><Relationship Id="rId1" Type="http://schemas.openxmlformats.org/officeDocument/2006/relationships/notesMaster" Target="../notesMasters/notesMaster1.xml" /></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38.xml" /><Relationship Id="rId1" Type="http://schemas.openxmlformats.org/officeDocument/2006/relationships/notesMaster" Target="../notesMasters/notesMaster1.xml" /></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39.xml" /><Relationship Id="rId1" Type="http://schemas.openxmlformats.org/officeDocument/2006/relationships/notesMaster" Target="../notesMasters/notesMaster1.xml" /></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40.xml" /><Relationship Id="rId1" Type="http://schemas.openxmlformats.org/officeDocument/2006/relationships/notesMaster" Target="../notesMasters/notesMaster1.xml" /></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41.xml" /><Relationship Id="rId1" Type="http://schemas.openxmlformats.org/officeDocument/2006/relationships/notesMaster" Target="../notesMasters/notesMaster1.xml" /></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42.xml" /><Relationship Id="rId1" Type="http://schemas.openxmlformats.org/officeDocument/2006/relationships/notesMaster" Target="../notesMasters/notesMaster1.xml" /></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43.xml" /><Relationship Id="rId1" Type="http://schemas.openxmlformats.org/officeDocument/2006/relationships/notesMaster" Target="../notesMasters/notesMaster1.xml" /></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44.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45.xml" /><Relationship Id="rId1" Type="http://schemas.openxmlformats.org/officeDocument/2006/relationships/notesMaster" Target="../notesMasters/notesMaster1.xml" /></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46.xml" /><Relationship Id="rId1" Type="http://schemas.openxmlformats.org/officeDocument/2006/relationships/notesMaster" Target="../notesMasters/notesMaster1.xml" /></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47.xml" /><Relationship Id="rId1" Type="http://schemas.openxmlformats.org/officeDocument/2006/relationships/notesMaster" Target="../notesMasters/notesMaster1.xml" /></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48.xml" /><Relationship Id="rId1" Type="http://schemas.openxmlformats.org/officeDocument/2006/relationships/notesMaster" Target="../notesMasters/notesMaster1.xml" /></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49.xml" /><Relationship Id="rId1" Type="http://schemas.openxmlformats.org/officeDocument/2006/relationships/notesMaster" Target="../notesMasters/notesMaster1.xml" /></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50.xml" /><Relationship Id="rId1" Type="http://schemas.openxmlformats.org/officeDocument/2006/relationships/notesMaster" Target="../notesMasters/notesMaster1.xml" /></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51.xml" /><Relationship Id="rId1" Type="http://schemas.openxmlformats.org/officeDocument/2006/relationships/notesMaster" Target="../notesMasters/notesMaster1.xml" /></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52.xml" /><Relationship Id="rId1" Type="http://schemas.openxmlformats.org/officeDocument/2006/relationships/notesMaster" Target="../notesMasters/notesMaster1.xml" /></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53.xml" /><Relationship Id="rId1" Type="http://schemas.openxmlformats.org/officeDocument/2006/relationships/notesMaster" Target="../notesMasters/notesMaster1.xml" /></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54.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55.xml" /><Relationship Id="rId1" Type="http://schemas.openxmlformats.org/officeDocument/2006/relationships/notesMaster" Target="../notesMasters/notesMaster1.xml" /></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56.xml" /><Relationship Id="rId1" Type="http://schemas.openxmlformats.org/officeDocument/2006/relationships/notesMaster" Target="../notesMasters/notesMaster1.xml" /></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57.xml" /><Relationship Id="rId1" Type="http://schemas.openxmlformats.org/officeDocument/2006/relationships/notesMaster" Target="../notesMasters/notesMaster1.xml" /></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58.xml" /><Relationship Id="rId1" Type="http://schemas.openxmlformats.org/officeDocument/2006/relationships/notesMaster" Target="../notesMasters/notesMaster1.xml" /></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59.xml" /><Relationship Id="rId1" Type="http://schemas.openxmlformats.org/officeDocument/2006/relationships/notesMaster" Target="../notesMasters/notesMaster1.xml" /></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60.xml" /><Relationship Id="rId1" Type="http://schemas.openxmlformats.org/officeDocument/2006/relationships/notesMaster" Target="../notesMasters/notesMaster1.xml" /></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61.xml" /><Relationship Id="rId1" Type="http://schemas.openxmlformats.org/officeDocument/2006/relationships/notesMaster" Target="../notesMasters/notesMaster1.xml" /></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62.xml" /><Relationship Id="rId1" Type="http://schemas.openxmlformats.org/officeDocument/2006/relationships/notesMaster" Target="../notesMasters/notesMaster1.xml" /></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63.xml" /><Relationship Id="rId1" Type="http://schemas.openxmlformats.org/officeDocument/2006/relationships/notesMaster" Target="../notesMasters/notesMaster1.xml" /></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64.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65.xml" /><Relationship Id="rId1" Type="http://schemas.openxmlformats.org/officeDocument/2006/relationships/notesMaster" Target="../notesMasters/notesMaster1.xml" /></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66.xml" /><Relationship Id="rId1" Type="http://schemas.openxmlformats.org/officeDocument/2006/relationships/notesMaster" Target="../notesMasters/notesMaster1.xml" /></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67.xml" /><Relationship Id="rId1" Type="http://schemas.openxmlformats.org/officeDocument/2006/relationships/notesMaster" Target="../notesMasters/notesMaster1.xml" /></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68.xml" /><Relationship Id="rId1" Type="http://schemas.openxmlformats.org/officeDocument/2006/relationships/notesMaster" Target="../notesMasters/notesMaster1.xml" /></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69.xml" /><Relationship Id="rId1" Type="http://schemas.openxmlformats.org/officeDocument/2006/relationships/notesMaster" Target="../notesMasters/notesMaster1.xml" /></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70.xml" /><Relationship Id="rId1" Type="http://schemas.openxmlformats.org/officeDocument/2006/relationships/notesMaster" Target="../notesMasters/notesMaster1.xml" /></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71.xml" /><Relationship Id="rId1" Type="http://schemas.openxmlformats.org/officeDocument/2006/relationships/notesMaster" Target="../notesMasters/notesMaster1.xml" /></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72.xml" /><Relationship Id="rId1" Type="http://schemas.openxmlformats.org/officeDocument/2006/relationships/notesMaster" Target="../notesMasters/notesMaster1.xml" /></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73.xml" /><Relationship Id="rId1" Type="http://schemas.openxmlformats.org/officeDocument/2006/relationships/notesMaster" Target="../notesMasters/notesMaster1.xml" /></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74.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75.xml" /><Relationship Id="rId1" Type="http://schemas.openxmlformats.org/officeDocument/2006/relationships/notesMaster" Target="../notesMasters/notesMaster1.xml" /></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76.xml" /><Relationship Id="rId1" Type="http://schemas.openxmlformats.org/officeDocument/2006/relationships/notesMaster" Target="../notesMasters/notesMaster1.xml" /></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77.xml" /><Relationship Id="rId1" Type="http://schemas.openxmlformats.org/officeDocument/2006/relationships/notesMaster" Target="../notesMasters/notesMaster1.xml" /></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78.xml" /><Relationship Id="rId1" Type="http://schemas.openxmlformats.org/officeDocument/2006/relationships/notesMaster" Target="../notesMasters/notesMaster1.xml" /></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79.xml" /><Relationship Id="rId1" Type="http://schemas.openxmlformats.org/officeDocument/2006/relationships/notesMaster" Target="../notesMasters/notesMaster1.xml" /></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80.xml" /><Relationship Id="rId1" Type="http://schemas.openxmlformats.org/officeDocument/2006/relationships/notesMaster" Target="../notesMasters/notesMaster1.xml" /></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81.xml" /><Relationship Id="rId1" Type="http://schemas.openxmlformats.org/officeDocument/2006/relationships/notesMaster" Target="../notesMasters/notesMaster1.xml" /></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82.xml" /><Relationship Id="rId1" Type="http://schemas.openxmlformats.org/officeDocument/2006/relationships/notesMaster" Target="../notesMasters/notesMaster1.xml" /></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83.xml" /><Relationship Id="rId1" Type="http://schemas.openxmlformats.org/officeDocument/2006/relationships/notesMaster" Target="../notesMasters/notesMaster1.xml" /></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84.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85.xml" /><Relationship Id="rId1" Type="http://schemas.openxmlformats.org/officeDocument/2006/relationships/notesMaster" Target="../notesMasters/notesMaster1.xml" /></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86.xml" /><Relationship Id="rId1" Type="http://schemas.openxmlformats.org/officeDocument/2006/relationships/notesMaster" Target="../notesMasters/notesMaster1.xml" /></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87.xml" /><Relationship Id="rId1" Type="http://schemas.openxmlformats.org/officeDocument/2006/relationships/notesMaster" Target="../notesMasters/notesMaster1.xml" /></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88.xml" /><Relationship Id="rId1" Type="http://schemas.openxmlformats.org/officeDocument/2006/relationships/notesMaster" Target="../notesMasters/notesMaster1.xml" /></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89.xml" /><Relationship Id="rId1" Type="http://schemas.openxmlformats.org/officeDocument/2006/relationships/notesMaster" Target="../notesMasters/notesMaster1.xml" /></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90.xml" /><Relationship Id="rId1" Type="http://schemas.openxmlformats.org/officeDocument/2006/relationships/notesMaster" Target="../notesMasters/notesMaster1.xml" /></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91.xml" /><Relationship Id="rId1" Type="http://schemas.openxmlformats.org/officeDocument/2006/relationships/notesMaster" Target="../notesMasters/notesMaster1.xml" /></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92.xml" /><Relationship Id="rId1" Type="http://schemas.openxmlformats.org/officeDocument/2006/relationships/notesMaster" Target="../notesMasters/notesMaster1.xml" /></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93.xml" /><Relationship Id="rId1" Type="http://schemas.openxmlformats.org/officeDocument/2006/relationships/notesMaster" Target="../notesMasters/notesMaster1.xml" /></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94.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95.xml" /><Relationship Id="rId1" Type="http://schemas.openxmlformats.org/officeDocument/2006/relationships/notesMaster" Target="../notesMasters/notesMaster1.xml" /></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96.xml" /><Relationship Id="rId1" Type="http://schemas.openxmlformats.org/officeDocument/2006/relationships/notesMaster" Target="../notesMasters/notesMaster1.xml" /></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97.xml" /><Relationship Id="rId1" Type="http://schemas.openxmlformats.org/officeDocument/2006/relationships/notesMaster" Target="../notesMasters/notesMaster1.xml" /></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98.xml" /><Relationship Id="rId1" Type="http://schemas.openxmlformats.org/officeDocument/2006/relationships/notesMaster" Target="../notesMasters/notesMaster1.xml" /></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99.xml" /><Relationship Id="rId1" Type="http://schemas.openxmlformats.org/officeDocument/2006/relationships/notesMaster" Target="../notesMasters/notesMaster1.xml" /></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00.xml" /><Relationship Id="rId1" Type="http://schemas.openxmlformats.org/officeDocument/2006/relationships/notesMaster" Target="../notesMasters/notesMaster1.xml" /></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01.xml" /><Relationship Id="rId1" Type="http://schemas.openxmlformats.org/officeDocument/2006/relationships/notesMaster" Target="../notesMasters/notesMaster1.xml" /></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02.xml" /><Relationship Id="rId1" Type="http://schemas.openxmlformats.org/officeDocument/2006/relationships/notesMaster" Target="../notesMasters/notesMaster1.xml" /></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03.xml" /><Relationship Id="rId1" Type="http://schemas.openxmlformats.org/officeDocument/2006/relationships/notesMaster" Target="../notesMasters/notesMaster1.xml" /></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0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05.xml" /><Relationship Id="rId1" Type="http://schemas.openxmlformats.org/officeDocument/2006/relationships/notesMaster" Target="../notesMasters/notesMaster1.xml" /></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06.xml" /><Relationship Id="rId1" Type="http://schemas.openxmlformats.org/officeDocument/2006/relationships/notesMaster" Target="../notesMasters/notesMaster1.xml" /></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07.xml" /><Relationship Id="rId1" Type="http://schemas.openxmlformats.org/officeDocument/2006/relationships/notesMaster" Target="../notesMasters/notesMaster1.xml" /></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08.xml" /><Relationship Id="rId1" Type="http://schemas.openxmlformats.org/officeDocument/2006/relationships/notesMaster" Target="../notesMasters/notesMaster1.xml" /></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09.xml" /><Relationship Id="rId1" Type="http://schemas.openxmlformats.org/officeDocument/2006/relationships/notesMaster" Target="../notesMasters/notesMaster1.xml" /></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10.xml" /><Relationship Id="rId1" Type="http://schemas.openxmlformats.org/officeDocument/2006/relationships/notesMaster" Target="../notesMasters/notesMaster1.xml" /></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11.xml" /><Relationship Id="rId1" Type="http://schemas.openxmlformats.org/officeDocument/2006/relationships/notesMaster" Target="../notesMasters/notesMaster1.xml" /></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12.xml" /><Relationship Id="rId1" Type="http://schemas.openxmlformats.org/officeDocument/2006/relationships/notesMaster" Target="../notesMasters/notesMaster1.xml" /></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13.xml" /><Relationship Id="rId1" Type="http://schemas.openxmlformats.org/officeDocument/2006/relationships/notesMaster" Target="../notesMasters/notesMaster1.xml" /></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14.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15.xml" /><Relationship Id="rId1" Type="http://schemas.openxmlformats.org/officeDocument/2006/relationships/notesMaster" Target="../notesMasters/notesMaster1.xml" /></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16.xml" /><Relationship Id="rId1" Type="http://schemas.openxmlformats.org/officeDocument/2006/relationships/notesMaster" Target="../notesMasters/notesMaster1.xml" /></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17.xml" /><Relationship Id="rId1" Type="http://schemas.openxmlformats.org/officeDocument/2006/relationships/notesMaster" Target="../notesMasters/notesMaster1.xml" /></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18.xml" /><Relationship Id="rId1" Type="http://schemas.openxmlformats.org/officeDocument/2006/relationships/notesMaster" Target="../notesMasters/notesMaster1.xml" /></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19.xml" /><Relationship Id="rId1" Type="http://schemas.openxmlformats.org/officeDocument/2006/relationships/notesMaster" Target="../notesMasters/notesMaster1.xml" /></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420.xml" /><Relationship Id="rId1" Type="http://schemas.openxmlformats.org/officeDocument/2006/relationships/notesMaster" Target="../notesMasters/notesMaster1.xml" /></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421.xml" /><Relationship Id="rId1" Type="http://schemas.openxmlformats.org/officeDocument/2006/relationships/notesMaster" Target="../notesMasters/notesMaster1.xml" /></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422.xml" /><Relationship Id="rId1" Type="http://schemas.openxmlformats.org/officeDocument/2006/relationships/notesMaster" Target="../notesMasters/notesMaster1.xml" /></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423.xml" /><Relationship Id="rId1" Type="http://schemas.openxmlformats.org/officeDocument/2006/relationships/notesMaster" Target="../notesMasters/notesMaster1.xml" /></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424.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425.xml" /><Relationship Id="rId1" Type="http://schemas.openxmlformats.org/officeDocument/2006/relationships/notesMaster" Target="../notesMasters/notesMaster1.xml" /></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426.xml" /><Relationship Id="rId1" Type="http://schemas.openxmlformats.org/officeDocument/2006/relationships/notesMaster" Target="../notesMasters/notesMaster1.xml" /></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427.xml" /><Relationship Id="rId1" Type="http://schemas.openxmlformats.org/officeDocument/2006/relationships/notesMaster" Target="../notesMasters/notesMaster1.xml" /></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428.xml" /><Relationship Id="rId1" Type="http://schemas.openxmlformats.org/officeDocument/2006/relationships/notesMaster" Target="../notesMasters/notesMaster1.xml" /></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429.xml" /><Relationship Id="rId1" Type="http://schemas.openxmlformats.org/officeDocument/2006/relationships/notesMaster" Target="../notesMasters/notesMaster1.xml" /></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430.xml" /><Relationship Id="rId1" Type="http://schemas.openxmlformats.org/officeDocument/2006/relationships/notesMaster" Target="../notesMasters/notesMaster1.xml" /></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431.xml" /><Relationship Id="rId1" Type="http://schemas.openxmlformats.org/officeDocument/2006/relationships/notesMaster" Target="../notesMasters/notesMaster1.xml" /></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432.xml" /><Relationship Id="rId1" Type="http://schemas.openxmlformats.org/officeDocument/2006/relationships/notesMaster" Target="../notesMasters/notesMaster1.xml" /></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433.xml" /><Relationship Id="rId1" Type="http://schemas.openxmlformats.org/officeDocument/2006/relationships/notesMaster" Target="../notesMasters/notesMaster1.xml" /></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434.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435.xml" /><Relationship Id="rId1" Type="http://schemas.openxmlformats.org/officeDocument/2006/relationships/notesMaster" Target="../notesMasters/notesMaster1.xml" /></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436.xml" /><Relationship Id="rId1" Type="http://schemas.openxmlformats.org/officeDocument/2006/relationships/notesMaster" Target="../notesMasters/notesMaster1.xml" /></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437.xml" /><Relationship Id="rId1" Type="http://schemas.openxmlformats.org/officeDocument/2006/relationships/notesMaster" Target="../notesMasters/notesMaster1.xml" /></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438.xml" /><Relationship Id="rId1" Type="http://schemas.openxmlformats.org/officeDocument/2006/relationships/notesMaster" Target="../notesMasters/notesMaster1.xml" /></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439.xml" /><Relationship Id="rId1" Type="http://schemas.openxmlformats.org/officeDocument/2006/relationships/notesMaster" Target="../notesMasters/notesMaster1.xml" /></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440.xml" /><Relationship Id="rId1" Type="http://schemas.openxmlformats.org/officeDocument/2006/relationships/notesMaster" Target="../notesMasters/notesMaster1.xml" /></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441.xml" /><Relationship Id="rId1" Type="http://schemas.openxmlformats.org/officeDocument/2006/relationships/notesMaster" Target="../notesMasters/notesMaster1.xml" /></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442.xml" /><Relationship Id="rId1" Type="http://schemas.openxmlformats.org/officeDocument/2006/relationships/notesMaster" Target="../notesMasters/notesMaster1.xml" /></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443.xml" /><Relationship Id="rId1" Type="http://schemas.openxmlformats.org/officeDocument/2006/relationships/notesMaster" Target="../notesMasters/notesMaster1.xml" /></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444.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45.xml" /><Relationship Id="rId1" Type="http://schemas.openxmlformats.org/officeDocument/2006/relationships/notesMaster" Target="../notesMasters/notesMaster1.xml" /></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446.xml" /><Relationship Id="rId1" Type="http://schemas.openxmlformats.org/officeDocument/2006/relationships/notesMaster" Target="../notesMasters/notesMaster1.xml" /></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447.xml" /><Relationship Id="rId1" Type="http://schemas.openxmlformats.org/officeDocument/2006/relationships/notesMaster" Target="../notesMasters/notesMaster1.xml" /></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48.xml" /><Relationship Id="rId1" Type="http://schemas.openxmlformats.org/officeDocument/2006/relationships/notesMaster" Target="../notesMasters/notesMaster1.xml" /></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49.xml" /><Relationship Id="rId1" Type="http://schemas.openxmlformats.org/officeDocument/2006/relationships/notesMaster" Target="../notesMasters/notesMaster1.xml" /></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50.xml" /><Relationship Id="rId1" Type="http://schemas.openxmlformats.org/officeDocument/2006/relationships/notesMaster" Target="../notesMasters/notesMaster1.xml" /></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51.xml" /><Relationship Id="rId1" Type="http://schemas.openxmlformats.org/officeDocument/2006/relationships/notesMaster" Target="../notesMasters/notesMaster1.xml" /></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52.xml" /><Relationship Id="rId1" Type="http://schemas.openxmlformats.org/officeDocument/2006/relationships/notesMaster" Target="../notesMasters/notesMaster1.xml" /></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53.xml" /><Relationship Id="rId1" Type="http://schemas.openxmlformats.org/officeDocument/2006/relationships/notesMaster" Target="../notesMasters/notesMaster1.xml" /></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5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55.xml" /><Relationship Id="rId1" Type="http://schemas.openxmlformats.org/officeDocument/2006/relationships/notesMaster" Target="../notesMasters/notesMaster1.xml" /></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56.xml" /><Relationship Id="rId1" Type="http://schemas.openxmlformats.org/officeDocument/2006/relationships/notesMaster" Target="../notesMasters/notesMaster1.xml" /></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57.xml" /><Relationship Id="rId1" Type="http://schemas.openxmlformats.org/officeDocument/2006/relationships/notesMaster" Target="../notesMasters/notesMaster1.xml" /></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58.xml" /><Relationship Id="rId1" Type="http://schemas.openxmlformats.org/officeDocument/2006/relationships/notesMaster" Target="../notesMasters/notesMaster1.xml" /></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59.xml" /><Relationship Id="rId1" Type="http://schemas.openxmlformats.org/officeDocument/2006/relationships/notesMaster" Target="../notesMasters/notesMaster1.xml" /></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60.xml" /><Relationship Id="rId1" Type="http://schemas.openxmlformats.org/officeDocument/2006/relationships/notesMaster" Target="../notesMasters/notesMaster1.xml" /></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61.xml" /><Relationship Id="rId1" Type="http://schemas.openxmlformats.org/officeDocument/2006/relationships/notesMaster" Target="../notesMasters/notesMaster1.xml" /></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62.xml" /><Relationship Id="rId1" Type="http://schemas.openxmlformats.org/officeDocument/2006/relationships/notesMaster" Target="../notesMasters/notesMaster1.xml" /></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63.xml" /><Relationship Id="rId1" Type="http://schemas.openxmlformats.org/officeDocument/2006/relationships/notesMaster" Target="../notesMasters/notesMaster1.xml" /></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64.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65.xml" /><Relationship Id="rId1" Type="http://schemas.openxmlformats.org/officeDocument/2006/relationships/notesMaster" Target="../notesMasters/notesMaster1.xml" /></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66.xml" /><Relationship Id="rId1" Type="http://schemas.openxmlformats.org/officeDocument/2006/relationships/notesMaster" Target="../notesMasters/notesMaster1.xml" /></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67.xml" /><Relationship Id="rId1" Type="http://schemas.openxmlformats.org/officeDocument/2006/relationships/notesMaster" Target="../notesMasters/notesMaster1.xml" /></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68.xml" /><Relationship Id="rId1" Type="http://schemas.openxmlformats.org/officeDocument/2006/relationships/notesMaster" Target="../notesMasters/notesMaster1.xml" /></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69.xml" /><Relationship Id="rId1" Type="http://schemas.openxmlformats.org/officeDocument/2006/relationships/notesMaster" Target="../notesMasters/notesMaster1.xml" /></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70.xml" /><Relationship Id="rId1" Type="http://schemas.openxmlformats.org/officeDocument/2006/relationships/notesMaster" Target="../notesMasters/notesMaster1.xml" /></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71.xml" /><Relationship Id="rId1" Type="http://schemas.openxmlformats.org/officeDocument/2006/relationships/notesMaster" Target="../notesMasters/notesMaster1.xml" /></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72.xml" /><Relationship Id="rId1" Type="http://schemas.openxmlformats.org/officeDocument/2006/relationships/notesMaster" Target="../notesMasters/notesMaster1.xml" /></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73.xml" /><Relationship Id="rId1" Type="http://schemas.openxmlformats.org/officeDocument/2006/relationships/notesMaster" Target="../notesMasters/notesMaster1.xml" /></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74.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75.xml" /><Relationship Id="rId1" Type="http://schemas.openxmlformats.org/officeDocument/2006/relationships/notesMaster" Target="../notesMasters/notesMaster1.xml" /></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76.xml" /><Relationship Id="rId1" Type="http://schemas.openxmlformats.org/officeDocument/2006/relationships/notesMaster" Target="../notesMasters/notesMaster1.xml" /></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77.xml" /><Relationship Id="rId1" Type="http://schemas.openxmlformats.org/officeDocument/2006/relationships/notesMaster" Target="../notesMasters/notesMaster1.xml" /></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78.xml" /><Relationship Id="rId1" Type="http://schemas.openxmlformats.org/officeDocument/2006/relationships/notesMaster" Target="../notesMasters/notesMaster1.xml" /></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79.xml" /><Relationship Id="rId1" Type="http://schemas.openxmlformats.org/officeDocument/2006/relationships/notesMaster" Target="../notesMasters/notesMaster1.xml" /></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80.xml" /><Relationship Id="rId1" Type="http://schemas.openxmlformats.org/officeDocument/2006/relationships/notesMaster" Target="../notesMasters/notesMaster1.xml" /></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81.xml" /><Relationship Id="rId1" Type="http://schemas.openxmlformats.org/officeDocument/2006/relationships/notesMaster" Target="../notesMasters/notesMaster1.xml" /></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82.xml" /><Relationship Id="rId1" Type="http://schemas.openxmlformats.org/officeDocument/2006/relationships/notesMaster" Target="../notesMasters/notesMaster1.xml" /></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83.xml" /><Relationship Id="rId1" Type="http://schemas.openxmlformats.org/officeDocument/2006/relationships/notesMaster" Target="../notesMasters/notesMaster1.xml" /></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84.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85.xml" /><Relationship Id="rId1" Type="http://schemas.openxmlformats.org/officeDocument/2006/relationships/notesMaster" Target="../notesMasters/notesMaster1.xml" /></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86.xml" /><Relationship Id="rId1" Type="http://schemas.openxmlformats.org/officeDocument/2006/relationships/notesMaster" Target="../notesMasters/notesMaster1.xml" /></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87.xml" /><Relationship Id="rId1" Type="http://schemas.openxmlformats.org/officeDocument/2006/relationships/notesMaster" Target="../notesMasters/notesMaster1.xml" /></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88.xml" /><Relationship Id="rId1" Type="http://schemas.openxmlformats.org/officeDocument/2006/relationships/notesMaster" Target="../notesMasters/notesMaster1.xml" /></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89.xml" /><Relationship Id="rId1" Type="http://schemas.openxmlformats.org/officeDocument/2006/relationships/notesMaster" Target="../notesMasters/notesMaster1.xml" /></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90.xml" /><Relationship Id="rId1" Type="http://schemas.openxmlformats.org/officeDocument/2006/relationships/notesMaster" Target="../notesMasters/notesMaster1.xml" /></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91.xml" /><Relationship Id="rId1" Type="http://schemas.openxmlformats.org/officeDocument/2006/relationships/notesMaster" Target="../notesMasters/notesMaster1.xml" /></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92.xml" /><Relationship Id="rId1" Type="http://schemas.openxmlformats.org/officeDocument/2006/relationships/notesMaster" Target="../notesMasters/notesMaster1.xml" /></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93.xml" /><Relationship Id="rId1" Type="http://schemas.openxmlformats.org/officeDocument/2006/relationships/notesMaster" Target="../notesMasters/notesMaster1.xml" /></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94.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95.xml" /><Relationship Id="rId1" Type="http://schemas.openxmlformats.org/officeDocument/2006/relationships/notesMaster" Target="../notesMasters/notesMaster1.xml" /></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96.xml" /><Relationship Id="rId1" Type="http://schemas.openxmlformats.org/officeDocument/2006/relationships/notesMaster" Target="../notesMasters/notesMaster1.xml" /></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97.xml" /><Relationship Id="rId1" Type="http://schemas.openxmlformats.org/officeDocument/2006/relationships/notesMaster" Target="../notesMasters/notesMaster1.xml" /></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98.xml" /><Relationship Id="rId1" Type="http://schemas.openxmlformats.org/officeDocument/2006/relationships/notesMaster" Target="../notesMasters/notesMaster1.xml" /></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99.xml" /><Relationship Id="rId1" Type="http://schemas.openxmlformats.org/officeDocument/2006/relationships/notesMaster" Target="../notesMasters/notesMaster1.xml" /></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500.xml" /><Relationship Id="rId1" Type="http://schemas.openxmlformats.org/officeDocument/2006/relationships/notesMaster" Target="../notesMasters/notesMaster1.xml" /></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501.xml" /><Relationship Id="rId1" Type="http://schemas.openxmlformats.org/officeDocument/2006/relationships/notesMaster" Target="../notesMasters/notesMaster1.xml" /></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502.xml" /><Relationship Id="rId1" Type="http://schemas.openxmlformats.org/officeDocument/2006/relationships/notesMaster" Target="../notesMasters/notesMaster1.xml" /></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503.xml" /><Relationship Id="rId1" Type="http://schemas.openxmlformats.org/officeDocument/2006/relationships/notesMaster" Target="../notesMasters/notesMaster1.xml" /></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50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505.xml" /><Relationship Id="rId1" Type="http://schemas.openxmlformats.org/officeDocument/2006/relationships/notesMaster" Target="../notesMasters/notesMaster1.xml" /></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506.xml" /><Relationship Id="rId1" Type="http://schemas.openxmlformats.org/officeDocument/2006/relationships/notesMaster" Target="../notesMasters/notesMaster1.xml" /></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507.xml" /><Relationship Id="rId1" Type="http://schemas.openxmlformats.org/officeDocument/2006/relationships/notesMaster" Target="../notesMasters/notesMaster1.xml" /></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508.xml" /><Relationship Id="rId1" Type="http://schemas.openxmlformats.org/officeDocument/2006/relationships/notesMaster" Target="../notesMasters/notesMaster1.xml" /></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509.xml" /><Relationship Id="rId1" Type="http://schemas.openxmlformats.org/officeDocument/2006/relationships/notesMaster" Target="../notesMasters/notesMaster1.xml" /></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510.xml" /><Relationship Id="rId1" Type="http://schemas.openxmlformats.org/officeDocument/2006/relationships/notesMaster" Target="../notesMasters/notesMaster1.xml" /></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511.xml" /><Relationship Id="rId1" Type="http://schemas.openxmlformats.org/officeDocument/2006/relationships/notesMaster" Target="../notesMasters/notesMaster1.xml" /></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512.xml" /><Relationship Id="rId1" Type="http://schemas.openxmlformats.org/officeDocument/2006/relationships/notesMaster" Target="../notesMasters/notesMaster1.xml" /></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513.xml" /><Relationship Id="rId1" Type="http://schemas.openxmlformats.org/officeDocument/2006/relationships/notesMaster" Target="../notesMasters/notesMaster1.xml" /></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514.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515.xml" /><Relationship Id="rId1" Type="http://schemas.openxmlformats.org/officeDocument/2006/relationships/notesMaster" Target="../notesMasters/notesMaster1.xml" /></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516.xml" /><Relationship Id="rId1" Type="http://schemas.openxmlformats.org/officeDocument/2006/relationships/notesMaster" Target="../notesMasters/notesMaster1.xml" /></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517.xml" /><Relationship Id="rId1" Type="http://schemas.openxmlformats.org/officeDocument/2006/relationships/notesMaster" Target="../notesMasters/notesMaster1.xml" /></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518.xml" /><Relationship Id="rId1" Type="http://schemas.openxmlformats.org/officeDocument/2006/relationships/notesMaster" Target="../notesMasters/notesMaster1.xml" /></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519.xml" /><Relationship Id="rId1" Type="http://schemas.openxmlformats.org/officeDocument/2006/relationships/notesMaster" Target="../notesMasters/notesMaster1.xml" /></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520.xml" /><Relationship Id="rId1" Type="http://schemas.openxmlformats.org/officeDocument/2006/relationships/notesMaster" Target="../notesMasters/notesMaster1.xml" /></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521.xml" /><Relationship Id="rId1" Type="http://schemas.openxmlformats.org/officeDocument/2006/relationships/notesMaster" Target="../notesMasters/notesMaster1.xml" /></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522.xml" /><Relationship Id="rId1" Type="http://schemas.openxmlformats.org/officeDocument/2006/relationships/notesMaster" Target="../notesMasters/notesMaster1.xml" /></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523.xml" /><Relationship Id="rId1" Type="http://schemas.openxmlformats.org/officeDocument/2006/relationships/notesMaster" Target="../notesMasters/notesMaster1.xml" /></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524.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525.xml" /><Relationship Id="rId1" Type="http://schemas.openxmlformats.org/officeDocument/2006/relationships/notesMaster" Target="../notesMasters/notesMaster1.xml" /></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526.xml" /><Relationship Id="rId1" Type="http://schemas.openxmlformats.org/officeDocument/2006/relationships/notesMaster" Target="../notesMasters/notesMaster1.xml" /></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527.xml" /><Relationship Id="rId1" Type="http://schemas.openxmlformats.org/officeDocument/2006/relationships/notesMaster" Target="../notesMasters/notesMaster1.xml" /></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528.xml" /><Relationship Id="rId1" Type="http://schemas.openxmlformats.org/officeDocument/2006/relationships/notesMaster" Target="../notesMasters/notesMaster1.xml" /></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529.xml" /><Relationship Id="rId1" Type="http://schemas.openxmlformats.org/officeDocument/2006/relationships/notesMaster" Target="../notesMasters/notesMaster1.xml" /></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530.xml" /><Relationship Id="rId1" Type="http://schemas.openxmlformats.org/officeDocument/2006/relationships/notesMaster" Target="../notesMasters/notesMaster1.xml" /></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531.xml" /><Relationship Id="rId1" Type="http://schemas.openxmlformats.org/officeDocument/2006/relationships/notesMaster" Target="../notesMasters/notesMaster1.xml" /></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541.xml" /><Relationship Id="rId1" Type="http://schemas.openxmlformats.org/officeDocument/2006/relationships/notesMaster" Target="../notesMasters/notesMaster1.xml" /></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548.xml" /><Relationship Id="rId1" Type="http://schemas.openxmlformats.org/officeDocument/2006/relationships/notesMaster" Target="../notesMasters/notesMaster1.xml" /></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549.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551.xml" /><Relationship Id="rId1" Type="http://schemas.openxmlformats.org/officeDocument/2006/relationships/notesMaster" Target="../notesMasters/notesMaster1.xml" /></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553.xml" /><Relationship Id="rId1" Type="http://schemas.openxmlformats.org/officeDocument/2006/relationships/notesMaster" Target="../notesMasters/notesMaster1.xml" /></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571.xml" /><Relationship Id="rId1" Type="http://schemas.openxmlformats.org/officeDocument/2006/relationships/notesMaster" Target="../notesMasters/notesMaster1.xml" /></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572.xml" /><Relationship Id="rId1" Type="http://schemas.openxmlformats.org/officeDocument/2006/relationships/notesMaster" Target="../notesMasters/notesMaster1.xml" /></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573.xml" /><Relationship Id="rId1" Type="http://schemas.openxmlformats.org/officeDocument/2006/relationships/notesMaster" Target="../notesMasters/notesMaster1.xml" /></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574.xml" /><Relationship Id="rId1" Type="http://schemas.openxmlformats.org/officeDocument/2006/relationships/notesMaster" Target="../notesMasters/notesMaster1.xml" /></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575.xml" /><Relationship Id="rId1" Type="http://schemas.openxmlformats.org/officeDocument/2006/relationships/notesMaster" Target="../notesMasters/notesMaster1.xml" /></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577.xml" /><Relationship Id="rId1" Type="http://schemas.openxmlformats.org/officeDocument/2006/relationships/notesMaster" Target="../notesMasters/notesMaster1.xml" /></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578.xml" /><Relationship Id="rId1" Type="http://schemas.openxmlformats.org/officeDocument/2006/relationships/notesMaster" Target="../notesMasters/notesMaster1.xml" /></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579.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580.xml" /><Relationship Id="rId1" Type="http://schemas.openxmlformats.org/officeDocument/2006/relationships/notesMaster" Target="../notesMasters/notesMaster1.xml" /></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581.xml" /><Relationship Id="rId1" Type="http://schemas.openxmlformats.org/officeDocument/2006/relationships/notesMaster" Target="../notesMasters/notesMaster1.xml" /></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582.xml" /><Relationship Id="rId1" Type="http://schemas.openxmlformats.org/officeDocument/2006/relationships/notesMaster" Target="../notesMasters/notesMaster1.xml" /></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583.xml" /><Relationship Id="rId1" Type="http://schemas.openxmlformats.org/officeDocument/2006/relationships/notesMaster" Target="../notesMasters/notesMaster1.xml" /></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584.xml" /><Relationship Id="rId1" Type="http://schemas.openxmlformats.org/officeDocument/2006/relationships/notesMaster" Target="../notesMasters/notesMaster1.xml" /></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585.xml" /><Relationship Id="rId1" Type="http://schemas.openxmlformats.org/officeDocument/2006/relationships/notesMaster" Target="../notesMasters/notesMaster1.xml" /></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586.xml" /><Relationship Id="rId1" Type="http://schemas.openxmlformats.org/officeDocument/2006/relationships/notesMaster" Target="../notesMasters/notesMaster1.xml" /></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587.xml" /><Relationship Id="rId1" Type="http://schemas.openxmlformats.org/officeDocument/2006/relationships/notesMaster" Target="../notesMasters/notesMaster1.xml" /></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588.xml" /><Relationship Id="rId1" Type="http://schemas.openxmlformats.org/officeDocument/2006/relationships/notesMaster" Target="../notesMasters/notesMaster1.xml" /></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58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90.xml" /><Relationship Id="rId1" Type="http://schemas.openxmlformats.org/officeDocument/2006/relationships/notesMaster" Target="../notesMasters/notesMaster1.xml" /></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91.xml" /><Relationship Id="rId1" Type="http://schemas.openxmlformats.org/officeDocument/2006/relationships/notesMaster" Target="../notesMasters/notesMaster1.xml" /></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92.xml" /><Relationship Id="rId1" Type="http://schemas.openxmlformats.org/officeDocument/2006/relationships/notesMaster" Target="../notesMasters/notesMaster1.xml" /></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93.xml" /><Relationship Id="rId1" Type="http://schemas.openxmlformats.org/officeDocument/2006/relationships/notesMaster" Target="../notesMasters/notesMaster1.xml" /></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94.xml" /><Relationship Id="rId1" Type="http://schemas.openxmlformats.org/officeDocument/2006/relationships/notesMaster" Target="../notesMasters/notesMaster1.xml" /></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95.xml" /><Relationship Id="rId1" Type="http://schemas.openxmlformats.org/officeDocument/2006/relationships/notesMaster" Target="../notesMasters/notesMaster1.xml" /></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96.xml" /><Relationship Id="rId1" Type="http://schemas.openxmlformats.org/officeDocument/2006/relationships/notesMaster" Target="../notesMasters/notesMaster1.xml" /></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97.xml" /><Relationship Id="rId1" Type="http://schemas.openxmlformats.org/officeDocument/2006/relationships/notesMaster" Target="../notesMasters/notesMaster1.xml" /></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98.xml" /><Relationship Id="rId1" Type="http://schemas.openxmlformats.org/officeDocument/2006/relationships/notesMaster" Target="../notesMasters/notesMaster1.xml" /></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99.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607.xml" /><Relationship Id="rId1" Type="http://schemas.openxmlformats.org/officeDocument/2006/relationships/notesMaster" Target="../notesMasters/notesMaster1.xml" /></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608.xml" /><Relationship Id="rId1" Type="http://schemas.openxmlformats.org/officeDocument/2006/relationships/notesMaster" Target="../notesMasters/notesMaster1.xml" /></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609.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 /><Relationship Id="rId1" Type="http://schemas.openxmlformats.org/officeDocument/2006/relationships/notesMaster" Target="../notesMasters/notesMaster1.xml" /></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 /><Relationship Id="rId1" Type="http://schemas.openxmlformats.org/officeDocument/2006/relationships/notesMaster" Target="../notesMasters/notesMaster1.xml" /></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7.xml" /><Relationship Id="rId1" Type="http://schemas.openxmlformats.org/officeDocument/2006/relationships/notesMaster" Target="../notesMasters/notesMaster1.xml" /></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8.xml" /><Relationship Id="rId1" Type="http://schemas.openxmlformats.org/officeDocument/2006/relationships/notesMaster" Target="../notesMasters/notesMaster1.xml" /></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9.xml" /><Relationship Id="rId1" Type="http://schemas.openxmlformats.org/officeDocument/2006/relationships/notesMaster" Target="../notesMasters/notesMaster1.xml" /></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0.xml" /><Relationship Id="rId1" Type="http://schemas.openxmlformats.org/officeDocument/2006/relationships/notesMaster" Target="../notesMasters/notesMaster1.xml" /></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1.xml" /><Relationship Id="rId1" Type="http://schemas.openxmlformats.org/officeDocument/2006/relationships/notesMaster" Target="../notesMasters/notesMaster1.xml" /></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2.xml" /><Relationship Id="rId1" Type="http://schemas.openxmlformats.org/officeDocument/2006/relationships/notesMaster" Target="../notesMasters/notesMaster1.xml" /></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3.xml" /><Relationship Id="rId1" Type="http://schemas.openxmlformats.org/officeDocument/2006/relationships/notesMaster" Target="../notesMasters/notesMaster1.xml" /></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pPr>
              <a:defRPr/>
            </a:pPr>
            <a:fld id="{FE9FC2A5-9E34-4DE8-B62F-EC6C5AB1850D}" type="slidenum">
              <a:rPr lang="ar-EG"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7"/>
          <p:cNvSpPr>
            <a:spLocks noGrp="1" noChangeArrowheads="1"/>
          </p:cNvSpPr>
          <p:nvPr>
            <p:ph type="sldNum" sz="quarter" idx="5"/>
          </p:nvPr>
        </p:nvSpPr>
        <p:spPr>
          <a:noFill/>
        </p:spPr>
        <p:txBody>
          <a:bodyPr/>
          <a:lstStyle/>
          <a:p>
            <a:fld id="{F2C468EE-F5EB-4AE9-84D5-33AE401C6A1A}" type="slidenum">
              <a:rPr lang="ar-EG"/>
              <a:pPr/>
              <a:t>20</a:t>
            </a:fld>
            <a:endParaRPr lang="en-US"/>
          </a:p>
        </p:txBody>
      </p:sp>
      <p:sp>
        <p:nvSpPr>
          <p:cNvPr id="888835" name="Rectangle 2"/>
          <p:cNvSpPr>
            <a:spLocks noGrp="1" noRot="1" noChangeAspect="1" noChangeArrowheads="1" noTextEdit="1"/>
          </p:cNvSpPr>
          <p:nvPr>
            <p:ph type="sldImg"/>
          </p:nvPr>
        </p:nvSpPr>
        <p:spPr>
          <a:ln/>
        </p:spPr>
      </p:sp>
      <p:sp>
        <p:nvSpPr>
          <p:cNvPr id="88883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Rectangle 7"/>
          <p:cNvSpPr>
            <a:spLocks noGrp="1" noChangeArrowheads="1"/>
          </p:cNvSpPr>
          <p:nvPr>
            <p:ph type="sldNum" sz="quarter" idx="5"/>
          </p:nvPr>
        </p:nvSpPr>
        <p:spPr>
          <a:noFill/>
        </p:spPr>
        <p:txBody>
          <a:bodyPr/>
          <a:lstStyle/>
          <a:p>
            <a:fld id="{36A49C7B-FC6A-4143-8A08-B05B69EA445F}" type="slidenum">
              <a:rPr lang="ar-EG"/>
              <a:pPr/>
              <a:t>155</a:t>
            </a:fld>
            <a:endParaRPr lang="en-US"/>
          </a:p>
        </p:txBody>
      </p:sp>
      <p:sp>
        <p:nvSpPr>
          <p:cNvPr id="1222659" name="Rectangle 2"/>
          <p:cNvSpPr>
            <a:spLocks noGrp="1" noRot="1" noChangeAspect="1" noChangeArrowheads="1" noTextEdit="1"/>
          </p:cNvSpPr>
          <p:nvPr>
            <p:ph type="sldImg"/>
          </p:nvPr>
        </p:nvSpPr>
        <p:spPr>
          <a:ln/>
        </p:spPr>
      </p:sp>
      <p:sp>
        <p:nvSpPr>
          <p:cNvPr id="122266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2" name="Rectangle 7"/>
          <p:cNvSpPr>
            <a:spLocks noGrp="1" noChangeArrowheads="1"/>
          </p:cNvSpPr>
          <p:nvPr>
            <p:ph type="sldNum" sz="quarter" idx="5"/>
          </p:nvPr>
        </p:nvSpPr>
        <p:spPr>
          <a:noFill/>
        </p:spPr>
        <p:txBody>
          <a:bodyPr/>
          <a:lstStyle/>
          <a:p>
            <a:fld id="{D56C244D-FB46-4DE0-B5AA-5528EA596EA3}" type="slidenum">
              <a:rPr lang="ar-EG"/>
              <a:pPr/>
              <a:t>156</a:t>
            </a:fld>
            <a:endParaRPr lang="en-US"/>
          </a:p>
        </p:txBody>
      </p:sp>
      <p:sp>
        <p:nvSpPr>
          <p:cNvPr id="1223683" name="Rectangle 2"/>
          <p:cNvSpPr>
            <a:spLocks noGrp="1" noRot="1" noChangeAspect="1" noChangeArrowheads="1" noTextEdit="1"/>
          </p:cNvSpPr>
          <p:nvPr>
            <p:ph type="sldImg"/>
          </p:nvPr>
        </p:nvSpPr>
        <p:spPr>
          <a:ln/>
        </p:spPr>
      </p:sp>
      <p:sp>
        <p:nvSpPr>
          <p:cNvPr id="122368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Rectangle 7"/>
          <p:cNvSpPr>
            <a:spLocks noGrp="1" noChangeArrowheads="1"/>
          </p:cNvSpPr>
          <p:nvPr>
            <p:ph type="sldNum" sz="quarter" idx="5"/>
          </p:nvPr>
        </p:nvSpPr>
        <p:spPr>
          <a:noFill/>
        </p:spPr>
        <p:txBody>
          <a:bodyPr/>
          <a:lstStyle/>
          <a:p>
            <a:fld id="{E2F87D61-036F-4915-940A-7E63D9127F20}" type="slidenum">
              <a:rPr lang="ar-EG"/>
              <a:pPr/>
              <a:t>157</a:t>
            </a:fld>
            <a:endParaRPr lang="en-US"/>
          </a:p>
        </p:txBody>
      </p:sp>
      <p:sp>
        <p:nvSpPr>
          <p:cNvPr id="1224707" name="Rectangle 2"/>
          <p:cNvSpPr>
            <a:spLocks noGrp="1" noRot="1" noChangeAspect="1" noChangeArrowheads="1" noTextEdit="1"/>
          </p:cNvSpPr>
          <p:nvPr>
            <p:ph type="sldImg"/>
          </p:nvPr>
        </p:nvSpPr>
        <p:spPr>
          <a:ln/>
        </p:spPr>
      </p:sp>
      <p:sp>
        <p:nvSpPr>
          <p:cNvPr id="122470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7"/>
          <p:cNvSpPr>
            <a:spLocks noGrp="1" noChangeArrowheads="1"/>
          </p:cNvSpPr>
          <p:nvPr>
            <p:ph type="sldNum" sz="quarter" idx="5"/>
          </p:nvPr>
        </p:nvSpPr>
        <p:spPr>
          <a:noFill/>
        </p:spPr>
        <p:txBody>
          <a:bodyPr/>
          <a:lstStyle/>
          <a:p>
            <a:fld id="{7F486566-630F-4255-B67C-B8B717786049}" type="slidenum">
              <a:rPr lang="ar-EG"/>
              <a:pPr/>
              <a:t>158</a:t>
            </a:fld>
            <a:endParaRPr lang="en-US"/>
          </a:p>
        </p:txBody>
      </p:sp>
      <p:sp>
        <p:nvSpPr>
          <p:cNvPr id="1225731" name="Rectangle 2"/>
          <p:cNvSpPr>
            <a:spLocks noGrp="1" noRot="1" noChangeAspect="1" noChangeArrowheads="1" noTextEdit="1"/>
          </p:cNvSpPr>
          <p:nvPr>
            <p:ph type="sldImg"/>
          </p:nvPr>
        </p:nvSpPr>
        <p:spPr>
          <a:ln/>
        </p:spPr>
      </p:sp>
      <p:sp>
        <p:nvSpPr>
          <p:cNvPr id="12257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Rectangle 7"/>
          <p:cNvSpPr>
            <a:spLocks noGrp="1" noChangeArrowheads="1"/>
          </p:cNvSpPr>
          <p:nvPr>
            <p:ph type="sldNum" sz="quarter" idx="5"/>
          </p:nvPr>
        </p:nvSpPr>
        <p:spPr>
          <a:noFill/>
        </p:spPr>
        <p:txBody>
          <a:bodyPr/>
          <a:lstStyle/>
          <a:p>
            <a:fld id="{BF693E5A-D15D-4543-B1DD-6B9B46E8ACEE}" type="slidenum">
              <a:rPr lang="ar-EG"/>
              <a:pPr/>
              <a:t>159</a:t>
            </a:fld>
            <a:endParaRPr lang="en-US"/>
          </a:p>
        </p:txBody>
      </p:sp>
      <p:sp>
        <p:nvSpPr>
          <p:cNvPr id="1226755" name="Rectangle 2"/>
          <p:cNvSpPr>
            <a:spLocks noGrp="1" noRot="1" noChangeAspect="1" noChangeArrowheads="1" noTextEdit="1"/>
          </p:cNvSpPr>
          <p:nvPr>
            <p:ph type="sldImg"/>
          </p:nvPr>
        </p:nvSpPr>
        <p:spPr>
          <a:ln/>
        </p:spPr>
      </p:sp>
      <p:sp>
        <p:nvSpPr>
          <p:cNvPr id="122675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Rectangle 7"/>
          <p:cNvSpPr>
            <a:spLocks noGrp="1" noChangeArrowheads="1"/>
          </p:cNvSpPr>
          <p:nvPr>
            <p:ph type="sldNum" sz="quarter" idx="5"/>
          </p:nvPr>
        </p:nvSpPr>
        <p:spPr>
          <a:noFill/>
        </p:spPr>
        <p:txBody>
          <a:bodyPr/>
          <a:lstStyle/>
          <a:p>
            <a:fld id="{2B45E9E9-FA9F-4318-A2D1-1FC913064A61}" type="slidenum">
              <a:rPr lang="ar-EG"/>
              <a:pPr/>
              <a:t>160</a:t>
            </a:fld>
            <a:endParaRPr lang="en-US"/>
          </a:p>
        </p:txBody>
      </p:sp>
      <p:sp>
        <p:nvSpPr>
          <p:cNvPr id="1227779" name="Rectangle 2"/>
          <p:cNvSpPr>
            <a:spLocks noGrp="1" noRot="1" noChangeAspect="1" noChangeArrowheads="1" noTextEdit="1"/>
          </p:cNvSpPr>
          <p:nvPr>
            <p:ph type="sldImg"/>
          </p:nvPr>
        </p:nvSpPr>
        <p:spPr>
          <a:ln/>
        </p:spPr>
      </p:sp>
      <p:sp>
        <p:nvSpPr>
          <p:cNvPr id="122778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Rectangle 7"/>
          <p:cNvSpPr>
            <a:spLocks noGrp="1" noChangeArrowheads="1"/>
          </p:cNvSpPr>
          <p:nvPr>
            <p:ph type="sldNum" sz="quarter" idx="5"/>
          </p:nvPr>
        </p:nvSpPr>
        <p:spPr>
          <a:noFill/>
        </p:spPr>
        <p:txBody>
          <a:bodyPr/>
          <a:lstStyle/>
          <a:p>
            <a:fld id="{2030ECF8-0D5E-4C08-AB46-A4F3D9215B5F}" type="slidenum">
              <a:rPr lang="ar-EG"/>
              <a:pPr/>
              <a:t>161</a:t>
            </a:fld>
            <a:endParaRPr lang="en-US"/>
          </a:p>
        </p:txBody>
      </p:sp>
      <p:sp>
        <p:nvSpPr>
          <p:cNvPr id="1228803" name="Rectangle 2"/>
          <p:cNvSpPr>
            <a:spLocks noGrp="1" noRot="1" noChangeAspect="1" noChangeArrowheads="1" noTextEdit="1"/>
          </p:cNvSpPr>
          <p:nvPr>
            <p:ph type="sldImg"/>
          </p:nvPr>
        </p:nvSpPr>
        <p:spPr>
          <a:ln/>
        </p:spPr>
      </p:sp>
      <p:sp>
        <p:nvSpPr>
          <p:cNvPr id="122880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Rectangle 7"/>
          <p:cNvSpPr>
            <a:spLocks noGrp="1" noChangeArrowheads="1"/>
          </p:cNvSpPr>
          <p:nvPr>
            <p:ph type="sldNum" sz="quarter" idx="5"/>
          </p:nvPr>
        </p:nvSpPr>
        <p:spPr>
          <a:noFill/>
        </p:spPr>
        <p:txBody>
          <a:bodyPr/>
          <a:lstStyle/>
          <a:p>
            <a:fld id="{AFCD119E-CF92-4571-849A-FEA5815F9F27}" type="slidenum">
              <a:rPr lang="ar-EG"/>
              <a:pPr/>
              <a:t>162</a:t>
            </a:fld>
            <a:endParaRPr lang="en-US"/>
          </a:p>
        </p:txBody>
      </p:sp>
      <p:sp>
        <p:nvSpPr>
          <p:cNvPr id="1229827" name="Rectangle 2"/>
          <p:cNvSpPr>
            <a:spLocks noGrp="1" noRot="1" noChangeAspect="1" noChangeArrowheads="1" noTextEdit="1"/>
          </p:cNvSpPr>
          <p:nvPr>
            <p:ph type="sldImg"/>
          </p:nvPr>
        </p:nvSpPr>
        <p:spPr>
          <a:ln/>
        </p:spPr>
      </p:sp>
      <p:sp>
        <p:nvSpPr>
          <p:cNvPr id="12298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Rectangle 7"/>
          <p:cNvSpPr>
            <a:spLocks noGrp="1" noChangeArrowheads="1"/>
          </p:cNvSpPr>
          <p:nvPr>
            <p:ph type="sldNum" sz="quarter" idx="5"/>
          </p:nvPr>
        </p:nvSpPr>
        <p:spPr>
          <a:noFill/>
        </p:spPr>
        <p:txBody>
          <a:bodyPr/>
          <a:lstStyle/>
          <a:p>
            <a:fld id="{010E3BDA-A128-4BF9-96A0-977BC326F80D}" type="slidenum">
              <a:rPr lang="ar-EG"/>
              <a:pPr/>
              <a:t>163</a:t>
            </a:fld>
            <a:endParaRPr lang="en-US"/>
          </a:p>
        </p:txBody>
      </p:sp>
      <p:sp>
        <p:nvSpPr>
          <p:cNvPr id="1230851" name="Rectangle 2"/>
          <p:cNvSpPr>
            <a:spLocks noGrp="1" noRot="1" noChangeAspect="1" noChangeArrowheads="1" noTextEdit="1"/>
          </p:cNvSpPr>
          <p:nvPr>
            <p:ph type="sldImg"/>
          </p:nvPr>
        </p:nvSpPr>
        <p:spPr>
          <a:ln/>
        </p:spPr>
      </p:sp>
      <p:sp>
        <p:nvSpPr>
          <p:cNvPr id="123085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930" name="Rectangle 7"/>
          <p:cNvSpPr>
            <a:spLocks noGrp="1" noChangeArrowheads="1"/>
          </p:cNvSpPr>
          <p:nvPr>
            <p:ph type="sldNum" sz="quarter" idx="5"/>
          </p:nvPr>
        </p:nvSpPr>
        <p:spPr>
          <a:noFill/>
        </p:spPr>
        <p:txBody>
          <a:bodyPr/>
          <a:lstStyle/>
          <a:p>
            <a:fld id="{EB26DCDA-EC5B-4040-A335-18F523A2C1B5}" type="slidenum">
              <a:rPr lang="ar-EG"/>
              <a:pPr/>
              <a:t>164</a:t>
            </a:fld>
            <a:endParaRPr lang="en-US"/>
          </a:p>
        </p:txBody>
      </p:sp>
      <p:sp>
        <p:nvSpPr>
          <p:cNvPr id="1276931" name="Rectangle 2"/>
          <p:cNvSpPr>
            <a:spLocks noGrp="1" noRot="1" noChangeAspect="1" noChangeArrowheads="1" noTextEdit="1"/>
          </p:cNvSpPr>
          <p:nvPr>
            <p:ph type="sldImg"/>
          </p:nvPr>
        </p:nvSpPr>
        <p:spPr>
          <a:ln/>
        </p:spPr>
      </p:sp>
      <p:sp>
        <p:nvSpPr>
          <p:cNvPr id="12769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7"/>
          <p:cNvSpPr>
            <a:spLocks noGrp="1" noChangeArrowheads="1"/>
          </p:cNvSpPr>
          <p:nvPr>
            <p:ph type="sldNum" sz="quarter" idx="5"/>
          </p:nvPr>
        </p:nvSpPr>
        <p:spPr>
          <a:noFill/>
        </p:spPr>
        <p:txBody>
          <a:bodyPr/>
          <a:lstStyle/>
          <a:p>
            <a:fld id="{842F0B71-613D-4AFC-A93B-0CF4E5D9D2EE}" type="slidenum">
              <a:rPr lang="ar-EG"/>
              <a:pPr/>
              <a:t>21</a:t>
            </a:fld>
            <a:endParaRPr lang="en-US"/>
          </a:p>
        </p:txBody>
      </p:sp>
      <p:sp>
        <p:nvSpPr>
          <p:cNvPr id="889859" name="Rectangle 2"/>
          <p:cNvSpPr>
            <a:spLocks noGrp="1" noRot="1" noChangeAspect="1" noChangeArrowheads="1" noTextEdit="1"/>
          </p:cNvSpPr>
          <p:nvPr>
            <p:ph type="sldImg"/>
          </p:nvPr>
        </p:nvSpPr>
        <p:spPr>
          <a:ln/>
        </p:spPr>
      </p:sp>
      <p:sp>
        <p:nvSpPr>
          <p:cNvPr id="88986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Rectangle 7"/>
          <p:cNvSpPr>
            <a:spLocks noGrp="1" noChangeArrowheads="1"/>
          </p:cNvSpPr>
          <p:nvPr>
            <p:ph type="sldNum" sz="quarter" idx="5"/>
          </p:nvPr>
        </p:nvSpPr>
        <p:spPr>
          <a:noFill/>
        </p:spPr>
        <p:txBody>
          <a:bodyPr/>
          <a:lstStyle/>
          <a:p>
            <a:fld id="{DC83877E-1934-4A24-A982-CBE42AAFB248}" type="slidenum">
              <a:rPr lang="ar-EG"/>
              <a:pPr/>
              <a:t>165</a:t>
            </a:fld>
            <a:endParaRPr lang="en-US"/>
          </a:p>
        </p:txBody>
      </p:sp>
      <p:sp>
        <p:nvSpPr>
          <p:cNvPr id="1238019" name="Rectangle 2"/>
          <p:cNvSpPr>
            <a:spLocks noGrp="1" noRot="1" noChangeAspect="1" noChangeArrowheads="1" noTextEdit="1"/>
          </p:cNvSpPr>
          <p:nvPr>
            <p:ph type="sldImg"/>
          </p:nvPr>
        </p:nvSpPr>
        <p:spPr>
          <a:ln/>
        </p:spPr>
      </p:sp>
      <p:sp>
        <p:nvSpPr>
          <p:cNvPr id="123802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Rectangle 7"/>
          <p:cNvSpPr>
            <a:spLocks noGrp="1" noChangeArrowheads="1"/>
          </p:cNvSpPr>
          <p:nvPr>
            <p:ph type="sldNum" sz="quarter" idx="5"/>
          </p:nvPr>
        </p:nvSpPr>
        <p:spPr>
          <a:noFill/>
        </p:spPr>
        <p:txBody>
          <a:bodyPr/>
          <a:lstStyle/>
          <a:p>
            <a:fld id="{FA7CF9CA-BCDB-432F-91C5-7AC4A4769891}" type="slidenum">
              <a:rPr lang="ar-EG"/>
              <a:pPr/>
              <a:t>166</a:t>
            </a:fld>
            <a:endParaRPr lang="en-US"/>
          </a:p>
        </p:txBody>
      </p:sp>
      <p:sp>
        <p:nvSpPr>
          <p:cNvPr id="1239043" name="Rectangle 2"/>
          <p:cNvSpPr>
            <a:spLocks noGrp="1" noRot="1" noChangeAspect="1" noChangeArrowheads="1" noTextEdit="1"/>
          </p:cNvSpPr>
          <p:nvPr>
            <p:ph type="sldImg"/>
          </p:nvPr>
        </p:nvSpPr>
        <p:spPr>
          <a:ln/>
        </p:spPr>
      </p:sp>
      <p:sp>
        <p:nvSpPr>
          <p:cNvPr id="123904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Rectangle 7"/>
          <p:cNvSpPr>
            <a:spLocks noGrp="1" noChangeArrowheads="1"/>
          </p:cNvSpPr>
          <p:nvPr>
            <p:ph type="sldNum" sz="quarter" idx="5"/>
          </p:nvPr>
        </p:nvSpPr>
        <p:spPr>
          <a:noFill/>
        </p:spPr>
        <p:txBody>
          <a:bodyPr/>
          <a:lstStyle/>
          <a:p>
            <a:fld id="{D92FB85D-8989-41CE-A3FE-9FB7DDC500BD}" type="slidenum">
              <a:rPr lang="ar-EG"/>
              <a:pPr/>
              <a:t>167</a:t>
            </a:fld>
            <a:endParaRPr lang="en-US"/>
          </a:p>
        </p:txBody>
      </p:sp>
      <p:sp>
        <p:nvSpPr>
          <p:cNvPr id="1240067" name="Rectangle 2"/>
          <p:cNvSpPr>
            <a:spLocks noGrp="1" noRot="1" noChangeAspect="1" noChangeArrowheads="1" noTextEdit="1"/>
          </p:cNvSpPr>
          <p:nvPr>
            <p:ph type="sldImg"/>
          </p:nvPr>
        </p:nvSpPr>
        <p:spPr>
          <a:ln/>
        </p:spPr>
      </p:sp>
      <p:sp>
        <p:nvSpPr>
          <p:cNvPr id="124006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090" name="Rectangle 7"/>
          <p:cNvSpPr>
            <a:spLocks noGrp="1" noChangeArrowheads="1"/>
          </p:cNvSpPr>
          <p:nvPr>
            <p:ph type="sldNum" sz="quarter" idx="5"/>
          </p:nvPr>
        </p:nvSpPr>
        <p:spPr>
          <a:noFill/>
        </p:spPr>
        <p:txBody>
          <a:bodyPr/>
          <a:lstStyle/>
          <a:p>
            <a:fld id="{1E562773-70F0-45BD-8D37-AB0603C94657}" type="slidenum">
              <a:rPr lang="ar-EG"/>
              <a:pPr/>
              <a:t>168</a:t>
            </a:fld>
            <a:endParaRPr lang="en-US"/>
          </a:p>
        </p:txBody>
      </p:sp>
      <p:sp>
        <p:nvSpPr>
          <p:cNvPr id="1241091" name="Rectangle 2"/>
          <p:cNvSpPr>
            <a:spLocks noGrp="1" noRot="1" noChangeAspect="1" noChangeArrowheads="1" noTextEdit="1"/>
          </p:cNvSpPr>
          <p:nvPr>
            <p:ph type="sldImg"/>
          </p:nvPr>
        </p:nvSpPr>
        <p:spPr>
          <a:ln/>
        </p:spPr>
      </p:sp>
      <p:sp>
        <p:nvSpPr>
          <p:cNvPr id="124109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Rectangle 7"/>
          <p:cNvSpPr>
            <a:spLocks noGrp="1" noChangeArrowheads="1"/>
          </p:cNvSpPr>
          <p:nvPr>
            <p:ph type="sldNum" sz="quarter" idx="5"/>
          </p:nvPr>
        </p:nvSpPr>
        <p:spPr>
          <a:noFill/>
        </p:spPr>
        <p:txBody>
          <a:bodyPr/>
          <a:lstStyle/>
          <a:p>
            <a:fld id="{C8C9A4DF-332A-4E69-8A17-061EAD05A1B9}" type="slidenum">
              <a:rPr lang="ar-EG"/>
              <a:pPr/>
              <a:t>169</a:t>
            </a:fld>
            <a:endParaRPr lang="en-US"/>
          </a:p>
        </p:txBody>
      </p:sp>
      <p:sp>
        <p:nvSpPr>
          <p:cNvPr id="1242115" name="Rectangle 2"/>
          <p:cNvSpPr>
            <a:spLocks noGrp="1" noRot="1" noChangeAspect="1" noChangeArrowheads="1" noTextEdit="1"/>
          </p:cNvSpPr>
          <p:nvPr>
            <p:ph type="sldImg"/>
          </p:nvPr>
        </p:nvSpPr>
        <p:spPr>
          <a:ln/>
        </p:spPr>
      </p:sp>
      <p:sp>
        <p:nvSpPr>
          <p:cNvPr id="124211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Rectangle 7"/>
          <p:cNvSpPr>
            <a:spLocks noGrp="1" noChangeArrowheads="1"/>
          </p:cNvSpPr>
          <p:nvPr>
            <p:ph type="sldNum" sz="quarter" idx="5"/>
          </p:nvPr>
        </p:nvSpPr>
        <p:spPr>
          <a:noFill/>
        </p:spPr>
        <p:txBody>
          <a:bodyPr/>
          <a:lstStyle/>
          <a:p>
            <a:fld id="{6F86280F-ACAB-4245-8673-2E0061BB1A6A}" type="slidenum">
              <a:rPr lang="ar-EG"/>
              <a:pPr/>
              <a:t>170</a:t>
            </a:fld>
            <a:endParaRPr lang="en-US"/>
          </a:p>
        </p:txBody>
      </p:sp>
      <p:sp>
        <p:nvSpPr>
          <p:cNvPr id="1243139" name="Rectangle 2"/>
          <p:cNvSpPr>
            <a:spLocks noGrp="1" noRot="1" noChangeAspect="1" noChangeArrowheads="1" noTextEdit="1"/>
          </p:cNvSpPr>
          <p:nvPr>
            <p:ph type="sldImg"/>
          </p:nvPr>
        </p:nvSpPr>
        <p:spPr>
          <a:ln/>
        </p:spPr>
      </p:sp>
      <p:sp>
        <p:nvSpPr>
          <p:cNvPr id="124314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Rectangle 7"/>
          <p:cNvSpPr>
            <a:spLocks noGrp="1" noChangeArrowheads="1"/>
          </p:cNvSpPr>
          <p:nvPr>
            <p:ph type="sldNum" sz="quarter" idx="5"/>
          </p:nvPr>
        </p:nvSpPr>
        <p:spPr>
          <a:noFill/>
        </p:spPr>
        <p:txBody>
          <a:bodyPr/>
          <a:lstStyle/>
          <a:p>
            <a:fld id="{681E8371-92B9-4EC7-9EEE-45A670C319B0}" type="slidenum">
              <a:rPr lang="ar-EG"/>
              <a:pPr/>
              <a:t>171</a:t>
            </a:fld>
            <a:endParaRPr lang="en-US"/>
          </a:p>
        </p:txBody>
      </p:sp>
      <p:sp>
        <p:nvSpPr>
          <p:cNvPr id="1244163" name="Rectangle 2"/>
          <p:cNvSpPr>
            <a:spLocks noGrp="1" noRot="1" noChangeAspect="1" noChangeArrowheads="1" noTextEdit="1"/>
          </p:cNvSpPr>
          <p:nvPr>
            <p:ph type="sldImg"/>
          </p:nvPr>
        </p:nvSpPr>
        <p:spPr>
          <a:ln/>
        </p:spPr>
      </p:sp>
      <p:sp>
        <p:nvSpPr>
          <p:cNvPr id="124416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Rectangle 7"/>
          <p:cNvSpPr>
            <a:spLocks noGrp="1" noChangeArrowheads="1"/>
          </p:cNvSpPr>
          <p:nvPr>
            <p:ph type="sldNum" sz="quarter" idx="5"/>
          </p:nvPr>
        </p:nvSpPr>
        <p:spPr>
          <a:noFill/>
        </p:spPr>
        <p:txBody>
          <a:bodyPr/>
          <a:lstStyle/>
          <a:p>
            <a:fld id="{E4B267C0-C51D-4F54-A673-9D73C936518A}" type="slidenum">
              <a:rPr lang="ar-EG"/>
              <a:pPr/>
              <a:t>172</a:t>
            </a:fld>
            <a:endParaRPr lang="en-US"/>
          </a:p>
        </p:txBody>
      </p:sp>
      <p:sp>
        <p:nvSpPr>
          <p:cNvPr id="1245187" name="Rectangle 2"/>
          <p:cNvSpPr>
            <a:spLocks noGrp="1" noRot="1" noChangeAspect="1" noChangeArrowheads="1" noTextEdit="1"/>
          </p:cNvSpPr>
          <p:nvPr>
            <p:ph type="sldImg"/>
          </p:nvPr>
        </p:nvSpPr>
        <p:spPr>
          <a:ln/>
        </p:spPr>
      </p:sp>
      <p:sp>
        <p:nvSpPr>
          <p:cNvPr id="124518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930" name="Rectangle 7"/>
          <p:cNvSpPr>
            <a:spLocks noGrp="1" noChangeArrowheads="1"/>
          </p:cNvSpPr>
          <p:nvPr>
            <p:ph type="sldNum" sz="quarter" idx="5"/>
          </p:nvPr>
        </p:nvSpPr>
        <p:spPr>
          <a:noFill/>
        </p:spPr>
        <p:txBody>
          <a:bodyPr/>
          <a:lstStyle/>
          <a:p>
            <a:fld id="{EB26DCDA-EC5B-4040-A335-18F523A2C1B5}" type="slidenum">
              <a:rPr lang="ar-EG"/>
              <a:pPr/>
              <a:t>173</a:t>
            </a:fld>
            <a:endParaRPr lang="en-US"/>
          </a:p>
        </p:txBody>
      </p:sp>
      <p:sp>
        <p:nvSpPr>
          <p:cNvPr id="1276931" name="Rectangle 2"/>
          <p:cNvSpPr>
            <a:spLocks noGrp="1" noRot="1" noChangeAspect="1" noChangeArrowheads="1" noTextEdit="1"/>
          </p:cNvSpPr>
          <p:nvPr>
            <p:ph type="sldImg"/>
          </p:nvPr>
        </p:nvSpPr>
        <p:spPr>
          <a:ln/>
        </p:spPr>
      </p:sp>
      <p:sp>
        <p:nvSpPr>
          <p:cNvPr id="12769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Rectangle 7"/>
          <p:cNvSpPr>
            <a:spLocks noGrp="1" noChangeArrowheads="1"/>
          </p:cNvSpPr>
          <p:nvPr>
            <p:ph type="sldNum" sz="quarter" idx="5"/>
          </p:nvPr>
        </p:nvSpPr>
        <p:spPr>
          <a:noFill/>
        </p:spPr>
        <p:txBody>
          <a:bodyPr/>
          <a:lstStyle/>
          <a:p>
            <a:fld id="{4FA4D98B-0401-4EBC-8064-8477E3A5A33C}" type="slidenum">
              <a:rPr lang="ar-EG"/>
              <a:pPr/>
              <a:t>174</a:t>
            </a:fld>
            <a:endParaRPr lang="en-US"/>
          </a:p>
        </p:txBody>
      </p:sp>
      <p:sp>
        <p:nvSpPr>
          <p:cNvPr id="1231875" name="Rectangle 2"/>
          <p:cNvSpPr>
            <a:spLocks noGrp="1" noRot="1" noChangeAspect="1" noChangeArrowheads="1" noTextEdit="1"/>
          </p:cNvSpPr>
          <p:nvPr>
            <p:ph type="sldImg"/>
          </p:nvPr>
        </p:nvSpPr>
        <p:spPr>
          <a:ln/>
        </p:spPr>
      </p:sp>
      <p:sp>
        <p:nvSpPr>
          <p:cNvPr id="123187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Rectangle 7"/>
          <p:cNvSpPr>
            <a:spLocks noGrp="1" noChangeArrowheads="1"/>
          </p:cNvSpPr>
          <p:nvPr>
            <p:ph type="sldNum" sz="quarter" idx="5"/>
          </p:nvPr>
        </p:nvSpPr>
        <p:spPr>
          <a:noFill/>
        </p:spPr>
        <p:txBody>
          <a:bodyPr/>
          <a:lstStyle/>
          <a:p>
            <a:fld id="{E709E3B5-E524-4957-B426-CDF55EA2F3D3}" type="slidenum">
              <a:rPr lang="ar-EG"/>
              <a:pPr/>
              <a:t>22</a:t>
            </a:fld>
            <a:endParaRPr lang="en-US"/>
          </a:p>
        </p:txBody>
      </p:sp>
      <p:sp>
        <p:nvSpPr>
          <p:cNvPr id="890883" name="Rectangle 2"/>
          <p:cNvSpPr>
            <a:spLocks noGrp="1" noRot="1" noChangeAspect="1" noChangeArrowheads="1" noTextEdit="1"/>
          </p:cNvSpPr>
          <p:nvPr>
            <p:ph type="sldImg"/>
          </p:nvPr>
        </p:nvSpPr>
        <p:spPr>
          <a:ln/>
        </p:spPr>
      </p:sp>
      <p:sp>
        <p:nvSpPr>
          <p:cNvPr id="89088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Rectangle 7"/>
          <p:cNvSpPr>
            <a:spLocks noGrp="1" noChangeArrowheads="1"/>
          </p:cNvSpPr>
          <p:nvPr>
            <p:ph type="sldNum" sz="quarter" idx="5"/>
          </p:nvPr>
        </p:nvSpPr>
        <p:spPr>
          <a:noFill/>
        </p:spPr>
        <p:txBody>
          <a:bodyPr/>
          <a:lstStyle/>
          <a:p>
            <a:fld id="{950F53DD-62E7-455D-B300-EB4155E4B200}" type="slidenum">
              <a:rPr lang="ar-EG"/>
              <a:pPr/>
              <a:t>175</a:t>
            </a:fld>
            <a:endParaRPr lang="en-US"/>
          </a:p>
        </p:txBody>
      </p:sp>
      <p:sp>
        <p:nvSpPr>
          <p:cNvPr id="1232899" name="Rectangle 2"/>
          <p:cNvSpPr>
            <a:spLocks noGrp="1" noRot="1" noChangeAspect="1" noChangeArrowheads="1" noTextEdit="1"/>
          </p:cNvSpPr>
          <p:nvPr>
            <p:ph type="sldImg"/>
          </p:nvPr>
        </p:nvSpPr>
        <p:spPr>
          <a:ln/>
        </p:spPr>
      </p:sp>
      <p:sp>
        <p:nvSpPr>
          <p:cNvPr id="123290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2" name="Rectangle 7"/>
          <p:cNvSpPr>
            <a:spLocks noGrp="1" noChangeArrowheads="1"/>
          </p:cNvSpPr>
          <p:nvPr>
            <p:ph type="sldNum" sz="quarter" idx="5"/>
          </p:nvPr>
        </p:nvSpPr>
        <p:spPr>
          <a:noFill/>
        </p:spPr>
        <p:txBody>
          <a:bodyPr/>
          <a:lstStyle/>
          <a:p>
            <a:fld id="{FCFD612C-D88F-4F12-8E73-1AEF69FD7D60}" type="slidenum">
              <a:rPr lang="ar-EG"/>
              <a:pPr/>
              <a:t>176</a:t>
            </a:fld>
            <a:endParaRPr lang="en-US"/>
          </a:p>
        </p:txBody>
      </p:sp>
      <p:sp>
        <p:nvSpPr>
          <p:cNvPr id="1233923" name="Rectangle 2"/>
          <p:cNvSpPr>
            <a:spLocks noGrp="1" noRot="1" noChangeAspect="1" noChangeArrowheads="1" noTextEdit="1"/>
          </p:cNvSpPr>
          <p:nvPr>
            <p:ph type="sldImg"/>
          </p:nvPr>
        </p:nvSpPr>
        <p:spPr>
          <a:ln/>
        </p:spPr>
      </p:sp>
      <p:sp>
        <p:nvSpPr>
          <p:cNvPr id="123392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Rectangle 7"/>
          <p:cNvSpPr>
            <a:spLocks noGrp="1" noChangeArrowheads="1"/>
          </p:cNvSpPr>
          <p:nvPr>
            <p:ph type="sldNum" sz="quarter" idx="5"/>
          </p:nvPr>
        </p:nvSpPr>
        <p:spPr>
          <a:noFill/>
        </p:spPr>
        <p:txBody>
          <a:bodyPr/>
          <a:lstStyle/>
          <a:p>
            <a:fld id="{C455EB98-03D3-4ED7-A387-3D723FD12E46}" type="slidenum">
              <a:rPr lang="ar-EG"/>
              <a:pPr/>
              <a:t>177</a:t>
            </a:fld>
            <a:endParaRPr lang="en-US"/>
          </a:p>
        </p:txBody>
      </p:sp>
      <p:sp>
        <p:nvSpPr>
          <p:cNvPr id="1234947" name="Rectangle 2"/>
          <p:cNvSpPr>
            <a:spLocks noGrp="1" noRot="1" noChangeAspect="1" noChangeArrowheads="1" noTextEdit="1"/>
          </p:cNvSpPr>
          <p:nvPr>
            <p:ph type="sldImg"/>
          </p:nvPr>
        </p:nvSpPr>
        <p:spPr>
          <a:ln/>
        </p:spPr>
      </p:sp>
      <p:sp>
        <p:nvSpPr>
          <p:cNvPr id="123494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Rectangle 7"/>
          <p:cNvSpPr>
            <a:spLocks noGrp="1" noChangeArrowheads="1"/>
          </p:cNvSpPr>
          <p:nvPr>
            <p:ph type="sldNum" sz="quarter" idx="5"/>
          </p:nvPr>
        </p:nvSpPr>
        <p:spPr>
          <a:noFill/>
        </p:spPr>
        <p:txBody>
          <a:bodyPr/>
          <a:lstStyle/>
          <a:p>
            <a:fld id="{B9CA7958-6A4B-4D84-9991-463B3C66662F}" type="slidenum">
              <a:rPr lang="ar-EG"/>
              <a:pPr/>
              <a:t>178</a:t>
            </a:fld>
            <a:endParaRPr lang="en-US"/>
          </a:p>
        </p:txBody>
      </p:sp>
      <p:sp>
        <p:nvSpPr>
          <p:cNvPr id="1235971" name="Rectangle 2"/>
          <p:cNvSpPr>
            <a:spLocks noGrp="1" noRot="1" noChangeAspect="1" noChangeArrowheads="1" noTextEdit="1"/>
          </p:cNvSpPr>
          <p:nvPr>
            <p:ph type="sldImg"/>
          </p:nvPr>
        </p:nvSpPr>
        <p:spPr>
          <a:ln/>
        </p:spPr>
      </p:sp>
      <p:sp>
        <p:nvSpPr>
          <p:cNvPr id="123597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4" name="Rectangle 7"/>
          <p:cNvSpPr>
            <a:spLocks noGrp="1" noChangeArrowheads="1"/>
          </p:cNvSpPr>
          <p:nvPr>
            <p:ph type="sldNum" sz="quarter" idx="5"/>
          </p:nvPr>
        </p:nvSpPr>
        <p:spPr>
          <a:noFill/>
        </p:spPr>
        <p:txBody>
          <a:bodyPr/>
          <a:lstStyle/>
          <a:p>
            <a:fld id="{464A1893-3E95-44D0-AC2A-9A608A858F26}" type="slidenum">
              <a:rPr lang="ar-EG"/>
              <a:pPr/>
              <a:t>179</a:t>
            </a:fld>
            <a:endParaRPr lang="en-US"/>
          </a:p>
        </p:txBody>
      </p:sp>
      <p:sp>
        <p:nvSpPr>
          <p:cNvPr id="1236995" name="Rectangle 2"/>
          <p:cNvSpPr>
            <a:spLocks noGrp="1" noRot="1" noChangeAspect="1" noChangeArrowheads="1" noTextEdit="1"/>
          </p:cNvSpPr>
          <p:nvPr>
            <p:ph type="sldImg"/>
          </p:nvPr>
        </p:nvSpPr>
        <p:spPr>
          <a:ln/>
        </p:spPr>
      </p:sp>
      <p:sp>
        <p:nvSpPr>
          <p:cNvPr id="123699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930" name="Rectangle 7"/>
          <p:cNvSpPr>
            <a:spLocks noGrp="1" noChangeArrowheads="1"/>
          </p:cNvSpPr>
          <p:nvPr>
            <p:ph type="sldNum" sz="quarter" idx="5"/>
          </p:nvPr>
        </p:nvSpPr>
        <p:spPr>
          <a:noFill/>
        </p:spPr>
        <p:txBody>
          <a:bodyPr/>
          <a:lstStyle/>
          <a:p>
            <a:fld id="{EB26DCDA-EC5B-4040-A335-18F523A2C1B5}" type="slidenum">
              <a:rPr lang="ar-EG"/>
              <a:pPr/>
              <a:t>180</a:t>
            </a:fld>
            <a:endParaRPr lang="en-US"/>
          </a:p>
        </p:txBody>
      </p:sp>
      <p:sp>
        <p:nvSpPr>
          <p:cNvPr id="1276931" name="Rectangle 2"/>
          <p:cNvSpPr>
            <a:spLocks noGrp="1" noRot="1" noChangeAspect="1" noChangeArrowheads="1" noTextEdit="1"/>
          </p:cNvSpPr>
          <p:nvPr>
            <p:ph type="sldImg"/>
          </p:nvPr>
        </p:nvSpPr>
        <p:spPr>
          <a:ln/>
        </p:spPr>
      </p:sp>
      <p:sp>
        <p:nvSpPr>
          <p:cNvPr id="12769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210" name="Rectangle 7"/>
          <p:cNvSpPr>
            <a:spLocks noGrp="1" noChangeArrowheads="1"/>
          </p:cNvSpPr>
          <p:nvPr>
            <p:ph type="sldNum" sz="quarter" idx="5"/>
          </p:nvPr>
        </p:nvSpPr>
        <p:spPr>
          <a:noFill/>
        </p:spPr>
        <p:txBody>
          <a:bodyPr/>
          <a:lstStyle/>
          <a:p>
            <a:fld id="{B8D3C015-FDAF-4628-91D9-1E07A0452557}" type="slidenum">
              <a:rPr lang="ar-EG"/>
              <a:pPr/>
              <a:t>181</a:t>
            </a:fld>
            <a:endParaRPr lang="en-US"/>
          </a:p>
        </p:txBody>
      </p:sp>
      <p:sp>
        <p:nvSpPr>
          <p:cNvPr id="1246211" name="Rectangle 2"/>
          <p:cNvSpPr>
            <a:spLocks noGrp="1" noRot="1" noChangeAspect="1" noChangeArrowheads="1" noTextEdit="1"/>
          </p:cNvSpPr>
          <p:nvPr>
            <p:ph type="sldImg"/>
          </p:nvPr>
        </p:nvSpPr>
        <p:spPr>
          <a:ln/>
        </p:spPr>
      </p:sp>
      <p:sp>
        <p:nvSpPr>
          <p:cNvPr id="124621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234" name="Rectangle 7"/>
          <p:cNvSpPr>
            <a:spLocks noGrp="1" noChangeArrowheads="1"/>
          </p:cNvSpPr>
          <p:nvPr>
            <p:ph type="sldNum" sz="quarter" idx="5"/>
          </p:nvPr>
        </p:nvSpPr>
        <p:spPr>
          <a:noFill/>
        </p:spPr>
        <p:txBody>
          <a:bodyPr/>
          <a:lstStyle/>
          <a:p>
            <a:fld id="{5E3EE266-A474-4426-B131-80517E189B4C}" type="slidenum">
              <a:rPr lang="ar-EG"/>
              <a:pPr/>
              <a:t>182</a:t>
            </a:fld>
            <a:endParaRPr lang="en-US"/>
          </a:p>
        </p:txBody>
      </p:sp>
      <p:sp>
        <p:nvSpPr>
          <p:cNvPr id="1247235" name="Rectangle 2"/>
          <p:cNvSpPr>
            <a:spLocks noGrp="1" noRot="1" noChangeAspect="1" noChangeArrowheads="1" noTextEdit="1"/>
          </p:cNvSpPr>
          <p:nvPr>
            <p:ph type="sldImg"/>
          </p:nvPr>
        </p:nvSpPr>
        <p:spPr>
          <a:ln/>
        </p:spPr>
      </p:sp>
      <p:sp>
        <p:nvSpPr>
          <p:cNvPr id="124723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258" name="Rectangle 7"/>
          <p:cNvSpPr>
            <a:spLocks noGrp="1" noChangeArrowheads="1"/>
          </p:cNvSpPr>
          <p:nvPr>
            <p:ph type="sldNum" sz="quarter" idx="5"/>
          </p:nvPr>
        </p:nvSpPr>
        <p:spPr>
          <a:noFill/>
        </p:spPr>
        <p:txBody>
          <a:bodyPr/>
          <a:lstStyle/>
          <a:p>
            <a:fld id="{581AE538-C73A-45D5-B8AB-1A51F9BFE643}" type="slidenum">
              <a:rPr lang="ar-EG"/>
              <a:pPr/>
              <a:t>183</a:t>
            </a:fld>
            <a:endParaRPr lang="en-US"/>
          </a:p>
        </p:txBody>
      </p:sp>
      <p:sp>
        <p:nvSpPr>
          <p:cNvPr id="1248259" name="Rectangle 2"/>
          <p:cNvSpPr>
            <a:spLocks noGrp="1" noRot="1" noChangeAspect="1" noChangeArrowheads="1" noTextEdit="1"/>
          </p:cNvSpPr>
          <p:nvPr>
            <p:ph type="sldImg"/>
          </p:nvPr>
        </p:nvSpPr>
        <p:spPr>
          <a:ln/>
        </p:spPr>
      </p:sp>
      <p:sp>
        <p:nvSpPr>
          <p:cNvPr id="124826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82" name="Rectangle 7"/>
          <p:cNvSpPr>
            <a:spLocks noGrp="1" noChangeArrowheads="1"/>
          </p:cNvSpPr>
          <p:nvPr>
            <p:ph type="sldNum" sz="quarter" idx="5"/>
          </p:nvPr>
        </p:nvSpPr>
        <p:spPr>
          <a:noFill/>
        </p:spPr>
        <p:txBody>
          <a:bodyPr/>
          <a:lstStyle/>
          <a:p>
            <a:fld id="{CB09CCA7-C0EF-4864-B0F8-4EA1D6295FDF}" type="slidenum">
              <a:rPr lang="ar-EG"/>
              <a:pPr/>
              <a:t>184</a:t>
            </a:fld>
            <a:endParaRPr lang="en-US"/>
          </a:p>
        </p:txBody>
      </p:sp>
      <p:sp>
        <p:nvSpPr>
          <p:cNvPr id="1249283" name="Rectangle 2"/>
          <p:cNvSpPr>
            <a:spLocks noGrp="1" noRot="1" noChangeAspect="1" noChangeArrowheads="1" noTextEdit="1"/>
          </p:cNvSpPr>
          <p:nvPr>
            <p:ph type="sldImg"/>
          </p:nvPr>
        </p:nvSpPr>
        <p:spPr>
          <a:ln/>
        </p:spPr>
      </p:sp>
      <p:sp>
        <p:nvSpPr>
          <p:cNvPr id="124928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7"/>
          <p:cNvSpPr>
            <a:spLocks noGrp="1" noChangeArrowheads="1"/>
          </p:cNvSpPr>
          <p:nvPr>
            <p:ph type="sldNum" sz="quarter" idx="5"/>
          </p:nvPr>
        </p:nvSpPr>
        <p:spPr>
          <a:noFill/>
        </p:spPr>
        <p:txBody>
          <a:bodyPr/>
          <a:lstStyle/>
          <a:p>
            <a:fld id="{6DDB7D89-403F-48C0-9D30-9C0C640A1746}" type="slidenum">
              <a:rPr lang="ar-EG"/>
              <a:pPr/>
              <a:t>23</a:t>
            </a:fld>
            <a:endParaRPr lang="en-US"/>
          </a:p>
        </p:txBody>
      </p:sp>
      <p:sp>
        <p:nvSpPr>
          <p:cNvPr id="891907" name="Rectangle 2"/>
          <p:cNvSpPr>
            <a:spLocks noGrp="1" noRot="1" noChangeAspect="1" noChangeArrowheads="1" noTextEdit="1"/>
          </p:cNvSpPr>
          <p:nvPr>
            <p:ph type="sldImg"/>
          </p:nvPr>
        </p:nvSpPr>
        <p:spPr>
          <a:ln/>
        </p:spPr>
      </p:sp>
      <p:sp>
        <p:nvSpPr>
          <p:cNvPr id="89190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306" name="Rectangle 7"/>
          <p:cNvSpPr>
            <a:spLocks noGrp="1" noChangeArrowheads="1"/>
          </p:cNvSpPr>
          <p:nvPr>
            <p:ph type="sldNum" sz="quarter" idx="5"/>
          </p:nvPr>
        </p:nvSpPr>
        <p:spPr>
          <a:noFill/>
        </p:spPr>
        <p:txBody>
          <a:bodyPr/>
          <a:lstStyle/>
          <a:p>
            <a:fld id="{A56CD1C3-267C-4E4A-9CA5-576AA8FDB281}" type="slidenum">
              <a:rPr lang="ar-EG"/>
              <a:pPr/>
              <a:t>185</a:t>
            </a:fld>
            <a:endParaRPr lang="en-US"/>
          </a:p>
        </p:txBody>
      </p:sp>
      <p:sp>
        <p:nvSpPr>
          <p:cNvPr id="1250307" name="Rectangle 2"/>
          <p:cNvSpPr>
            <a:spLocks noGrp="1" noRot="1" noChangeAspect="1" noChangeArrowheads="1" noTextEdit="1"/>
          </p:cNvSpPr>
          <p:nvPr>
            <p:ph type="sldImg"/>
          </p:nvPr>
        </p:nvSpPr>
        <p:spPr>
          <a:ln/>
        </p:spPr>
      </p:sp>
      <p:sp>
        <p:nvSpPr>
          <p:cNvPr id="125030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930" name="Rectangle 7"/>
          <p:cNvSpPr>
            <a:spLocks noGrp="1" noChangeArrowheads="1"/>
          </p:cNvSpPr>
          <p:nvPr>
            <p:ph type="sldNum" sz="quarter" idx="5"/>
          </p:nvPr>
        </p:nvSpPr>
        <p:spPr>
          <a:noFill/>
        </p:spPr>
        <p:txBody>
          <a:bodyPr/>
          <a:lstStyle/>
          <a:p>
            <a:fld id="{EB26DCDA-EC5B-4040-A335-18F523A2C1B5}" type="slidenum">
              <a:rPr lang="ar-EG"/>
              <a:pPr/>
              <a:t>186</a:t>
            </a:fld>
            <a:endParaRPr lang="en-US"/>
          </a:p>
        </p:txBody>
      </p:sp>
      <p:sp>
        <p:nvSpPr>
          <p:cNvPr id="1276931" name="Rectangle 2"/>
          <p:cNvSpPr>
            <a:spLocks noGrp="1" noRot="1" noChangeAspect="1" noChangeArrowheads="1" noTextEdit="1"/>
          </p:cNvSpPr>
          <p:nvPr>
            <p:ph type="sldImg"/>
          </p:nvPr>
        </p:nvSpPr>
        <p:spPr>
          <a:ln/>
        </p:spPr>
      </p:sp>
      <p:sp>
        <p:nvSpPr>
          <p:cNvPr id="12769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330" name="Rectangle 7"/>
          <p:cNvSpPr>
            <a:spLocks noGrp="1" noChangeArrowheads="1"/>
          </p:cNvSpPr>
          <p:nvPr>
            <p:ph type="sldNum" sz="quarter" idx="5"/>
          </p:nvPr>
        </p:nvSpPr>
        <p:spPr>
          <a:noFill/>
        </p:spPr>
        <p:txBody>
          <a:bodyPr/>
          <a:lstStyle/>
          <a:p>
            <a:fld id="{55EF2EF5-9847-4BED-9975-09BF35A385B7}" type="slidenum">
              <a:rPr lang="ar-EG"/>
              <a:pPr/>
              <a:t>187</a:t>
            </a:fld>
            <a:endParaRPr lang="en-US"/>
          </a:p>
        </p:txBody>
      </p:sp>
      <p:sp>
        <p:nvSpPr>
          <p:cNvPr id="1251331" name="Rectangle 2"/>
          <p:cNvSpPr>
            <a:spLocks noGrp="1" noRot="1" noChangeAspect="1" noChangeArrowheads="1" noTextEdit="1"/>
          </p:cNvSpPr>
          <p:nvPr>
            <p:ph type="sldImg"/>
          </p:nvPr>
        </p:nvSpPr>
        <p:spPr>
          <a:ln/>
        </p:spPr>
      </p:sp>
      <p:sp>
        <p:nvSpPr>
          <p:cNvPr id="12513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354" name="Rectangle 7"/>
          <p:cNvSpPr>
            <a:spLocks noGrp="1" noChangeArrowheads="1"/>
          </p:cNvSpPr>
          <p:nvPr>
            <p:ph type="sldNum" sz="quarter" idx="5"/>
          </p:nvPr>
        </p:nvSpPr>
        <p:spPr>
          <a:noFill/>
        </p:spPr>
        <p:txBody>
          <a:bodyPr/>
          <a:lstStyle/>
          <a:p>
            <a:fld id="{0A9BF50C-F35E-4E12-AC90-C25D39F85565}" type="slidenum">
              <a:rPr lang="ar-EG"/>
              <a:pPr/>
              <a:t>188</a:t>
            </a:fld>
            <a:endParaRPr lang="en-US"/>
          </a:p>
        </p:txBody>
      </p:sp>
      <p:sp>
        <p:nvSpPr>
          <p:cNvPr id="1252355" name="Rectangle 2"/>
          <p:cNvSpPr>
            <a:spLocks noGrp="1" noRot="1" noChangeAspect="1" noChangeArrowheads="1" noTextEdit="1"/>
          </p:cNvSpPr>
          <p:nvPr>
            <p:ph type="sldImg"/>
          </p:nvPr>
        </p:nvSpPr>
        <p:spPr>
          <a:ln/>
        </p:spPr>
      </p:sp>
      <p:sp>
        <p:nvSpPr>
          <p:cNvPr id="125235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8" name="Rectangle 7"/>
          <p:cNvSpPr>
            <a:spLocks noGrp="1" noChangeArrowheads="1"/>
          </p:cNvSpPr>
          <p:nvPr>
            <p:ph type="sldNum" sz="quarter" idx="5"/>
          </p:nvPr>
        </p:nvSpPr>
        <p:spPr>
          <a:noFill/>
        </p:spPr>
        <p:txBody>
          <a:bodyPr/>
          <a:lstStyle/>
          <a:p>
            <a:fld id="{89DE3300-25BC-4F94-B7D8-1FA89F5D0CC9}" type="slidenum">
              <a:rPr lang="ar-EG"/>
              <a:pPr/>
              <a:t>189</a:t>
            </a:fld>
            <a:endParaRPr lang="en-US"/>
          </a:p>
        </p:txBody>
      </p:sp>
      <p:sp>
        <p:nvSpPr>
          <p:cNvPr id="1253379" name="Rectangle 2"/>
          <p:cNvSpPr>
            <a:spLocks noGrp="1" noRot="1" noChangeAspect="1" noChangeArrowheads="1" noTextEdit="1"/>
          </p:cNvSpPr>
          <p:nvPr>
            <p:ph type="sldImg"/>
          </p:nvPr>
        </p:nvSpPr>
        <p:spPr>
          <a:ln/>
        </p:spPr>
      </p:sp>
      <p:sp>
        <p:nvSpPr>
          <p:cNvPr id="125338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402" name="Rectangle 7"/>
          <p:cNvSpPr>
            <a:spLocks noGrp="1" noChangeArrowheads="1"/>
          </p:cNvSpPr>
          <p:nvPr>
            <p:ph type="sldNum" sz="quarter" idx="5"/>
          </p:nvPr>
        </p:nvSpPr>
        <p:spPr>
          <a:noFill/>
        </p:spPr>
        <p:txBody>
          <a:bodyPr/>
          <a:lstStyle/>
          <a:p>
            <a:fld id="{FE02E4B5-B4AF-44A0-A760-AC658B8EBC65}" type="slidenum">
              <a:rPr lang="ar-EG"/>
              <a:pPr/>
              <a:t>190</a:t>
            </a:fld>
            <a:endParaRPr lang="en-US"/>
          </a:p>
        </p:txBody>
      </p:sp>
      <p:sp>
        <p:nvSpPr>
          <p:cNvPr id="1254403" name="Rectangle 2"/>
          <p:cNvSpPr>
            <a:spLocks noGrp="1" noRot="1" noChangeAspect="1" noChangeArrowheads="1" noTextEdit="1"/>
          </p:cNvSpPr>
          <p:nvPr>
            <p:ph type="sldImg"/>
          </p:nvPr>
        </p:nvSpPr>
        <p:spPr>
          <a:ln/>
        </p:spPr>
      </p:sp>
      <p:sp>
        <p:nvSpPr>
          <p:cNvPr id="125440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5426" name="Rectangle 7"/>
          <p:cNvSpPr>
            <a:spLocks noGrp="1" noChangeArrowheads="1"/>
          </p:cNvSpPr>
          <p:nvPr>
            <p:ph type="sldNum" sz="quarter" idx="5"/>
          </p:nvPr>
        </p:nvSpPr>
        <p:spPr>
          <a:noFill/>
        </p:spPr>
        <p:txBody>
          <a:bodyPr/>
          <a:lstStyle/>
          <a:p>
            <a:fld id="{ECD9DB9F-0929-4440-A370-A621EB51948C}" type="slidenum">
              <a:rPr lang="ar-EG"/>
              <a:pPr/>
              <a:t>191</a:t>
            </a:fld>
            <a:endParaRPr lang="en-US"/>
          </a:p>
        </p:txBody>
      </p:sp>
      <p:sp>
        <p:nvSpPr>
          <p:cNvPr id="1255427" name="Rectangle 2"/>
          <p:cNvSpPr>
            <a:spLocks noGrp="1" noRot="1" noChangeAspect="1" noChangeArrowheads="1" noTextEdit="1"/>
          </p:cNvSpPr>
          <p:nvPr>
            <p:ph type="sldImg"/>
          </p:nvPr>
        </p:nvSpPr>
        <p:spPr>
          <a:ln/>
        </p:spPr>
      </p:sp>
      <p:sp>
        <p:nvSpPr>
          <p:cNvPr id="12554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450" name="Rectangle 7"/>
          <p:cNvSpPr>
            <a:spLocks noGrp="1" noChangeArrowheads="1"/>
          </p:cNvSpPr>
          <p:nvPr>
            <p:ph type="sldNum" sz="quarter" idx="5"/>
          </p:nvPr>
        </p:nvSpPr>
        <p:spPr>
          <a:noFill/>
        </p:spPr>
        <p:txBody>
          <a:bodyPr/>
          <a:lstStyle/>
          <a:p>
            <a:fld id="{9A4F6AB2-64B3-40C8-BA94-988EF5FDCE5B}" type="slidenum">
              <a:rPr lang="ar-EG"/>
              <a:pPr/>
              <a:t>192</a:t>
            </a:fld>
            <a:endParaRPr lang="en-US"/>
          </a:p>
        </p:txBody>
      </p:sp>
      <p:sp>
        <p:nvSpPr>
          <p:cNvPr id="1256451" name="Rectangle 2"/>
          <p:cNvSpPr>
            <a:spLocks noGrp="1" noRot="1" noChangeAspect="1" noChangeArrowheads="1" noTextEdit="1"/>
          </p:cNvSpPr>
          <p:nvPr>
            <p:ph type="sldImg"/>
          </p:nvPr>
        </p:nvSpPr>
        <p:spPr>
          <a:ln/>
        </p:spPr>
      </p:sp>
      <p:sp>
        <p:nvSpPr>
          <p:cNvPr id="125645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474" name="Rectangle 7"/>
          <p:cNvSpPr>
            <a:spLocks noGrp="1" noChangeArrowheads="1"/>
          </p:cNvSpPr>
          <p:nvPr>
            <p:ph type="sldNum" sz="quarter" idx="5"/>
          </p:nvPr>
        </p:nvSpPr>
        <p:spPr>
          <a:noFill/>
        </p:spPr>
        <p:txBody>
          <a:bodyPr/>
          <a:lstStyle/>
          <a:p>
            <a:fld id="{E2892054-171B-494F-9E88-86F06BA52647}" type="slidenum">
              <a:rPr lang="ar-EG"/>
              <a:pPr/>
              <a:t>193</a:t>
            </a:fld>
            <a:endParaRPr lang="en-US"/>
          </a:p>
        </p:txBody>
      </p:sp>
      <p:sp>
        <p:nvSpPr>
          <p:cNvPr id="1257475" name="Rectangle 2"/>
          <p:cNvSpPr>
            <a:spLocks noGrp="1" noRot="1" noChangeAspect="1" noChangeArrowheads="1" noTextEdit="1"/>
          </p:cNvSpPr>
          <p:nvPr>
            <p:ph type="sldImg"/>
          </p:nvPr>
        </p:nvSpPr>
        <p:spPr>
          <a:ln/>
        </p:spPr>
      </p:sp>
      <p:sp>
        <p:nvSpPr>
          <p:cNvPr id="125747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22" name="Rectangle 7"/>
          <p:cNvSpPr>
            <a:spLocks noGrp="1" noChangeArrowheads="1"/>
          </p:cNvSpPr>
          <p:nvPr>
            <p:ph type="sldNum" sz="quarter" idx="5"/>
          </p:nvPr>
        </p:nvSpPr>
        <p:spPr>
          <a:noFill/>
        </p:spPr>
        <p:txBody>
          <a:bodyPr/>
          <a:lstStyle/>
          <a:p>
            <a:fld id="{6A11BBA1-6566-4DE9-BE5E-7BF8DE95C4DD}" type="slidenum">
              <a:rPr lang="ar-EG"/>
              <a:pPr/>
              <a:t>194</a:t>
            </a:fld>
            <a:endParaRPr lang="en-US"/>
          </a:p>
        </p:txBody>
      </p:sp>
      <p:sp>
        <p:nvSpPr>
          <p:cNvPr id="1259523" name="Rectangle 2"/>
          <p:cNvSpPr>
            <a:spLocks noGrp="1" noRot="1" noChangeAspect="1" noChangeArrowheads="1" noTextEdit="1"/>
          </p:cNvSpPr>
          <p:nvPr>
            <p:ph type="sldImg"/>
          </p:nvPr>
        </p:nvSpPr>
        <p:spPr>
          <a:ln/>
        </p:spPr>
      </p:sp>
      <p:sp>
        <p:nvSpPr>
          <p:cNvPr id="125952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7"/>
          <p:cNvSpPr>
            <a:spLocks noGrp="1" noChangeArrowheads="1"/>
          </p:cNvSpPr>
          <p:nvPr>
            <p:ph type="sldNum" sz="quarter" idx="5"/>
          </p:nvPr>
        </p:nvSpPr>
        <p:spPr>
          <a:noFill/>
        </p:spPr>
        <p:txBody>
          <a:bodyPr/>
          <a:lstStyle/>
          <a:p>
            <a:fld id="{3B50683D-FA1A-4165-80CD-1885BF7D3B2C}" type="slidenum">
              <a:rPr lang="ar-EG"/>
              <a:pPr/>
              <a:t>24</a:t>
            </a:fld>
            <a:endParaRPr lang="en-US"/>
          </a:p>
        </p:txBody>
      </p:sp>
      <p:sp>
        <p:nvSpPr>
          <p:cNvPr id="892931" name="Rectangle 2"/>
          <p:cNvSpPr>
            <a:spLocks noGrp="1" noRot="1" noChangeAspect="1" noChangeArrowheads="1" noTextEdit="1"/>
          </p:cNvSpPr>
          <p:nvPr>
            <p:ph type="sldImg"/>
          </p:nvPr>
        </p:nvSpPr>
        <p:spPr>
          <a:ln/>
        </p:spPr>
      </p:sp>
      <p:sp>
        <p:nvSpPr>
          <p:cNvPr id="8929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930" name="Rectangle 7"/>
          <p:cNvSpPr>
            <a:spLocks noGrp="1" noChangeArrowheads="1"/>
          </p:cNvSpPr>
          <p:nvPr>
            <p:ph type="sldNum" sz="quarter" idx="5"/>
          </p:nvPr>
        </p:nvSpPr>
        <p:spPr>
          <a:noFill/>
        </p:spPr>
        <p:txBody>
          <a:bodyPr/>
          <a:lstStyle/>
          <a:p>
            <a:fld id="{EB26DCDA-EC5B-4040-A335-18F523A2C1B5}" type="slidenum">
              <a:rPr lang="ar-EG"/>
              <a:pPr/>
              <a:t>195</a:t>
            </a:fld>
            <a:endParaRPr lang="en-US"/>
          </a:p>
        </p:txBody>
      </p:sp>
      <p:sp>
        <p:nvSpPr>
          <p:cNvPr id="1276931" name="Rectangle 2"/>
          <p:cNvSpPr>
            <a:spLocks noGrp="1" noRot="1" noChangeAspect="1" noChangeArrowheads="1" noTextEdit="1"/>
          </p:cNvSpPr>
          <p:nvPr>
            <p:ph type="sldImg"/>
          </p:nvPr>
        </p:nvSpPr>
        <p:spPr>
          <a:ln/>
        </p:spPr>
      </p:sp>
      <p:sp>
        <p:nvSpPr>
          <p:cNvPr id="12769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546" name="Rectangle 7"/>
          <p:cNvSpPr>
            <a:spLocks noGrp="1" noChangeArrowheads="1"/>
          </p:cNvSpPr>
          <p:nvPr>
            <p:ph type="sldNum" sz="quarter" idx="5"/>
          </p:nvPr>
        </p:nvSpPr>
        <p:spPr>
          <a:noFill/>
        </p:spPr>
        <p:txBody>
          <a:bodyPr/>
          <a:lstStyle/>
          <a:p>
            <a:fld id="{079844F3-4AFF-4AEE-AF36-D4B1BBA1B3EA}" type="slidenum">
              <a:rPr lang="ar-EG"/>
              <a:pPr/>
              <a:t>196</a:t>
            </a:fld>
            <a:endParaRPr lang="en-US"/>
          </a:p>
        </p:txBody>
      </p:sp>
      <p:sp>
        <p:nvSpPr>
          <p:cNvPr id="1260547" name="Rectangle 2"/>
          <p:cNvSpPr>
            <a:spLocks noGrp="1" noRot="1" noChangeAspect="1" noChangeArrowheads="1" noTextEdit="1"/>
          </p:cNvSpPr>
          <p:nvPr>
            <p:ph type="sldImg"/>
          </p:nvPr>
        </p:nvSpPr>
        <p:spPr>
          <a:ln/>
        </p:spPr>
      </p:sp>
      <p:sp>
        <p:nvSpPr>
          <p:cNvPr id="126054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1570" name="Rectangle 7"/>
          <p:cNvSpPr>
            <a:spLocks noGrp="1" noChangeArrowheads="1"/>
          </p:cNvSpPr>
          <p:nvPr>
            <p:ph type="sldNum" sz="quarter" idx="5"/>
          </p:nvPr>
        </p:nvSpPr>
        <p:spPr>
          <a:noFill/>
        </p:spPr>
        <p:txBody>
          <a:bodyPr/>
          <a:lstStyle/>
          <a:p>
            <a:fld id="{888BE39E-2F48-4269-A43F-128DADF90724}" type="slidenum">
              <a:rPr lang="ar-EG"/>
              <a:pPr/>
              <a:t>197</a:t>
            </a:fld>
            <a:endParaRPr lang="en-US"/>
          </a:p>
        </p:txBody>
      </p:sp>
      <p:sp>
        <p:nvSpPr>
          <p:cNvPr id="1261571" name="Rectangle 2"/>
          <p:cNvSpPr>
            <a:spLocks noGrp="1" noRot="1" noChangeAspect="1" noChangeArrowheads="1" noTextEdit="1"/>
          </p:cNvSpPr>
          <p:nvPr>
            <p:ph type="sldImg"/>
          </p:nvPr>
        </p:nvSpPr>
        <p:spPr>
          <a:ln/>
        </p:spPr>
      </p:sp>
      <p:sp>
        <p:nvSpPr>
          <p:cNvPr id="126157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594" name="Rectangle 7"/>
          <p:cNvSpPr>
            <a:spLocks noGrp="1" noChangeArrowheads="1"/>
          </p:cNvSpPr>
          <p:nvPr>
            <p:ph type="sldNum" sz="quarter" idx="5"/>
          </p:nvPr>
        </p:nvSpPr>
        <p:spPr>
          <a:noFill/>
        </p:spPr>
        <p:txBody>
          <a:bodyPr/>
          <a:lstStyle/>
          <a:p>
            <a:fld id="{4B45877F-2769-4919-8B22-70DE9D75D85D}" type="slidenum">
              <a:rPr lang="ar-EG"/>
              <a:pPr/>
              <a:t>198</a:t>
            </a:fld>
            <a:endParaRPr lang="en-US"/>
          </a:p>
        </p:txBody>
      </p:sp>
      <p:sp>
        <p:nvSpPr>
          <p:cNvPr id="1262595" name="Rectangle 2"/>
          <p:cNvSpPr>
            <a:spLocks noGrp="1" noRot="1" noChangeAspect="1" noChangeArrowheads="1" noTextEdit="1"/>
          </p:cNvSpPr>
          <p:nvPr>
            <p:ph type="sldImg"/>
          </p:nvPr>
        </p:nvSpPr>
        <p:spPr>
          <a:ln/>
        </p:spPr>
      </p:sp>
      <p:sp>
        <p:nvSpPr>
          <p:cNvPr id="126259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618" name="Rectangle 7"/>
          <p:cNvSpPr>
            <a:spLocks noGrp="1" noChangeArrowheads="1"/>
          </p:cNvSpPr>
          <p:nvPr>
            <p:ph type="sldNum" sz="quarter" idx="5"/>
          </p:nvPr>
        </p:nvSpPr>
        <p:spPr>
          <a:noFill/>
        </p:spPr>
        <p:txBody>
          <a:bodyPr/>
          <a:lstStyle/>
          <a:p>
            <a:fld id="{E51897C9-1E26-4BA9-B511-73A12A1A727E}" type="slidenum">
              <a:rPr lang="ar-EG"/>
              <a:pPr/>
              <a:t>199</a:t>
            </a:fld>
            <a:endParaRPr lang="en-US"/>
          </a:p>
        </p:txBody>
      </p:sp>
      <p:sp>
        <p:nvSpPr>
          <p:cNvPr id="1263619" name="Rectangle 2"/>
          <p:cNvSpPr>
            <a:spLocks noGrp="1" noRot="1" noChangeAspect="1" noChangeArrowheads="1" noTextEdit="1"/>
          </p:cNvSpPr>
          <p:nvPr>
            <p:ph type="sldImg"/>
          </p:nvPr>
        </p:nvSpPr>
        <p:spPr>
          <a:ln/>
        </p:spPr>
      </p:sp>
      <p:sp>
        <p:nvSpPr>
          <p:cNvPr id="126362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930" name="Rectangle 7"/>
          <p:cNvSpPr>
            <a:spLocks noGrp="1" noChangeArrowheads="1"/>
          </p:cNvSpPr>
          <p:nvPr>
            <p:ph type="sldNum" sz="quarter" idx="5"/>
          </p:nvPr>
        </p:nvSpPr>
        <p:spPr>
          <a:noFill/>
        </p:spPr>
        <p:txBody>
          <a:bodyPr/>
          <a:lstStyle/>
          <a:p>
            <a:fld id="{EB26DCDA-EC5B-4040-A335-18F523A2C1B5}" type="slidenum">
              <a:rPr lang="ar-EG"/>
              <a:pPr/>
              <a:t>200</a:t>
            </a:fld>
            <a:endParaRPr lang="en-US"/>
          </a:p>
        </p:txBody>
      </p:sp>
      <p:sp>
        <p:nvSpPr>
          <p:cNvPr id="1276931" name="Rectangle 2"/>
          <p:cNvSpPr>
            <a:spLocks noGrp="1" noRot="1" noChangeAspect="1" noChangeArrowheads="1" noTextEdit="1"/>
          </p:cNvSpPr>
          <p:nvPr>
            <p:ph type="sldImg"/>
          </p:nvPr>
        </p:nvSpPr>
        <p:spPr>
          <a:ln/>
        </p:spPr>
      </p:sp>
      <p:sp>
        <p:nvSpPr>
          <p:cNvPr id="12769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Rectangle 7"/>
          <p:cNvSpPr>
            <a:spLocks noGrp="1" noChangeArrowheads="1"/>
          </p:cNvSpPr>
          <p:nvPr>
            <p:ph type="sldNum" sz="quarter" idx="5"/>
          </p:nvPr>
        </p:nvSpPr>
        <p:spPr>
          <a:noFill/>
        </p:spPr>
        <p:txBody>
          <a:bodyPr/>
          <a:lstStyle/>
          <a:p>
            <a:fld id="{FA0C7459-CD29-4027-9CC7-687B586225D1}" type="slidenum">
              <a:rPr lang="ar-EG"/>
              <a:pPr/>
              <a:t>201</a:t>
            </a:fld>
            <a:endParaRPr lang="en-US"/>
          </a:p>
        </p:txBody>
      </p:sp>
      <p:sp>
        <p:nvSpPr>
          <p:cNvPr id="1264643" name="Rectangle 2"/>
          <p:cNvSpPr>
            <a:spLocks noGrp="1" noRot="1" noChangeAspect="1" noChangeArrowheads="1" noTextEdit="1"/>
          </p:cNvSpPr>
          <p:nvPr>
            <p:ph type="sldImg"/>
          </p:nvPr>
        </p:nvSpPr>
        <p:spPr>
          <a:ln/>
        </p:spPr>
      </p:sp>
      <p:sp>
        <p:nvSpPr>
          <p:cNvPr id="126464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666" name="Rectangle 7"/>
          <p:cNvSpPr>
            <a:spLocks noGrp="1" noChangeArrowheads="1"/>
          </p:cNvSpPr>
          <p:nvPr>
            <p:ph type="sldNum" sz="quarter" idx="5"/>
          </p:nvPr>
        </p:nvSpPr>
        <p:spPr>
          <a:noFill/>
        </p:spPr>
        <p:txBody>
          <a:bodyPr/>
          <a:lstStyle/>
          <a:p>
            <a:fld id="{D6911C2E-FB5F-4024-822C-BD6D3A721691}" type="slidenum">
              <a:rPr lang="ar-EG"/>
              <a:pPr/>
              <a:t>202</a:t>
            </a:fld>
            <a:endParaRPr lang="en-US"/>
          </a:p>
        </p:txBody>
      </p:sp>
      <p:sp>
        <p:nvSpPr>
          <p:cNvPr id="1265667" name="Rectangle 2"/>
          <p:cNvSpPr>
            <a:spLocks noGrp="1" noRot="1" noChangeAspect="1" noChangeArrowheads="1" noTextEdit="1"/>
          </p:cNvSpPr>
          <p:nvPr>
            <p:ph type="sldImg"/>
          </p:nvPr>
        </p:nvSpPr>
        <p:spPr>
          <a:ln/>
        </p:spPr>
      </p:sp>
      <p:sp>
        <p:nvSpPr>
          <p:cNvPr id="126566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7"/>
          <p:cNvSpPr>
            <a:spLocks noGrp="1" noChangeArrowheads="1"/>
          </p:cNvSpPr>
          <p:nvPr>
            <p:ph type="sldNum" sz="quarter" idx="5"/>
          </p:nvPr>
        </p:nvSpPr>
        <p:spPr>
          <a:noFill/>
        </p:spPr>
        <p:txBody>
          <a:bodyPr/>
          <a:lstStyle/>
          <a:p>
            <a:fld id="{1DB0AABE-975C-4A88-A217-824E9E9B356B}" type="slidenum">
              <a:rPr lang="ar-EG"/>
              <a:pPr/>
              <a:t>203</a:t>
            </a:fld>
            <a:endParaRPr lang="en-US"/>
          </a:p>
        </p:txBody>
      </p:sp>
      <p:sp>
        <p:nvSpPr>
          <p:cNvPr id="1266691" name="Rectangle 2"/>
          <p:cNvSpPr>
            <a:spLocks noGrp="1" noRot="1" noChangeAspect="1" noChangeArrowheads="1" noTextEdit="1"/>
          </p:cNvSpPr>
          <p:nvPr>
            <p:ph type="sldImg"/>
          </p:nvPr>
        </p:nvSpPr>
        <p:spPr>
          <a:ln/>
        </p:spPr>
      </p:sp>
      <p:sp>
        <p:nvSpPr>
          <p:cNvPr id="126669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7714" name="Rectangle 7"/>
          <p:cNvSpPr>
            <a:spLocks noGrp="1" noChangeArrowheads="1"/>
          </p:cNvSpPr>
          <p:nvPr>
            <p:ph type="sldNum" sz="quarter" idx="5"/>
          </p:nvPr>
        </p:nvSpPr>
        <p:spPr>
          <a:noFill/>
        </p:spPr>
        <p:txBody>
          <a:bodyPr/>
          <a:lstStyle/>
          <a:p>
            <a:fld id="{E12DB339-D662-45A4-8FB4-1E509CA5AC60}" type="slidenum">
              <a:rPr lang="ar-EG"/>
              <a:pPr/>
              <a:t>204</a:t>
            </a:fld>
            <a:endParaRPr lang="en-US"/>
          </a:p>
        </p:txBody>
      </p:sp>
      <p:sp>
        <p:nvSpPr>
          <p:cNvPr id="1267715" name="Rectangle 2"/>
          <p:cNvSpPr>
            <a:spLocks noGrp="1" noRot="1" noChangeAspect="1" noChangeArrowheads="1" noTextEdit="1"/>
          </p:cNvSpPr>
          <p:nvPr>
            <p:ph type="sldImg"/>
          </p:nvPr>
        </p:nvSpPr>
        <p:spPr>
          <a:ln/>
        </p:spPr>
      </p:sp>
      <p:sp>
        <p:nvSpPr>
          <p:cNvPr id="126771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7"/>
          <p:cNvSpPr>
            <a:spLocks noGrp="1" noChangeArrowheads="1"/>
          </p:cNvSpPr>
          <p:nvPr>
            <p:ph type="sldNum" sz="quarter" idx="5"/>
          </p:nvPr>
        </p:nvSpPr>
        <p:spPr>
          <a:noFill/>
        </p:spPr>
        <p:txBody>
          <a:bodyPr/>
          <a:lstStyle/>
          <a:p>
            <a:fld id="{BD760D25-906B-479A-AC7C-DF6139AC16FB}" type="slidenum">
              <a:rPr lang="ar-EG"/>
              <a:pPr/>
              <a:t>25</a:t>
            </a:fld>
            <a:endParaRPr lang="en-US"/>
          </a:p>
        </p:txBody>
      </p:sp>
      <p:sp>
        <p:nvSpPr>
          <p:cNvPr id="893955" name="Rectangle 2"/>
          <p:cNvSpPr>
            <a:spLocks noGrp="1" noRot="1" noChangeAspect="1" noChangeArrowheads="1" noTextEdit="1"/>
          </p:cNvSpPr>
          <p:nvPr>
            <p:ph type="sldImg"/>
          </p:nvPr>
        </p:nvSpPr>
        <p:spPr>
          <a:ln/>
        </p:spPr>
      </p:sp>
      <p:sp>
        <p:nvSpPr>
          <p:cNvPr id="89395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738" name="Rectangle 7"/>
          <p:cNvSpPr>
            <a:spLocks noGrp="1" noChangeArrowheads="1"/>
          </p:cNvSpPr>
          <p:nvPr>
            <p:ph type="sldNum" sz="quarter" idx="5"/>
          </p:nvPr>
        </p:nvSpPr>
        <p:spPr>
          <a:noFill/>
        </p:spPr>
        <p:txBody>
          <a:bodyPr/>
          <a:lstStyle/>
          <a:p>
            <a:fld id="{A065CAE4-5AB2-44A9-A982-3147D7EA677A}" type="slidenum">
              <a:rPr lang="ar-EG"/>
              <a:pPr/>
              <a:t>205</a:t>
            </a:fld>
            <a:endParaRPr lang="en-US"/>
          </a:p>
        </p:txBody>
      </p:sp>
      <p:sp>
        <p:nvSpPr>
          <p:cNvPr id="1268739" name="Rectangle 2"/>
          <p:cNvSpPr>
            <a:spLocks noGrp="1" noRot="1" noChangeAspect="1" noChangeArrowheads="1" noTextEdit="1"/>
          </p:cNvSpPr>
          <p:nvPr>
            <p:ph type="sldImg"/>
          </p:nvPr>
        </p:nvSpPr>
        <p:spPr>
          <a:ln/>
        </p:spPr>
      </p:sp>
      <p:sp>
        <p:nvSpPr>
          <p:cNvPr id="126874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62" name="Rectangle 7"/>
          <p:cNvSpPr>
            <a:spLocks noGrp="1" noChangeArrowheads="1"/>
          </p:cNvSpPr>
          <p:nvPr>
            <p:ph type="sldNum" sz="quarter" idx="5"/>
          </p:nvPr>
        </p:nvSpPr>
        <p:spPr>
          <a:noFill/>
        </p:spPr>
        <p:txBody>
          <a:bodyPr/>
          <a:lstStyle/>
          <a:p>
            <a:fld id="{DE392B1E-BC52-4994-BB33-7A8C66906130}" type="slidenum">
              <a:rPr lang="ar-EG"/>
              <a:pPr/>
              <a:t>206</a:t>
            </a:fld>
            <a:endParaRPr lang="en-US"/>
          </a:p>
        </p:txBody>
      </p:sp>
      <p:sp>
        <p:nvSpPr>
          <p:cNvPr id="1269763" name="Rectangle 2"/>
          <p:cNvSpPr>
            <a:spLocks noGrp="1" noRot="1" noChangeAspect="1" noChangeArrowheads="1" noTextEdit="1"/>
          </p:cNvSpPr>
          <p:nvPr>
            <p:ph type="sldImg"/>
          </p:nvPr>
        </p:nvSpPr>
        <p:spPr>
          <a:ln/>
        </p:spPr>
      </p:sp>
      <p:sp>
        <p:nvSpPr>
          <p:cNvPr id="126976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930" name="Rectangle 7"/>
          <p:cNvSpPr>
            <a:spLocks noGrp="1" noChangeArrowheads="1"/>
          </p:cNvSpPr>
          <p:nvPr>
            <p:ph type="sldNum" sz="quarter" idx="5"/>
          </p:nvPr>
        </p:nvSpPr>
        <p:spPr>
          <a:noFill/>
        </p:spPr>
        <p:txBody>
          <a:bodyPr/>
          <a:lstStyle/>
          <a:p>
            <a:fld id="{EB26DCDA-EC5B-4040-A335-18F523A2C1B5}" type="slidenum">
              <a:rPr lang="ar-EG"/>
              <a:pPr/>
              <a:t>207</a:t>
            </a:fld>
            <a:endParaRPr lang="en-US"/>
          </a:p>
        </p:txBody>
      </p:sp>
      <p:sp>
        <p:nvSpPr>
          <p:cNvPr id="1276931" name="Rectangle 2"/>
          <p:cNvSpPr>
            <a:spLocks noGrp="1" noRot="1" noChangeAspect="1" noChangeArrowheads="1" noTextEdit="1"/>
          </p:cNvSpPr>
          <p:nvPr>
            <p:ph type="sldImg"/>
          </p:nvPr>
        </p:nvSpPr>
        <p:spPr>
          <a:ln/>
        </p:spPr>
      </p:sp>
      <p:sp>
        <p:nvSpPr>
          <p:cNvPr id="12769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786" name="Rectangle 7"/>
          <p:cNvSpPr>
            <a:spLocks noGrp="1" noChangeArrowheads="1"/>
          </p:cNvSpPr>
          <p:nvPr>
            <p:ph type="sldNum" sz="quarter" idx="5"/>
          </p:nvPr>
        </p:nvSpPr>
        <p:spPr>
          <a:noFill/>
        </p:spPr>
        <p:txBody>
          <a:bodyPr/>
          <a:lstStyle/>
          <a:p>
            <a:fld id="{53784CED-84FC-4475-A5C2-B10E2E7D0BEC}" type="slidenum">
              <a:rPr lang="ar-EG"/>
              <a:pPr/>
              <a:t>208</a:t>
            </a:fld>
            <a:endParaRPr lang="en-US"/>
          </a:p>
        </p:txBody>
      </p:sp>
      <p:sp>
        <p:nvSpPr>
          <p:cNvPr id="1270787" name="Rectangle 2"/>
          <p:cNvSpPr>
            <a:spLocks noGrp="1" noRot="1" noChangeAspect="1" noChangeArrowheads="1" noTextEdit="1"/>
          </p:cNvSpPr>
          <p:nvPr>
            <p:ph type="sldImg"/>
          </p:nvPr>
        </p:nvSpPr>
        <p:spPr>
          <a:ln/>
        </p:spPr>
      </p:sp>
      <p:sp>
        <p:nvSpPr>
          <p:cNvPr id="127078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810" name="Rectangle 7"/>
          <p:cNvSpPr>
            <a:spLocks noGrp="1" noChangeArrowheads="1"/>
          </p:cNvSpPr>
          <p:nvPr>
            <p:ph type="sldNum" sz="quarter" idx="5"/>
          </p:nvPr>
        </p:nvSpPr>
        <p:spPr>
          <a:noFill/>
        </p:spPr>
        <p:txBody>
          <a:bodyPr/>
          <a:lstStyle/>
          <a:p>
            <a:fld id="{F8DEA1AE-3DC7-434A-8D36-8CF2D24F8060}" type="slidenum">
              <a:rPr lang="ar-EG"/>
              <a:pPr/>
              <a:t>209</a:t>
            </a:fld>
            <a:endParaRPr lang="en-US"/>
          </a:p>
        </p:txBody>
      </p:sp>
      <p:sp>
        <p:nvSpPr>
          <p:cNvPr id="1271811" name="Rectangle 2"/>
          <p:cNvSpPr>
            <a:spLocks noGrp="1" noRot="1" noChangeAspect="1" noChangeArrowheads="1" noTextEdit="1"/>
          </p:cNvSpPr>
          <p:nvPr>
            <p:ph type="sldImg"/>
          </p:nvPr>
        </p:nvSpPr>
        <p:spPr>
          <a:ln/>
        </p:spPr>
      </p:sp>
      <p:sp>
        <p:nvSpPr>
          <p:cNvPr id="127181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2834" name="Rectangle 7"/>
          <p:cNvSpPr>
            <a:spLocks noGrp="1" noChangeArrowheads="1"/>
          </p:cNvSpPr>
          <p:nvPr>
            <p:ph type="sldNum" sz="quarter" idx="5"/>
          </p:nvPr>
        </p:nvSpPr>
        <p:spPr>
          <a:noFill/>
        </p:spPr>
        <p:txBody>
          <a:bodyPr/>
          <a:lstStyle/>
          <a:p>
            <a:fld id="{5835B579-5A43-4503-B1D3-FB67B95EA970}" type="slidenum">
              <a:rPr lang="ar-EG"/>
              <a:pPr/>
              <a:t>210</a:t>
            </a:fld>
            <a:endParaRPr lang="en-US"/>
          </a:p>
        </p:txBody>
      </p:sp>
      <p:sp>
        <p:nvSpPr>
          <p:cNvPr id="1272835" name="Rectangle 2"/>
          <p:cNvSpPr>
            <a:spLocks noGrp="1" noRot="1" noChangeAspect="1" noChangeArrowheads="1" noTextEdit="1"/>
          </p:cNvSpPr>
          <p:nvPr>
            <p:ph type="sldImg"/>
          </p:nvPr>
        </p:nvSpPr>
        <p:spPr>
          <a:ln/>
        </p:spPr>
      </p:sp>
      <p:sp>
        <p:nvSpPr>
          <p:cNvPr id="127283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858" name="Rectangle 7"/>
          <p:cNvSpPr>
            <a:spLocks noGrp="1" noChangeArrowheads="1"/>
          </p:cNvSpPr>
          <p:nvPr>
            <p:ph type="sldNum" sz="quarter" idx="5"/>
          </p:nvPr>
        </p:nvSpPr>
        <p:spPr>
          <a:noFill/>
        </p:spPr>
        <p:txBody>
          <a:bodyPr/>
          <a:lstStyle/>
          <a:p>
            <a:fld id="{D30CEDDE-4696-4F44-824B-1FCD1A45AC55}" type="slidenum">
              <a:rPr lang="ar-EG"/>
              <a:pPr/>
              <a:t>211</a:t>
            </a:fld>
            <a:endParaRPr lang="en-US"/>
          </a:p>
        </p:txBody>
      </p:sp>
      <p:sp>
        <p:nvSpPr>
          <p:cNvPr id="1273859" name="Rectangle 2"/>
          <p:cNvSpPr>
            <a:spLocks noGrp="1" noRot="1" noChangeAspect="1" noChangeArrowheads="1" noTextEdit="1"/>
          </p:cNvSpPr>
          <p:nvPr>
            <p:ph type="sldImg"/>
          </p:nvPr>
        </p:nvSpPr>
        <p:spPr>
          <a:ln/>
        </p:spPr>
      </p:sp>
      <p:sp>
        <p:nvSpPr>
          <p:cNvPr id="127386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882" name="Rectangle 7"/>
          <p:cNvSpPr>
            <a:spLocks noGrp="1" noChangeArrowheads="1"/>
          </p:cNvSpPr>
          <p:nvPr>
            <p:ph type="sldNum" sz="quarter" idx="5"/>
          </p:nvPr>
        </p:nvSpPr>
        <p:spPr>
          <a:noFill/>
        </p:spPr>
        <p:txBody>
          <a:bodyPr/>
          <a:lstStyle/>
          <a:p>
            <a:fld id="{34CBCD88-F7C9-4B50-BEC1-E035821700B3}" type="slidenum">
              <a:rPr lang="ar-EG"/>
              <a:pPr/>
              <a:t>212</a:t>
            </a:fld>
            <a:endParaRPr lang="en-US"/>
          </a:p>
        </p:txBody>
      </p:sp>
      <p:sp>
        <p:nvSpPr>
          <p:cNvPr id="1274883" name="Rectangle 2"/>
          <p:cNvSpPr>
            <a:spLocks noGrp="1" noRot="1" noChangeAspect="1" noChangeArrowheads="1" noTextEdit="1"/>
          </p:cNvSpPr>
          <p:nvPr>
            <p:ph type="sldImg"/>
          </p:nvPr>
        </p:nvSpPr>
        <p:spPr>
          <a:ln/>
        </p:spPr>
      </p:sp>
      <p:sp>
        <p:nvSpPr>
          <p:cNvPr id="127488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5906" name="Rectangle 7"/>
          <p:cNvSpPr>
            <a:spLocks noGrp="1" noChangeArrowheads="1"/>
          </p:cNvSpPr>
          <p:nvPr>
            <p:ph type="sldNum" sz="quarter" idx="5"/>
          </p:nvPr>
        </p:nvSpPr>
        <p:spPr>
          <a:noFill/>
        </p:spPr>
        <p:txBody>
          <a:bodyPr/>
          <a:lstStyle/>
          <a:p>
            <a:fld id="{064D10FA-081C-4037-9B7C-40790A79C651}" type="slidenum">
              <a:rPr lang="ar-EG"/>
              <a:pPr/>
              <a:t>213</a:t>
            </a:fld>
            <a:endParaRPr lang="en-US"/>
          </a:p>
        </p:txBody>
      </p:sp>
      <p:sp>
        <p:nvSpPr>
          <p:cNvPr id="1275907" name="Rectangle 2"/>
          <p:cNvSpPr>
            <a:spLocks noGrp="1" noRot="1" noChangeAspect="1" noChangeArrowheads="1" noTextEdit="1"/>
          </p:cNvSpPr>
          <p:nvPr>
            <p:ph type="sldImg"/>
          </p:nvPr>
        </p:nvSpPr>
        <p:spPr>
          <a:ln/>
        </p:spPr>
      </p:sp>
      <p:sp>
        <p:nvSpPr>
          <p:cNvPr id="127590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930" name="Rectangle 7"/>
          <p:cNvSpPr>
            <a:spLocks noGrp="1" noChangeArrowheads="1"/>
          </p:cNvSpPr>
          <p:nvPr>
            <p:ph type="sldNum" sz="quarter" idx="5"/>
          </p:nvPr>
        </p:nvSpPr>
        <p:spPr>
          <a:noFill/>
        </p:spPr>
        <p:txBody>
          <a:bodyPr/>
          <a:lstStyle/>
          <a:p>
            <a:fld id="{EB26DCDA-EC5B-4040-A335-18F523A2C1B5}" type="slidenum">
              <a:rPr lang="ar-EG"/>
              <a:pPr/>
              <a:t>214</a:t>
            </a:fld>
            <a:endParaRPr lang="en-US"/>
          </a:p>
        </p:txBody>
      </p:sp>
      <p:sp>
        <p:nvSpPr>
          <p:cNvPr id="1276931" name="Rectangle 2"/>
          <p:cNvSpPr>
            <a:spLocks noGrp="1" noRot="1" noChangeAspect="1" noChangeArrowheads="1" noTextEdit="1"/>
          </p:cNvSpPr>
          <p:nvPr>
            <p:ph type="sldImg"/>
          </p:nvPr>
        </p:nvSpPr>
        <p:spPr>
          <a:ln/>
        </p:spPr>
      </p:sp>
      <p:sp>
        <p:nvSpPr>
          <p:cNvPr id="12769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7"/>
          <p:cNvSpPr>
            <a:spLocks noGrp="1" noChangeArrowheads="1"/>
          </p:cNvSpPr>
          <p:nvPr>
            <p:ph type="sldNum" sz="quarter" idx="5"/>
          </p:nvPr>
        </p:nvSpPr>
        <p:spPr>
          <a:noFill/>
        </p:spPr>
        <p:txBody>
          <a:bodyPr/>
          <a:lstStyle/>
          <a:p>
            <a:fld id="{8A98528D-1B20-410C-A169-8FCCAF177BC0}" type="slidenum">
              <a:rPr lang="ar-EG"/>
              <a:pPr/>
              <a:t>26</a:t>
            </a:fld>
            <a:endParaRPr lang="en-US"/>
          </a:p>
        </p:txBody>
      </p:sp>
      <p:sp>
        <p:nvSpPr>
          <p:cNvPr id="894979" name="Rectangle 2"/>
          <p:cNvSpPr>
            <a:spLocks noGrp="1" noRot="1" noChangeAspect="1" noChangeArrowheads="1" noTextEdit="1"/>
          </p:cNvSpPr>
          <p:nvPr>
            <p:ph type="sldImg"/>
          </p:nvPr>
        </p:nvSpPr>
        <p:spPr>
          <a:ln/>
        </p:spPr>
      </p:sp>
      <p:sp>
        <p:nvSpPr>
          <p:cNvPr id="89498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954" name="Rectangle 7"/>
          <p:cNvSpPr>
            <a:spLocks noGrp="1" noChangeArrowheads="1"/>
          </p:cNvSpPr>
          <p:nvPr>
            <p:ph type="sldNum" sz="quarter" idx="5"/>
          </p:nvPr>
        </p:nvSpPr>
        <p:spPr>
          <a:noFill/>
        </p:spPr>
        <p:txBody>
          <a:bodyPr/>
          <a:lstStyle/>
          <a:p>
            <a:fld id="{BA2891FD-FFD2-48A0-B73F-BFD247D75EEA}" type="slidenum">
              <a:rPr lang="ar-EG"/>
              <a:pPr/>
              <a:t>215</a:t>
            </a:fld>
            <a:endParaRPr lang="en-US"/>
          </a:p>
        </p:txBody>
      </p:sp>
      <p:sp>
        <p:nvSpPr>
          <p:cNvPr id="1277955" name="Rectangle 2"/>
          <p:cNvSpPr>
            <a:spLocks noGrp="1" noRot="1" noChangeAspect="1" noChangeArrowheads="1" noTextEdit="1"/>
          </p:cNvSpPr>
          <p:nvPr>
            <p:ph type="sldImg"/>
          </p:nvPr>
        </p:nvSpPr>
        <p:spPr>
          <a:ln/>
        </p:spPr>
      </p:sp>
      <p:sp>
        <p:nvSpPr>
          <p:cNvPr id="127795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978" name="Rectangle 7"/>
          <p:cNvSpPr>
            <a:spLocks noGrp="1" noChangeArrowheads="1"/>
          </p:cNvSpPr>
          <p:nvPr>
            <p:ph type="sldNum" sz="quarter" idx="5"/>
          </p:nvPr>
        </p:nvSpPr>
        <p:spPr>
          <a:noFill/>
        </p:spPr>
        <p:txBody>
          <a:bodyPr/>
          <a:lstStyle/>
          <a:p>
            <a:fld id="{DDA74C72-70F8-4F10-8F0D-C66DAC9FDEB6}" type="slidenum">
              <a:rPr lang="ar-EG"/>
              <a:pPr/>
              <a:t>216</a:t>
            </a:fld>
            <a:endParaRPr lang="en-US"/>
          </a:p>
        </p:txBody>
      </p:sp>
      <p:sp>
        <p:nvSpPr>
          <p:cNvPr id="1278979" name="Rectangle 2"/>
          <p:cNvSpPr>
            <a:spLocks noGrp="1" noRot="1" noChangeAspect="1" noChangeArrowheads="1" noTextEdit="1"/>
          </p:cNvSpPr>
          <p:nvPr>
            <p:ph type="sldImg"/>
          </p:nvPr>
        </p:nvSpPr>
        <p:spPr>
          <a:ln/>
        </p:spPr>
      </p:sp>
      <p:sp>
        <p:nvSpPr>
          <p:cNvPr id="127898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02" name="Rectangle 7"/>
          <p:cNvSpPr>
            <a:spLocks noGrp="1" noChangeArrowheads="1"/>
          </p:cNvSpPr>
          <p:nvPr>
            <p:ph type="sldNum" sz="quarter" idx="5"/>
          </p:nvPr>
        </p:nvSpPr>
        <p:spPr>
          <a:noFill/>
        </p:spPr>
        <p:txBody>
          <a:bodyPr/>
          <a:lstStyle/>
          <a:p>
            <a:fld id="{116ACCAD-5B1A-4BBE-8CEA-6584F2815505}" type="slidenum">
              <a:rPr lang="ar-EG"/>
              <a:pPr/>
              <a:t>217</a:t>
            </a:fld>
            <a:endParaRPr lang="en-US"/>
          </a:p>
        </p:txBody>
      </p:sp>
      <p:sp>
        <p:nvSpPr>
          <p:cNvPr id="1280003" name="Rectangle 2"/>
          <p:cNvSpPr>
            <a:spLocks noGrp="1" noRot="1" noChangeAspect="1" noChangeArrowheads="1" noTextEdit="1"/>
          </p:cNvSpPr>
          <p:nvPr>
            <p:ph type="sldImg"/>
          </p:nvPr>
        </p:nvSpPr>
        <p:spPr>
          <a:ln/>
        </p:spPr>
      </p:sp>
      <p:sp>
        <p:nvSpPr>
          <p:cNvPr id="128000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026" name="Rectangle 7"/>
          <p:cNvSpPr>
            <a:spLocks noGrp="1" noChangeArrowheads="1"/>
          </p:cNvSpPr>
          <p:nvPr>
            <p:ph type="sldNum" sz="quarter" idx="5"/>
          </p:nvPr>
        </p:nvSpPr>
        <p:spPr>
          <a:noFill/>
        </p:spPr>
        <p:txBody>
          <a:bodyPr/>
          <a:lstStyle/>
          <a:p>
            <a:fld id="{81CA7707-4AD7-40BA-8A44-424D7A357B94}" type="slidenum">
              <a:rPr lang="ar-EG"/>
              <a:pPr/>
              <a:t>218</a:t>
            </a:fld>
            <a:endParaRPr lang="en-US"/>
          </a:p>
        </p:txBody>
      </p:sp>
      <p:sp>
        <p:nvSpPr>
          <p:cNvPr id="1281027" name="Rectangle 2"/>
          <p:cNvSpPr>
            <a:spLocks noGrp="1" noRot="1" noChangeAspect="1" noChangeArrowheads="1" noTextEdit="1"/>
          </p:cNvSpPr>
          <p:nvPr>
            <p:ph type="sldImg"/>
          </p:nvPr>
        </p:nvSpPr>
        <p:spPr>
          <a:ln/>
        </p:spPr>
      </p:sp>
      <p:sp>
        <p:nvSpPr>
          <p:cNvPr id="12810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2050" name="Rectangle 7"/>
          <p:cNvSpPr>
            <a:spLocks noGrp="1" noChangeArrowheads="1"/>
          </p:cNvSpPr>
          <p:nvPr>
            <p:ph type="sldNum" sz="quarter" idx="5"/>
          </p:nvPr>
        </p:nvSpPr>
        <p:spPr>
          <a:noFill/>
        </p:spPr>
        <p:txBody>
          <a:bodyPr/>
          <a:lstStyle/>
          <a:p>
            <a:fld id="{E7F30003-3C4E-4DC0-9896-1A6CD6DDB9A2}" type="slidenum">
              <a:rPr lang="ar-EG"/>
              <a:pPr/>
              <a:t>219</a:t>
            </a:fld>
            <a:endParaRPr lang="en-US"/>
          </a:p>
        </p:txBody>
      </p:sp>
      <p:sp>
        <p:nvSpPr>
          <p:cNvPr id="1282051" name="Rectangle 2"/>
          <p:cNvSpPr>
            <a:spLocks noGrp="1" noRot="1" noChangeAspect="1" noChangeArrowheads="1" noTextEdit="1"/>
          </p:cNvSpPr>
          <p:nvPr>
            <p:ph type="sldImg"/>
          </p:nvPr>
        </p:nvSpPr>
        <p:spPr>
          <a:ln/>
        </p:spPr>
      </p:sp>
      <p:sp>
        <p:nvSpPr>
          <p:cNvPr id="128205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074" name="Rectangle 7"/>
          <p:cNvSpPr>
            <a:spLocks noGrp="1" noChangeArrowheads="1"/>
          </p:cNvSpPr>
          <p:nvPr>
            <p:ph type="sldNum" sz="quarter" idx="5"/>
          </p:nvPr>
        </p:nvSpPr>
        <p:spPr>
          <a:noFill/>
        </p:spPr>
        <p:txBody>
          <a:bodyPr/>
          <a:lstStyle/>
          <a:p>
            <a:fld id="{DBAB269C-BC98-4DC4-A50C-30D27388216E}" type="slidenum">
              <a:rPr lang="ar-EG"/>
              <a:pPr/>
              <a:t>220</a:t>
            </a:fld>
            <a:endParaRPr lang="en-US"/>
          </a:p>
        </p:txBody>
      </p:sp>
      <p:sp>
        <p:nvSpPr>
          <p:cNvPr id="1283075" name="Rectangle 2"/>
          <p:cNvSpPr>
            <a:spLocks noGrp="1" noRot="1" noChangeAspect="1" noChangeArrowheads="1" noTextEdit="1"/>
          </p:cNvSpPr>
          <p:nvPr>
            <p:ph type="sldImg"/>
          </p:nvPr>
        </p:nvSpPr>
        <p:spPr>
          <a:ln/>
        </p:spPr>
      </p:sp>
      <p:sp>
        <p:nvSpPr>
          <p:cNvPr id="128307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4098" name="Rectangle 7"/>
          <p:cNvSpPr>
            <a:spLocks noGrp="1" noChangeArrowheads="1"/>
          </p:cNvSpPr>
          <p:nvPr>
            <p:ph type="sldNum" sz="quarter" idx="5"/>
          </p:nvPr>
        </p:nvSpPr>
        <p:spPr>
          <a:noFill/>
        </p:spPr>
        <p:txBody>
          <a:bodyPr/>
          <a:lstStyle/>
          <a:p>
            <a:fld id="{C9CABCCD-A1A7-49B6-989D-27638EFD5AD4}" type="slidenum">
              <a:rPr lang="ar-EG"/>
              <a:pPr/>
              <a:t>221</a:t>
            </a:fld>
            <a:endParaRPr lang="en-US"/>
          </a:p>
        </p:txBody>
      </p:sp>
      <p:sp>
        <p:nvSpPr>
          <p:cNvPr id="1284099" name="Rectangle 2"/>
          <p:cNvSpPr>
            <a:spLocks noGrp="1" noRot="1" noChangeAspect="1" noChangeArrowheads="1" noTextEdit="1"/>
          </p:cNvSpPr>
          <p:nvPr>
            <p:ph type="sldImg"/>
          </p:nvPr>
        </p:nvSpPr>
        <p:spPr>
          <a:ln/>
        </p:spPr>
      </p:sp>
      <p:sp>
        <p:nvSpPr>
          <p:cNvPr id="128410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5122" name="Rectangle 7"/>
          <p:cNvSpPr>
            <a:spLocks noGrp="1" noChangeArrowheads="1"/>
          </p:cNvSpPr>
          <p:nvPr>
            <p:ph type="sldNum" sz="quarter" idx="5"/>
          </p:nvPr>
        </p:nvSpPr>
        <p:spPr>
          <a:noFill/>
        </p:spPr>
        <p:txBody>
          <a:bodyPr/>
          <a:lstStyle/>
          <a:p>
            <a:fld id="{9AA303D1-FAB0-4A54-85B6-15C742D6011B}" type="slidenum">
              <a:rPr lang="ar-EG"/>
              <a:pPr/>
              <a:t>222</a:t>
            </a:fld>
            <a:endParaRPr lang="en-US"/>
          </a:p>
        </p:txBody>
      </p:sp>
      <p:sp>
        <p:nvSpPr>
          <p:cNvPr id="1285123" name="Rectangle 2"/>
          <p:cNvSpPr>
            <a:spLocks noGrp="1" noRot="1" noChangeAspect="1" noChangeArrowheads="1" noTextEdit="1"/>
          </p:cNvSpPr>
          <p:nvPr>
            <p:ph type="sldImg"/>
          </p:nvPr>
        </p:nvSpPr>
        <p:spPr>
          <a:ln/>
        </p:spPr>
      </p:sp>
      <p:sp>
        <p:nvSpPr>
          <p:cNvPr id="128512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146" name="Rectangle 7"/>
          <p:cNvSpPr>
            <a:spLocks noGrp="1" noChangeArrowheads="1"/>
          </p:cNvSpPr>
          <p:nvPr>
            <p:ph type="sldNum" sz="quarter" idx="5"/>
          </p:nvPr>
        </p:nvSpPr>
        <p:spPr>
          <a:noFill/>
        </p:spPr>
        <p:txBody>
          <a:bodyPr/>
          <a:lstStyle/>
          <a:p>
            <a:fld id="{F13F1B5C-8D72-48F5-834B-6756B60B1251}" type="slidenum">
              <a:rPr lang="ar-EG"/>
              <a:pPr/>
              <a:t>223</a:t>
            </a:fld>
            <a:endParaRPr lang="en-US"/>
          </a:p>
        </p:txBody>
      </p:sp>
      <p:sp>
        <p:nvSpPr>
          <p:cNvPr id="1286147" name="Rectangle 2"/>
          <p:cNvSpPr>
            <a:spLocks noGrp="1" noRot="1" noChangeAspect="1" noChangeArrowheads="1" noTextEdit="1"/>
          </p:cNvSpPr>
          <p:nvPr>
            <p:ph type="sldImg"/>
          </p:nvPr>
        </p:nvSpPr>
        <p:spPr>
          <a:ln/>
        </p:spPr>
      </p:sp>
      <p:sp>
        <p:nvSpPr>
          <p:cNvPr id="128614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7170" name="Rectangle 7"/>
          <p:cNvSpPr>
            <a:spLocks noGrp="1" noChangeArrowheads="1"/>
          </p:cNvSpPr>
          <p:nvPr>
            <p:ph type="sldNum" sz="quarter" idx="5"/>
          </p:nvPr>
        </p:nvSpPr>
        <p:spPr>
          <a:noFill/>
        </p:spPr>
        <p:txBody>
          <a:bodyPr/>
          <a:lstStyle/>
          <a:p>
            <a:fld id="{03492002-CFF8-4849-9B73-F2EBDFEA1DE2}" type="slidenum">
              <a:rPr lang="ar-EG"/>
              <a:pPr/>
              <a:t>224</a:t>
            </a:fld>
            <a:endParaRPr lang="en-US"/>
          </a:p>
        </p:txBody>
      </p:sp>
      <p:sp>
        <p:nvSpPr>
          <p:cNvPr id="1287171" name="Rectangle 2"/>
          <p:cNvSpPr>
            <a:spLocks noGrp="1" noRot="1" noChangeAspect="1" noChangeArrowheads="1" noTextEdit="1"/>
          </p:cNvSpPr>
          <p:nvPr>
            <p:ph type="sldImg"/>
          </p:nvPr>
        </p:nvSpPr>
        <p:spPr>
          <a:ln/>
        </p:spPr>
      </p:sp>
      <p:sp>
        <p:nvSpPr>
          <p:cNvPr id="128717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7"/>
          <p:cNvSpPr>
            <a:spLocks noGrp="1" noChangeArrowheads="1"/>
          </p:cNvSpPr>
          <p:nvPr>
            <p:ph type="sldNum" sz="quarter" idx="5"/>
          </p:nvPr>
        </p:nvSpPr>
        <p:spPr>
          <a:noFill/>
        </p:spPr>
        <p:txBody>
          <a:bodyPr/>
          <a:lstStyle/>
          <a:p>
            <a:fld id="{BC80FADF-A26F-4C1E-92EC-9AB9E46467CD}" type="slidenum">
              <a:rPr lang="ar-EG"/>
              <a:pPr/>
              <a:t>27</a:t>
            </a:fld>
            <a:endParaRPr lang="en-US"/>
          </a:p>
        </p:txBody>
      </p:sp>
      <p:sp>
        <p:nvSpPr>
          <p:cNvPr id="898051" name="Rectangle 2"/>
          <p:cNvSpPr>
            <a:spLocks noGrp="1" noRot="1" noChangeAspect="1" noChangeArrowheads="1" noTextEdit="1"/>
          </p:cNvSpPr>
          <p:nvPr>
            <p:ph type="sldImg"/>
          </p:nvPr>
        </p:nvSpPr>
        <p:spPr>
          <a:ln/>
        </p:spPr>
      </p:sp>
      <p:sp>
        <p:nvSpPr>
          <p:cNvPr id="89805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194" name="Rectangle 7"/>
          <p:cNvSpPr>
            <a:spLocks noGrp="1" noChangeArrowheads="1"/>
          </p:cNvSpPr>
          <p:nvPr>
            <p:ph type="sldNum" sz="quarter" idx="5"/>
          </p:nvPr>
        </p:nvSpPr>
        <p:spPr>
          <a:noFill/>
        </p:spPr>
        <p:txBody>
          <a:bodyPr/>
          <a:lstStyle/>
          <a:p>
            <a:fld id="{FC54B4B9-25E6-4F35-9E75-EA02CD23ABFA}" type="slidenum">
              <a:rPr lang="ar-EG"/>
              <a:pPr/>
              <a:t>225</a:t>
            </a:fld>
            <a:endParaRPr lang="en-US"/>
          </a:p>
        </p:txBody>
      </p:sp>
      <p:sp>
        <p:nvSpPr>
          <p:cNvPr id="1288195" name="Rectangle 2"/>
          <p:cNvSpPr>
            <a:spLocks noGrp="1" noRot="1" noChangeAspect="1" noChangeArrowheads="1" noTextEdit="1"/>
          </p:cNvSpPr>
          <p:nvPr>
            <p:ph type="sldImg"/>
          </p:nvPr>
        </p:nvSpPr>
        <p:spPr>
          <a:ln/>
        </p:spPr>
      </p:sp>
      <p:sp>
        <p:nvSpPr>
          <p:cNvPr id="128819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218" name="Rectangle 7"/>
          <p:cNvSpPr>
            <a:spLocks noGrp="1" noChangeArrowheads="1"/>
          </p:cNvSpPr>
          <p:nvPr>
            <p:ph type="sldNum" sz="quarter" idx="5"/>
          </p:nvPr>
        </p:nvSpPr>
        <p:spPr>
          <a:noFill/>
        </p:spPr>
        <p:txBody>
          <a:bodyPr/>
          <a:lstStyle/>
          <a:p>
            <a:fld id="{59387DA3-324E-4673-8D30-8FE9ACE74AEA}" type="slidenum">
              <a:rPr lang="ar-EG"/>
              <a:pPr/>
              <a:t>226</a:t>
            </a:fld>
            <a:endParaRPr lang="en-US"/>
          </a:p>
        </p:txBody>
      </p:sp>
      <p:sp>
        <p:nvSpPr>
          <p:cNvPr id="1289219" name="Rectangle 2"/>
          <p:cNvSpPr>
            <a:spLocks noGrp="1" noRot="1" noChangeAspect="1" noChangeArrowheads="1" noTextEdit="1"/>
          </p:cNvSpPr>
          <p:nvPr>
            <p:ph type="sldImg"/>
          </p:nvPr>
        </p:nvSpPr>
        <p:spPr>
          <a:ln/>
        </p:spPr>
      </p:sp>
      <p:sp>
        <p:nvSpPr>
          <p:cNvPr id="128922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42" name="Rectangle 7"/>
          <p:cNvSpPr>
            <a:spLocks noGrp="1" noChangeArrowheads="1"/>
          </p:cNvSpPr>
          <p:nvPr>
            <p:ph type="sldNum" sz="quarter" idx="5"/>
          </p:nvPr>
        </p:nvSpPr>
        <p:spPr>
          <a:noFill/>
        </p:spPr>
        <p:txBody>
          <a:bodyPr/>
          <a:lstStyle/>
          <a:p>
            <a:fld id="{0CBA098E-3AC3-4349-A129-F499C5DB27A4}" type="slidenum">
              <a:rPr lang="ar-EG"/>
              <a:pPr/>
              <a:t>227</a:t>
            </a:fld>
            <a:endParaRPr lang="en-US"/>
          </a:p>
        </p:txBody>
      </p:sp>
      <p:sp>
        <p:nvSpPr>
          <p:cNvPr id="1290243" name="Rectangle 2"/>
          <p:cNvSpPr>
            <a:spLocks noGrp="1" noRot="1" noChangeAspect="1" noChangeArrowheads="1" noTextEdit="1"/>
          </p:cNvSpPr>
          <p:nvPr>
            <p:ph type="sldImg"/>
          </p:nvPr>
        </p:nvSpPr>
        <p:spPr>
          <a:ln/>
        </p:spPr>
      </p:sp>
      <p:sp>
        <p:nvSpPr>
          <p:cNvPr id="129024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Rectangle 7"/>
          <p:cNvSpPr>
            <a:spLocks noGrp="1" noChangeArrowheads="1"/>
          </p:cNvSpPr>
          <p:nvPr>
            <p:ph type="sldNum" sz="quarter" idx="5"/>
          </p:nvPr>
        </p:nvSpPr>
        <p:spPr>
          <a:noFill/>
        </p:spPr>
        <p:txBody>
          <a:bodyPr/>
          <a:lstStyle/>
          <a:p>
            <a:fld id="{621308FC-1799-41CB-8BAD-F7C2A6CE7BD0}" type="slidenum">
              <a:rPr lang="ar-EG"/>
              <a:pPr/>
              <a:t>228</a:t>
            </a:fld>
            <a:endParaRPr lang="en-US"/>
          </a:p>
        </p:txBody>
      </p:sp>
      <p:sp>
        <p:nvSpPr>
          <p:cNvPr id="1328131" name="Rectangle 2"/>
          <p:cNvSpPr>
            <a:spLocks noGrp="1" noRot="1" noChangeAspect="1" noChangeArrowheads="1" noTextEdit="1"/>
          </p:cNvSpPr>
          <p:nvPr>
            <p:ph type="sldImg"/>
          </p:nvPr>
        </p:nvSpPr>
        <p:spPr>
          <a:ln/>
        </p:spPr>
      </p:sp>
      <p:sp>
        <p:nvSpPr>
          <p:cNvPr id="13281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1266" name="Rectangle 7"/>
          <p:cNvSpPr>
            <a:spLocks noGrp="1" noChangeArrowheads="1"/>
          </p:cNvSpPr>
          <p:nvPr>
            <p:ph type="sldNum" sz="quarter" idx="5"/>
          </p:nvPr>
        </p:nvSpPr>
        <p:spPr>
          <a:noFill/>
        </p:spPr>
        <p:txBody>
          <a:bodyPr/>
          <a:lstStyle/>
          <a:p>
            <a:fld id="{A9AAF711-CC47-4F3A-A636-941645C440A3}" type="slidenum">
              <a:rPr lang="ar-EG"/>
              <a:pPr/>
              <a:t>229</a:t>
            </a:fld>
            <a:endParaRPr lang="en-US"/>
          </a:p>
        </p:txBody>
      </p:sp>
      <p:sp>
        <p:nvSpPr>
          <p:cNvPr id="1291267" name="Rectangle 2"/>
          <p:cNvSpPr>
            <a:spLocks noGrp="1" noRot="1" noChangeAspect="1" noChangeArrowheads="1" noTextEdit="1"/>
          </p:cNvSpPr>
          <p:nvPr>
            <p:ph type="sldImg"/>
          </p:nvPr>
        </p:nvSpPr>
        <p:spPr>
          <a:ln/>
        </p:spPr>
      </p:sp>
      <p:sp>
        <p:nvSpPr>
          <p:cNvPr id="129126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290" name="Rectangle 7"/>
          <p:cNvSpPr>
            <a:spLocks noGrp="1" noChangeArrowheads="1"/>
          </p:cNvSpPr>
          <p:nvPr>
            <p:ph type="sldNum" sz="quarter" idx="5"/>
          </p:nvPr>
        </p:nvSpPr>
        <p:spPr>
          <a:noFill/>
        </p:spPr>
        <p:txBody>
          <a:bodyPr/>
          <a:lstStyle/>
          <a:p>
            <a:fld id="{5659A708-B2F7-4368-AB73-F75E357B7AF5}" type="slidenum">
              <a:rPr lang="ar-EG"/>
              <a:pPr/>
              <a:t>230</a:t>
            </a:fld>
            <a:endParaRPr lang="en-US"/>
          </a:p>
        </p:txBody>
      </p:sp>
      <p:sp>
        <p:nvSpPr>
          <p:cNvPr id="1292291" name="Rectangle 2"/>
          <p:cNvSpPr>
            <a:spLocks noGrp="1" noRot="1" noChangeAspect="1" noChangeArrowheads="1" noTextEdit="1"/>
          </p:cNvSpPr>
          <p:nvPr>
            <p:ph type="sldImg"/>
          </p:nvPr>
        </p:nvSpPr>
        <p:spPr>
          <a:ln/>
        </p:spPr>
      </p:sp>
      <p:sp>
        <p:nvSpPr>
          <p:cNvPr id="129229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314" name="Rectangle 7"/>
          <p:cNvSpPr>
            <a:spLocks noGrp="1" noChangeArrowheads="1"/>
          </p:cNvSpPr>
          <p:nvPr>
            <p:ph type="sldNum" sz="quarter" idx="5"/>
          </p:nvPr>
        </p:nvSpPr>
        <p:spPr>
          <a:noFill/>
        </p:spPr>
        <p:txBody>
          <a:bodyPr/>
          <a:lstStyle/>
          <a:p>
            <a:fld id="{4603E915-BC6E-4E8B-821B-0FA290D92F41}" type="slidenum">
              <a:rPr lang="ar-EG"/>
              <a:pPr/>
              <a:t>231</a:t>
            </a:fld>
            <a:endParaRPr lang="en-US"/>
          </a:p>
        </p:txBody>
      </p:sp>
      <p:sp>
        <p:nvSpPr>
          <p:cNvPr id="1293315" name="Rectangle 2"/>
          <p:cNvSpPr>
            <a:spLocks noGrp="1" noRot="1" noChangeAspect="1" noChangeArrowheads="1" noTextEdit="1"/>
          </p:cNvSpPr>
          <p:nvPr>
            <p:ph type="sldImg"/>
          </p:nvPr>
        </p:nvSpPr>
        <p:spPr>
          <a:ln/>
        </p:spPr>
      </p:sp>
      <p:sp>
        <p:nvSpPr>
          <p:cNvPr id="129331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338" name="Rectangle 7"/>
          <p:cNvSpPr>
            <a:spLocks noGrp="1" noChangeArrowheads="1"/>
          </p:cNvSpPr>
          <p:nvPr>
            <p:ph type="sldNum" sz="quarter" idx="5"/>
          </p:nvPr>
        </p:nvSpPr>
        <p:spPr>
          <a:noFill/>
        </p:spPr>
        <p:txBody>
          <a:bodyPr/>
          <a:lstStyle/>
          <a:p>
            <a:fld id="{6CA81160-BAF3-4540-9B1C-BCFD9E730EE1}" type="slidenum">
              <a:rPr lang="ar-EG"/>
              <a:pPr/>
              <a:t>232</a:t>
            </a:fld>
            <a:endParaRPr lang="en-US"/>
          </a:p>
        </p:txBody>
      </p:sp>
      <p:sp>
        <p:nvSpPr>
          <p:cNvPr id="1294339" name="Rectangle 2"/>
          <p:cNvSpPr>
            <a:spLocks noGrp="1" noRot="1" noChangeAspect="1" noChangeArrowheads="1" noTextEdit="1"/>
          </p:cNvSpPr>
          <p:nvPr>
            <p:ph type="sldImg"/>
          </p:nvPr>
        </p:nvSpPr>
        <p:spPr>
          <a:ln/>
        </p:spPr>
      </p:sp>
      <p:sp>
        <p:nvSpPr>
          <p:cNvPr id="129434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362" name="Rectangle 7"/>
          <p:cNvSpPr>
            <a:spLocks noGrp="1" noChangeArrowheads="1"/>
          </p:cNvSpPr>
          <p:nvPr>
            <p:ph type="sldNum" sz="quarter" idx="5"/>
          </p:nvPr>
        </p:nvSpPr>
        <p:spPr>
          <a:noFill/>
        </p:spPr>
        <p:txBody>
          <a:bodyPr/>
          <a:lstStyle/>
          <a:p>
            <a:fld id="{533C1D46-7C12-4A88-8621-9543671237A6}" type="slidenum">
              <a:rPr lang="ar-EG"/>
              <a:pPr/>
              <a:t>233</a:t>
            </a:fld>
            <a:endParaRPr lang="en-US"/>
          </a:p>
        </p:txBody>
      </p:sp>
      <p:sp>
        <p:nvSpPr>
          <p:cNvPr id="1295363" name="Rectangle 2"/>
          <p:cNvSpPr>
            <a:spLocks noGrp="1" noRot="1" noChangeAspect="1" noChangeArrowheads="1" noTextEdit="1"/>
          </p:cNvSpPr>
          <p:nvPr>
            <p:ph type="sldImg"/>
          </p:nvPr>
        </p:nvSpPr>
        <p:spPr>
          <a:ln/>
        </p:spPr>
      </p:sp>
      <p:sp>
        <p:nvSpPr>
          <p:cNvPr id="129536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6386" name="Rectangle 7"/>
          <p:cNvSpPr>
            <a:spLocks noGrp="1" noChangeArrowheads="1"/>
          </p:cNvSpPr>
          <p:nvPr>
            <p:ph type="sldNum" sz="quarter" idx="5"/>
          </p:nvPr>
        </p:nvSpPr>
        <p:spPr>
          <a:noFill/>
        </p:spPr>
        <p:txBody>
          <a:bodyPr/>
          <a:lstStyle/>
          <a:p>
            <a:fld id="{F4C7A890-69D3-4713-BD1B-48033C58C4AF}" type="slidenum">
              <a:rPr lang="ar-EG"/>
              <a:pPr/>
              <a:t>234</a:t>
            </a:fld>
            <a:endParaRPr lang="en-US"/>
          </a:p>
        </p:txBody>
      </p:sp>
      <p:sp>
        <p:nvSpPr>
          <p:cNvPr id="1296387" name="Rectangle 2"/>
          <p:cNvSpPr>
            <a:spLocks noGrp="1" noRot="1" noChangeAspect="1" noChangeArrowheads="1" noTextEdit="1"/>
          </p:cNvSpPr>
          <p:nvPr>
            <p:ph type="sldImg"/>
          </p:nvPr>
        </p:nvSpPr>
        <p:spPr>
          <a:ln/>
        </p:spPr>
      </p:sp>
      <p:sp>
        <p:nvSpPr>
          <p:cNvPr id="129638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7"/>
          <p:cNvSpPr>
            <a:spLocks noGrp="1" noChangeArrowheads="1"/>
          </p:cNvSpPr>
          <p:nvPr>
            <p:ph type="sldNum" sz="quarter" idx="5"/>
          </p:nvPr>
        </p:nvSpPr>
        <p:spPr>
          <a:noFill/>
        </p:spPr>
        <p:txBody>
          <a:bodyPr/>
          <a:lstStyle/>
          <a:p>
            <a:fld id="{45BF6E40-81BA-4C53-B558-BC7C8164EE83}" type="slidenum">
              <a:rPr lang="ar-EG"/>
              <a:pPr/>
              <a:t>28</a:t>
            </a:fld>
            <a:endParaRPr lang="en-US"/>
          </a:p>
        </p:txBody>
      </p:sp>
      <p:sp>
        <p:nvSpPr>
          <p:cNvPr id="901123" name="Rectangle 2"/>
          <p:cNvSpPr>
            <a:spLocks noGrp="1" noRot="1" noChangeAspect="1" noChangeArrowheads="1" noTextEdit="1"/>
          </p:cNvSpPr>
          <p:nvPr>
            <p:ph type="sldImg"/>
          </p:nvPr>
        </p:nvSpPr>
        <p:spPr>
          <a:ln/>
        </p:spPr>
      </p:sp>
      <p:sp>
        <p:nvSpPr>
          <p:cNvPr id="90112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7410" name="Rectangle 7"/>
          <p:cNvSpPr>
            <a:spLocks noGrp="1" noChangeArrowheads="1"/>
          </p:cNvSpPr>
          <p:nvPr>
            <p:ph type="sldNum" sz="quarter" idx="5"/>
          </p:nvPr>
        </p:nvSpPr>
        <p:spPr>
          <a:noFill/>
        </p:spPr>
        <p:txBody>
          <a:bodyPr/>
          <a:lstStyle/>
          <a:p>
            <a:fld id="{306D4554-88F5-495C-B30F-7AB6A3023C6A}" type="slidenum">
              <a:rPr lang="ar-EG"/>
              <a:pPr/>
              <a:t>235</a:t>
            </a:fld>
            <a:endParaRPr lang="en-US"/>
          </a:p>
        </p:txBody>
      </p:sp>
      <p:sp>
        <p:nvSpPr>
          <p:cNvPr id="1297411" name="Rectangle 2"/>
          <p:cNvSpPr>
            <a:spLocks noGrp="1" noRot="1" noChangeAspect="1" noChangeArrowheads="1" noTextEdit="1"/>
          </p:cNvSpPr>
          <p:nvPr>
            <p:ph type="sldImg"/>
          </p:nvPr>
        </p:nvSpPr>
        <p:spPr>
          <a:ln/>
        </p:spPr>
      </p:sp>
      <p:sp>
        <p:nvSpPr>
          <p:cNvPr id="129741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8434" name="Rectangle 7"/>
          <p:cNvSpPr>
            <a:spLocks noGrp="1" noChangeArrowheads="1"/>
          </p:cNvSpPr>
          <p:nvPr>
            <p:ph type="sldNum" sz="quarter" idx="5"/>
          </p:nvPr>
        </p:nvSpPr>
        <p:spPr>
          <a:noFill/>
        </p:spPr>
        <p:txBody>
          <a:bodyPr/>
          <a:lstStyle/>
          <a:p>
            <a:fld id="{3B4901FE-0559-4211-BCB7-1198CE4F2288}" type="slidenum">
              <a:rPr lang="ar-EG"/>
              <a:pPr/>
              <a:t>236</a:t>
            </a:fld>
            <a:endParaRPr lang="en-US"/>
          </a:p>
        </p:txBody>
      </p:sp>
      <p:sp>
        <p:nvSpPr>
          <p:cNvPr id="1298435" name="Rectangle 2"/>
          <p:cNvSpPr>
            <a:spLocks noGrp="1" noRot="1" noChangeAspect="1" noChangeArrowheads="1" noTextEdit="1"/>
          </p:cNvSpPr>
          <p:nvPr>
            <p:ph type="sldImg"/>
          </p:nvPr>
        </p:nvSpPr>
        <p:spPr>
          <a:ln/>
        </p:spPr>
      </p:sp>
      <p:sp>
        <p:nvSpPr>
          <p:cNvPr id="129843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458" name="Rectangle 7"/>
          <p:cNvSpPr>
            <a:spLocks noGrp="1" noChangeArrowheads="1"/>
          </p:cNvSpPr>
          <p:nvPr>
            <p:ph type="sldNum" sz="quarter" idx="5"/>
          </p:nvPr>
        </p:nvSpPr>
        <p:spPr>
          <a:noFill/>
        </p:spPr>
        <p:txBody>
          <a:bodyPr/>
          <a:lstStyle/>
          <a:p>
            <a:fld id="{20D2C779-7747-4C8C-819E-A809B8ABD3B7}" type="slidenum">
              <a:rPr lang="ar-EG"/>
              <a:pPr/>
              <a:t>237</a:t>
            </a:fld>
            <a:endParaRPr lang="en-US"/>
          </a:p>
        </p:txBody>
      </p:sp>
      <p:sp>
        <p:nvSpPr>
          <p:cNvPr id="1299459" name="Rectangle 2"/>
          <p:cNvSpPr>
            <a:spLocks noGrp="1" noRot="1" noChangeAspect="1" noChangeArrowheads="1" noTextEdit="1"/>
          </p:cNvSpPr>
          <p:nvPr>
            <p:ph type="sldImg"/>
          </p:nvPr>
        </p:nvSpPr>
        <p:spPr>
          <a:ln/>
        </p:spPr>
      </p:sp>
      <p:sp>
        <p:nvSpPr>
          <p:cNvPr id="129946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82" name="Rectangle 7"/>
          <p:cNvSpPr>
            <a:spLocks noGrp="1" noChangeArrowheads="1"/>
          </p:cNvSpPr>
          <p:nvPr>
            <p:ph type="sldNum" sz="quarter" idx="5"/>
          </p:nvPr>
        </p:nvSpPr>
        <p:spPr>
          <a:noFill/>
        </p:spPr>
        <p:txBody>
          <a:bodyPr/>
          <a:lstStyle/>
          <a:p>
            <a:fld id="{02AEFE4B-43DA-4DD1-8662-03355D302D31}" type="slidenum">
              <a:rPr lang="ar-EG"/>
              <a:pPr/>
              <a:t>238</a:t>
            </a:fld>
            <a:endParaRPr lang="en-US"/>
          </a:p>
        </p:txBody>
      </p:sp>
      <p:sp>
        <p:nvSpPr>
          <p:cNvPr id="1300483" name="Rectangle 2"/>
          <p:cNvSpPr>
            <a:spLocks noGrp="1" noRot="1" noChangeAspect="1" noChangeArrowheads="1" noTextEdit="1"/>
          </p:cNvSpPr>
          <p:nvPr>
            <p:ph type="sldImg"/>
          </p:nvPr>
        </p:nvSpPr>
        <p:spPr>
          <a:ln/>
        </p:spPr>
      </p:sp>
      <p:sp>
        <p:nvSpPr>
          <p:cNvPr id="130048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506" name="Rectangle 7"/>
          <p:cNvSpPr>
            <a:spLocks noGrp="1" noChangeArrowheads="1"/>
          </p:cNvSpPr>
          <p:nvPr>
            <p:ph type="sldNum" sz="quarter" idx="5"/>
          </p:nvPr>
        </p:nvSpPr>
        <p:spPr>
          <a:noFill/>
        </p:spPr>
        <p:txBody>
          <a:bodyPr/>
          <a:lstStyle/>
          <a:p>
            <a:fld id="{5F2B6ACF-EBAA-414E-980E-1426858381A2}" type="slidenum">
              <a:rPr lang="ar-EG"/>
              <a:pPr/>
              <a:t>239</a:t>
            </a:fld>
            <a:endParaRPr lang="en-US"/>
          </a:p>
        </p:txBody>
      </p:sp>
      <p:sp>
        <p:nvSpPr>
          <p:cNvPr id="1301507" name="Rectangle 2"/>
          <p:cNvSpPr>
            <a:spLocks noGrp="1" noRot="1" noChangeAspect="1" noChangeArrowheads="1" noTextEdit="1"/>
          </p:cNvSpPr>
          <p:nvPr>
            <p:ph type="sldImg"/>
          </p:nvPr>
        </p:nvSpPr>
        <p:spPr>
          <a:ln/>
        </p:spPr>
      </p:sp>
      <p:sp>
        <p:nvSpPr>
          <p:cNvPr id="130150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530" name="Rectangle 7"/>
          <p:cNvSpPr>
            <a:spLocks noGrp="1" noChangeArrowheads="1"/>
          </p:cNvSpPr>
          <p:nvPr>
            <p:ph type="sldNum" sz="quarter" idx="5"/>
          </p:nvPr>
        </p:nvSpPr>
        <p:spPr>
          <a:noFill/>
        </p:spPr>
        <p:txBody>
          <a:bodyPr/>
          <a:lstStyle/>
          <a:p>
            <a:fld id="{18885CC5-E3BE-4888-B73C-5F0BF23F027D}" type="slidenum">
              <a:rPr lang="ar-EG"/>
              <a:pPr/>
              <a:t>240</a:t>
            </a:fld>
            <a:endParaRPr lang="en-US"/>
          </a:p>
        </p:txBody>
      </p:sp>
      <p:sp>
        <p:nvSpPr>
          <p:cNvPr id="1302531" name="Rectangle 2"/>
          <p:cNvSpPr>
            <a:spLocks noGrp="1" noRot="1" noChangeAspect="1" noChangeArrowheads="1" noTextEdit="1"/>
          </p:cNvSpPr>
          <p:nvPr>
            <p:ph type="sldImg"/>
          </p:nvPr>
        </p:nvSpPr>
        <p:spPr>
          <a:ln/>
        </p:spPr>
      </p:sp>
      <p:sp>
        <p:nvSpPr>
          <p:cNvPr id="13025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Rectangle 7"/>
          <p:cNvSpPr>
            <a:spLocks noGrp="1" noChangeArrowheads="1"/>
          </p:cNvSpPr>
          <p:nvPr>
            <p:ph type="sldNum" sz="quarter" idx="5"/>
          </p:nvPr>
        </p:nvSpPr>
        <p:spPr>
          <a:noFill/>
        </p:spPr>
        <p:txBody>
          <a:bodyPr/>
          <a:lstStyle/>
          <a:p>
            <a:fld id="{621308FC-1799-41CB-8BAD-F7C2A6CE7BD0}" type="slidenum">
              <a:rPr lang="ar-EG"/>
              <a:pPr/>
              <a:t>241</a:t>
            </a:fld>
            <a:endParaRPr lang="en-US"/>
          </a:p>
        </p:txBody>
      </p:sp>
      <p:sp>
        <p:nvSpPr>
          <p:cNvPr id="1328131" name="Rectangle 2"/>
          <p:cNvSpPr>
            <a:spLocks noGrp="1" noRot="1" noChangeAspect="1" noChangeArrowheads="1" noTextEdit="1"/>
          </p:cNvSpPr>
          <p:nvPr>
            <p:ph type="sldImg"/>
          </p:nvPr>
        </p:nvSpPr>
        <p:spPr>
          <a:ln/>
        </p:spPr>
      </p:sp>
      <p:sp>
        <p:nvSpPr>
          <p:cNvPr id="13281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746" name="Rectangle 7"/>
          <p:cNvSpPr>
            <a:spLocks noGrp="1" noChangeArrowheads="1"/>
          </p:cNvSpPr>
          <p:nvPr>
            <p:ph type="sldNum" sz="quarter" idx="5"/>
          </p:nvPr>
        </p:nvSpPr>
        <p:spPr>
          <a:noFill/>
        </p:spPr>
        <p:txBody>
          <a:bodyPr/>
          <a:lstStyle/>
          <a:p>
            <a:fld id="{E7322BCF-3A59-4135-B850-4844692FC353}" type="slidenum">
              <a:rPr lang="ar-EG"/>
              <a:pPr/>
              <a:t>242</a:t>
            </a:fld>
            <a:endParaRPr lang="en-US"/>
          </a:p>
        </p:txBody>
      </p:sp>
      <p:sp>
        <p:nvSpPr>
          <p:cNvPr id="1311747" name="Rectangle 2"/>
          <p:cNvSpPr>
            <a:spLocks noGrp="1" noRot="1" noChangeAspect="1" noChangeArrowheads="1" noTextEdit="1"/>
          </p:cNvSpPr>
          <p:nvPr>
            <p:ph type="sldImg"/>
          </p:nvPr>
        </p:nvSpPr>
        <p:spPr>
          <a:ln/>
        </p:spPr>
      </p:sp>
      <p:sp>
        <p:nvSpPr>
          <p:cNvPr id="131174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770" name="Rectangle 7"/>
          <p:cNvSpPr>
            <a:spLocks noGrp="1" noChangeArrowheads="1"/>
          </p:cNvSpPr>
          <p:nvPr>
            <p:ph type="sldNum" sz="quarter" idx="5"/>
          </p:nvPr>
        </p:nvSpPr>
        <p:spPr>
          <a:noFill/>
        </p:spPr>
        <p:txBody>
          <a:bodyPr/>
          <a:lstStyle/>
          <a:p>
            <a:fld id="{B6FBDF30-78D5-40D4-8F30-2F2193661353}" type="slidenum">
              <a:rPr lang="ar-EG"/>
              <a:pPr/>
              <a:t>243</a:t>
            </a:fld>
            <a:endParaRPr lang="en-US"/>
          </a:p>
        </p:txBody>
      </p:sp>
      <p:sp>
        <p:nvSpPr>
          <p:cNvPr id="1312771" name="Rectangle 2"/>
          <p:cNvSpPr>
            <a:spLocks noGrp="1" noRot="1" noChangeAspect="1" noChangeArrowheads="1" noTextEdit="1"/>
          </p:cNvSpPr>
          <p:nvPr>
            <p:ph type="sldImg"/>
          </p:nvPr>
        </p:nvSpPr>
        <p:spPr>
          <a:ln/>
        </p:spPr>
      </p:sp>
      <p:sp>
        <p:nvSpPr>
          <p:cNvPr id="131277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794" name="Rectangle 7"/>
          <p:cNvSpPr>
            <a:spLocks noGrp="1" noChangeArrowheads="1"/>
          </p:cNvSpPr>
          <p:nvPr>
            <p:ph type="sldNum" sz="quarter" idx="5"/>
          </p:nvPr>
        </p:nvSpPr>
        <p:spPr>
          <a:noFill/>
        </p:spPr>
        <p:txBody>
          <a:bodyPr/>
          <a:lstStyle/>
          <a:p>
            <a:fld id="{A04A455D-96D9-404D-B08D-4CADA29B265D}" type="slidenum">
              <a:rPr lang="ar-EG"/>
              <a:pPr/>
              <a:t>244</a:t>
            </a:fld>
            <a:endParaRPr lang="en-US"/>
          </a:p>
        </p:txBody>
      </p:sp>
      <p:sp>
        <p:nvSpPr>
          <p:cNvPr id="1313795" name="Rectangle 2"/>
          <p:cNvSpPr>
            <a:spLocks noGrp="1" noRot="1" noChangeAspect="1" noChangeArrowheads="1" noTextEdit="1"/>
          </p:cNvSpPr>
          <p:nvPr>
            <p:ph type="sldImg"/>
          </p:nvPr>
        </p:nvSpPr>
        <p:spPr>
          <a:ln/>
        </p:spPr>
      </p:sp>
      <p:sp>
        <p:nvSpPr>
          <p:cNvPr id="131379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7"/>
          <p:cNvSpPr>
            <a:spLocks noGrp="1" noChangeArrowheads="1"/>
          </p:cNvSpPr>
          <p:nvPr>
            <p:ph type="sldNum" sz="quarter" idx="5"/>
          </p:nvPr>
        </p:nvSpPr>
        <p:spPr>
          <a:noFill/>
        </p:spPr>
        <p:txBody>
          <a:bodyPr/>
          <a:lstStyle/>
          <a:p>
            <a:fld id="{6274C836-F96B-41C7-8C16-A8E99E0EF2C7}" type="slidenum">
              <a:rPr lang="ar-EG"/>
              <a:pPr/>
              <a:t>29</a:t>
            </a:fld>
            <a:endParaRPr lang="en-US"/>
          </a:p>
        </p:txBody>
      </p:sp>
      <p:sp>
        <p:nvSpPr>
          <p:cNvPr id="902147" name="Rectangle 2"/>
          <p:cNvSpPr>
            <a:spLocks noGrp="1" noRot="1" noChangeAspect="1" noChangeArrowheads="1" noTextEdit="1"/>
          </p:cNvSpPr>
          <p:nvPr>
            <p:ph type="sldImg"/>
          </p:nvPr>
        </p:nvSpPr>
        <p:spPr>
          <a:ln/>
        </p:spPr>
      </p:sp>
      <p:sp>
        <p:nvSpPr>
          <p:cNvPr id="90214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818" name="Rectangle 7"/>
          <p:cNvSpPr>
            <a:spLocks noGrp="1" noChangeArrowheads="1"/>
          </p:cNvSpPr>
          <p:nvPr>
            <p:ph type="sldNum" sz="quarter" idx="5"/>
          </p:nvPr>
        </p:nvSpPr>
        <p:spPr>
          <a:noFill/>
        </p:spPr>
        <p:txBody>
          <a:bodyPr/>
          <a:lstStyle/>
          <a:p>
            <a:fld id="{F5F26F3A-229C-4197-98E4-98C7205812CA}" type="slidenum">
              <a:rPr lang="ar-EG"/>
              <a:pPr/>
              <a:t>245</a:t>
            </a:fld>
            <a:endParaRPr lang="en-US"/>
          </a:p>
        </p:txBody>
      </p:sp>
      <p:sp>
        <p:nvSpPr>
          <p:cNvPr id="1314819" name="Rectangle 2"/>
          <p:cNvSpPr>
            <a:spLocks noGrp="1" noRot="1" noChangeAspect="1" noChangeArrowheads="1" noTextEdit="1"/>
          </p:cNvSpPr>
          <p:nvPr>
            <p:ph type="sldImg"/>
          </p:nvPr>
        </p:nvSpPr>
        <p:spPr>
          <a:ln/>
        </p:spPr>
      </p:sp>
      <p:sp>
        <p:nvSpPr>
          <p:cNvPr id="131482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842" name="Rectangle 7"/>
          <p:cNvSpPr>
            <a:spLocks noGrp="1" noChangeArrowheads="1"/>
          </p:cNvSpPr>
          <p:nvPr>
            <p:ph type="sldNum" sz="quarter" idx="5"/>
          </p:nvPr>
        </p:nvSpPr>
        <p:spPr>
          <a:noFill/>
        </p:spPr>
        <p:txBody>
          <a:bodyPr/>
          <a:lstStyle/>
          <a:p>
            <a:fld id="{CA1A1B4A-2E28-46B2-934D-F371765AFC79}" type="slidenum">
              <a:rPr lang="ar-EG"/>
              <a:pPr/>
              <a:t>246</a:t>
            </a:fld>
            <a:endParaRPr lang="en-US"/>
          </a:p>
        </p:txBody>
      </p:sp>
      <p:sp>
        <p:nvSpPr>
          <p:cNvPr id="1315843" name="Rectangle 2"/>
          <p:cNvSpPr>
            <a:spLocks noGrp="1" noRot="1" noChangeAspect="1" noChangeArrowheads="1" noTextEdit="1"/>
          </p:cNvSpPr>
          <p:nvPr>
            <p:ph type="sldImg"/>
          </p:nvPr>
        </p:nvSpPr>
        <p:spPr>
          <a:ln/>
        </p:spPr>
      </p:sp>
      <p:sp>
        <p:nvSpPr>
          <p:cNvPr id="131584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866" name="Rectangle 7"/>
          <p:cNvSpPr>
            <a:spLocks noGrp="1" noChangeArrowheads="1"/>
          </p:cNvSpPr>
          <p:nvPr>
            <p:ph type="sldNum" sz="quarter" idx="5"/>
          </p:nvPr>
        </p:nvSpPr>
        <p:spPr>
          <a:noFill/>
        </p:spPr>
        <p:txBody>
          <a:bodyPr/>
          <a:lstStyle/>
          <a:p>
            <a:fld id="{1B2E2FC6-D7AE-4BB4-AC20-6784B9B50FCE}" type="slidenum">
              <a:rPr lang="ar-EG"/>
              <a:pPr/>
              <a:t>247</a:t>
            </a:fld>
            <a:endParaRPr lang="en-US"/>
          </a:p>
        </p:txBody>
      </p:sp>
      <p:sp>
        <p:nvSpPr>
          <p:cNvPr id="1316867" name="Rectangle 2"/>
          <p:cNvSpPr>
            <a:spLocks noGrp="1" noRot="1" noChangeAspect="1" noChangeArrowheads="1" noTextEdit="1"/>
          </p:cNvSpPr>
          <p:nvPr>
            <p:ph type="sldImg"/>
          </p:nvPr>
        </p:nvSpPr>
        <p:spPr>
          <a:ln/>
        </p:spPr>
      </p:sp>
      <p:sp>
        <p:nvSpPr>
          <p:cNvPr id="131686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Rectangle 7"/>
          <p:cNvSpPr>
            <a:spLocks noGrp="1" noChangeArrowheads="1"/>
          </p:cNvSpPr>
          <p:nvPr>
            <p:ph type="sldNum" sz="quarter" idx="5"/>
          </p:nvPr>
        </p:nvSpPr>
        <p:spPr>
          <a:noFill/>
        </p:spPr>
        <p:txBody>
          <a:bodyPr/>
          <a:lstStyle/>
          <a:p>
            <a:fld id="{621308FC-1799-41CB-8BAD-F7C2A6CE7BD0}" type="slidenum">
              <a:rPr lang="ar-EG"/>
              <a:pPr/>
              <a:t>248</a:t>
            </a:fld>
            <a:endParaRPr lang="en-US"/>
          </a:p>
        </p:txBody>
      </p:sp>
      <p:sp>
        <p:nvSpPr>
          <p:cNvPr id="1328131" name="Rectangle 2"/>
          <p:cNvSpPr>
            <a:spLocks noGrp="1" noRot="1" noChangeAspect="1" noChangeArrowheads="1" noTextEdit="1"/>
          </p:cNvSpPr>
          <p:nvPr>
            <p:ph type="sldImg"/>
          </p:nvPr>
        </p:nvSpPr>
        <p:spPr>
          <a:ln/>
        </p:spPr>
      </p:sp>
      <p:sp>
        <p:nvSpPr>
          <p:cNvPr id="13281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890" name="Rectangle 7"/>
          <p:cNvSpPr>
            <a:spLocks noGrp="1" noChangeArrowheads="1"/>
          </p:cNvSpPr>
          <p:nvPr>
            <p:ph type="sldNum" sz="quarter" idx="5"/>
          </p:nvPr>
        </p:nvSpPr>
        <p:spPr>
          <a:noFill/>
        </p:spPr>
        <p:txBody>
          <a:bodyPr/>
          <a:lstStyle/>
          <a:p>
            <a:fld id="{777B21F4-E74B-4C2B-914B-6AB436479652}" type="slidenum">
              <a:rPr lang="ar-EG"/>
              <a:pPr/>
              <a:t>249</a:t>
            </a:fld>
            <a:endParaRPr lang="en-US"/>
          </a:p>
        </p:txBody>
      </p:sp>
      <p:sp>
        <p:nvSpPr>
          <p:cNvPr id="1317891" name="Rectangle 2"/>
          <p:cNvSpPr>
            <a:spLocks noGrp="1" noRot="1" noChangeAspect="1" noChangeArrowheads="1" noTextEdit="1"/>
          </p:cNvSpPr>
          <p:nvPr>
            <p:ph type="sldImg"/>
          </p:nvPr>
        </p:nvSpPr>
        <p:spPr>
          <a:ln/>
        </p:spPr>
      </p:sp>
      <p:sp>
        <p:nvSpPr>
          <p:cNvPr id="131789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914" name="Rectangle 7"/>
          <p:cNvSpPr>
            <a:spLocks noGrp="1" noChangeArrowheads="1"/>
          </p:cNvSpPr>
          <p:nvPr>
            <p:ph type="sldNum" sz="quarter" idx="5"/>
          </p:nvPr>
        </p:nvSpPr>
        <p:spPr>
          <a:noFill/>
        </p:spPr>
        <p:txBody>
          <a:bodyPr/>
          <a:lstStyle/>
          <a:p>
            <a:fld id="{DA119DB3-2EB2-4AE5-A9C9-132705413C1B}" type="slidenum">
              <a:rPr lang="ar-EG"/>
              <a:pPr/>
              <a:t>250</a:t>
            </a:fld>
            <a:endParaRPr lang="en-US"/>
          </a:p>
        </p:txBody>
      </p:sp>
      <p:sp>
        <p:nvSpPr>
          <p:cNvPr id="1318915" name="Rectangle 2"/>
          <p:cNvSpPr>
            <a:spLocks noGrp="1" noRot="1" noChangeAspect="1" noChangeArrowheads="1" noTextEdit="1"/>
          </p:cNvSpPr>
          <p:nvPr>
            <p:ph type="sldImg"/>
          </p:nvPr>
        </p:nvSpPr>
        <p:spPr>
          <a:ln/>
        </p:spPr>
      </p:sp>
      <p:sp>
        <p:nvSpPr>
          <p:cNvPr id="131891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9938" name="Rectangle 7"/>
          <p:cNvSpPr>
            <a:spLocks noGrp="1" noChangeArrowheads="1"/>
          </p:cNvSpPr>
          <p:nvPr>
            <p:ph type="sldNum" sz="quarter" idx="5"/>
          </p:nvPr>
        </p:nvSpPr>
        <p:spPr>
          <a:noFill/>
        </p:spPr>
        <p:txBody>
          <a:bodyPr/>
          <a:lstStyle/>
          <a:p>
            <a:fld id="{4BBF5722-BFB9-4946-A9C5-E4906A3B44E6}" type="slidenum">
              <a:rPr lang="ar-EG"/>
              <a:pPr/>
              <a:t>251</a:t>
            </a:fld>
            <a:endParaRPr lang="en-US"/>
          </a:p>
        </p:txBody>
      </p:sp>
      <p:sp>
        <p:nvSpPr>
          <p:cNvPr id="1319939" name="Rectangle 2"/>
          <p:cNvSpPr>
            <a:spLocks noGrp="1" noRot="1" noChangeAspect="1" noChangeArrowheads="1" noTextEdit="1"/>
          </p:cNvSpPr>
          <p:nvPr>
            <p:ph type="sldImg"/>
          </p:nvPr>
        </p:nvSpPr>
        <p:spPr>
          <a:ln/>
        </p:spPr>
      </p:sp>
      <p:sp>
        <p:nvSpPr>
          <p:cNvPr id="131994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62" name="Rectangle 7"/>
          <p:cNvSpPr>
            <a:spLocks noGrp="1" noChangeArrowheads="1"/>
          </p:cNvSpPr>
          <p:nvPr>
            <p:ph type="sldNum" sz="quarter" idx="5"/>
          </p:nvPr>
        </p:nvSpPr>
        <p:spPr>
          <a:noFill/>
        </p:spPr>
        <p:txBody>
          <a:bodyPr/>
          <a:lstStyle/>
          <a:p>
            <a:fld id="{2D153428-9AFC-444C-B30A-5692E26978E5}" type="slidenum">
              <a:rPr lang="ar-EG"/>
              <a:pPr/>
              <a:t>252</a:t>
            </a:fld>
            <a:endParaRPr lang="en-US"/>
          </a:p>
        </p:txBody>
      </p:sp>
      <p:sp>
        <p:nvSpPr>
          <p:cNvPr id="1320963" name="Rectangle 2"/>
          <p:cNvSpPr>
            <a:spLocks noGrp="1" noRot="1" noChangeAspect="1" noChangeArrowheads="1" noTextEdit="1"/>
          </p:cNvSpPr>
          <p:nvPr>
            <p:ph type="sldImg"/>
          </p:nvPr>
        </p:nvSpPr>
        <p:spPr>
          <a:ln/>
        </p:spPr>
      </p:sp>
      <p:sp>
        <p:nvSpPr>
          <p:cNvPr id="132096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986" name="Rectangle 7"/>
          <p:cNvSpPr>
            <a:spLocks noGrp="1" noChangeArrowheads="1"/>
          </p:cNvSpPr>
          <p:nvPr>
            <p:ph type="sldNum" sz="quarter" idx="5"/>
          </p:nvPr>
        </p:nvSpPr>
        <p:spPr>
          <a:noFill/>
        </p:spPr>
        <p:txBody>
          <a:bodyPr/>
          <a:lstStyle/>
          <a:p>
            <a:fld id="{AA2052B3-C0BC-41A2-B424-23DAD9B857B6}" type="slidenum">
              <a:rPr lang="ar-EG"/>
              <a:pPr/>
              <a:t>253</a:t>
            </a:fld>
            <a:endParaRPr lang="en-US"/>
          </a:p>
        </p:txBody>
      </p:sp>
      <p:sp>
        <p:nvSpPr>
          <p:cNvPr id="1321987" name="Rectangle 2"/>
          <p:cNvSpPr>
            <a:spLocks noGrp="1" noRot="1" noChangeAspect="1" noChangeArrowheads="1" noTextEdit="1"/>
          </p:cNvSpPr>
          <p:nvPr>
            <p:ph type="sldImg"/>
          </p:nvPr>
        </p:nvSpPr>
        <p:spPr>
          <a:ln/>
        </p:spPr>
      </p:sp>
      <p:sp>
        <p:nvSpPr>
          <p:cNvPr id="132198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010" name="Rectangle 7"/>
          <p:cNvSpPr>
            <a:spLocks noGrp="1" noChangeArrowheads="1"/>
          </p:cNvSpPr>
          <p:nvPr>
            <p:ph type="sldNum" sz="quarter" idx="5"/>
          </p:nvPr>
        </p:nvSpPr>
        <p:spPr>
          <a:noFill/>
        </p:spPr>
        <p:txBody>
          <a:bodyPr/>
          <a:lstStyle/>
          <a:p>
            <a:fld id="{BD1B5E1E-705D-46DF-B72C-13E6359B000D}" type="slidenum">
              <a:rPr lang="ar-EG"/>
              <a:pPr/>
              <a:t>254</a:t>
            </a:fld>
            <a:endParaRPr lang="en-US"/>
          </a:p>
        </p:txBody>
      </p:sp>
      <p:sp>
        <p:nvSpPr>
          <p:cNvPr id="1323011" name="Rectangle 2"/>
          <p:cNvSpPr>
            <a:spLocks noGrp="1" noRot="1" noChangeAspect="1" noChangeArrowheads="1" noTextEdit="1"/>
          </p:cNvSpPr>
          <p:nvPr>
            <p:ph type="sldImg"/>
          </p:nvPr>
        </p:nvSpPr>
        <p:spPr>
          <a:ln/>
        </p:spPr>
      </p:sp>
      <p:sp>
        <p:nvSpPr>
          <p:cNvPr id="132301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7"/>
          <p:cNvSpPr>
            <a:spLocks noGrp="1" noChangeArrowheads="1"/>
          </p:cNvSpPr>
          <p:nvPr>
            <p:ph type="sldNum" sz="quarter" idx="5"/>
          </p:nvPr>
        </p:nvSpPr>
        <p:spPr>
          <a:noFill/>
        </p:spPr>
        <p:txBody>
          <a:bodyPr/>
          <a:lstStyle/>
          <a:p>
            <a:fld id="{F7B24C8D-B065-4636-977B-DFC9AC673AA4}" type="slidenum">
              <a:rPr lang="ar-EG"/>
              <a:pPr/>
              <a:t>3</a:t>
            </a:fld>
            <a:endParaRPr lang="en-US"/>
          </a:p>
        </p:txBody>
      </p:sp>
      <p:sp>
        <p:nvSpPr>
          <p:cNvPr id="880643" name="Rectangle 2"/>
          <p:cNvSpPr>
            <a:spLocks noGrp="1" noRot="1" noChangeAspect="1" noChangeArrowheads="1" noTextEdit="1"/>
          </p:cNvSpPr>
          <p:nvPr>
            <p:ph type="sldImg"/>
          </p:nvPr>
        </p:nvSpPr>
        <p:spPr>
          <a:ln/>
        </p:spPr>
      </p:sp>
      <p:sp>
        <p:nvSpPr>
          <p:cNvPr id="88064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7"/>
          <p:cNvSpPr>
            <a:spLocks noGrp="1" noChangeArrowheads="1"/>
          </p:cNvSpPr>
          <p:nvPr>
            <p:ph type="sldNum" sz="quarter" idx="5"/>
          </p:nvPr>
        </p:nvSpPr>
        <p:spPr>
          <a:noFill/>
        </p:spPr>
        <p:txBody>
          <a:bodyPr/>
          <a:lstStyle/>
          <a:p>
            <a:fld id="{C814EA23-B864-4966-9BE7-BE4866076BF2}" type="slidenum">
              <a:rPr lang="ar-EG"/>
              <a:pPr/>
              <a:t>30</a:t>
            </a:fld>
            <a:endParaRPr lang="en-US"/>
          </a:p>
        </p:txBody>
      </p:sp>
      <p:sp>
        <p:nvSpPr>
          <p:cNvPr id="904195" name="Rectangle 2"/>
          <p:cNvSpPr>
            <a:spLocks noGrp="1" noRot="1" noChangeAspect="1" noChangeArrowheads="1" noTextEdit="1"/>
          </p:cNvSpPr>
          <p:nvPr>
            <p:ph type="sldImg"/>
          </p:nvPr>
        </p:nvSpPr>
        <p:spPr>
          <a:ln/>
        </p:spPr>
      </p:sp>
      <p:sp>
        <p:nvSpPr>
          <p:cNvPr id="90419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034" name="Rectangle 7"/>
          <p:cNvSpPr>
            <a:spLocks noGrp="1" noChangeArrowheads="1"/>
          </p:cNvSpPr>
          <p:nvPr>
            <p:ph type="sldNum" sz="quarter" idx="5"/>
          </p:nvPr>
        </p:nvSpPr>
        <p:spPr>
          <a:noFill/>
        </p:spPr>
        <p:txBody>
          <a:bodyPr/>
          <a:lstStyle/>
          <a:p>
            <a:fld id="{B5875A5F-2111-4E71-9035-C8A4C70A858F}" type="slidenum">
              <a:rPr lang="ar-EG"/>
              <a:pPr/>
              <a:t>255</a:t>
            </a:fld>
            <a:endParaRPr lang="en-US"/>
          </a:p>
        </p:txBody>
      </p:sp>
      <p:sp>
        <p:nvSpPr>
          <p:cNvPr id="1324035" name="Rectangle 2"/>
          <p:cNvSpPr>
            <a:spLocks noGrp="1" noRot="1" noChangeAspect="1" noChangeArrowheads="1" noTextEdit="1"/>
          </p:cNvSpPr>
          <p:nvPr>
            <p:ph type="sldImg"/>
          </p:nvPr>
        </p:nvSpPr>
        <p:spPr>
          <a:ln/>
        </p:spPr>
      </p:sp>
      <p:sp>
        <p:nvSpPr>
          <p:cNvPr id="132403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5058" name="Rectangle 7"/>
          <p:cNvSpPr>
            <a:spLocks noGrp="1" noChangeArrowheads="1"/>
          </p:cNvSpPr>
          <p:nvPr>
            <p:ph type="sldNum" sz="quarter" idx="5"/>
          </p:nvPr>
        </p:nvSpPr>
        <p:spPr>
          <a:noFill/>
        </p:spPr>
        <p:txBody>
          <a:bodyPr/>
          <a:lstStyle/>
          <a:p>
            <a:fld id="{B818EF10-3862-4F1C-989C-2958BB88516C}" type="slidenum">
              <a:rPr lang="ar-EG"/>
              <a:pPr/>
              <a:t>256</a:t>
            </a:fld>
            <a:endParaRPr lang="en-US"/>
          </a:p>
        </p:txBody>
      </p:sp>
      <p:sp>
        <p:nvSpPr>
          <p:cNvPr id="1325059" name="Rectangle 2"/>
          <p:cNvSpPr>
            <a:spLocks noGrp="1" noRot="1" noChangeAspect="1" noChangeArrowheads="1" noTextEdit="1"/>
          </p:cNvSpPr>
          <p:nvPr>
            <p:ph type="sldImg"/>
          </p:nvPr>
        </p:nvSpPr>
        <p:spPr>
          <a:ln/>
        </p:spPr>
      </p:sp>
      <p:sp>
        <p:nvSpPr>
          <p:cNvPr id="132506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6082" name="Rectangle 7"/>
          <p:cNvSpPr>
            <a:spLocks noGrp="1" noChangeArrowheads="1"/>
          </p:cNvSpPr>
          <p:nvPr>
            <p:ph type="sldNum" sz="quarter" idx="5"/>
          </p:nvPr>
        </p:nvSpPr>
        <p:spPr>
          <a:noFill/>
        </p:spPr>
        <p:txBody>
          <a:bodyPr/>
          <a:lstStyle/>
          <a:p>
            <a:fld id="{A02F5722-589B-4D75-82C9-C6EDB8DAD9A7}" type="slidenum">
              <a:rPr lang="ar-EG"/>
              <a:pPr/>
              <a:t>257</a:t>
            </a:fld>
            <a:endParaRPr lang="en-US"/>
          </a:p>
        </p:txBody>
      </p:sp>
      <p:sp>
        <p:nvSpPr>
          <p:cNvPr id="1326083" name="Rectangle 2"/>
          <p:cNvSpPr>
            <a:spLocks noGrp="1" noRot="1" noChangeAspect="1" noChangeArrowheads="1" noTextEdit="1"/>
          </p:cNvSpPr>
          <p:nvPr>
            <p:ph type="sldImg"/>
          </p:nvPr>
        </p:nvSpPr>
        <p:spPr>
          <a:ln/>
        </p:spPr>
      </p:sp>
      <p:sp>
        <p:nvSpPr>
          <p:cNvPr id="132608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106" name="Rectangle 7"/>
          <p:cNvSpPr>
            <a:spLocks noGrp="1" noChangeArrowheads="1"/>
          </p:cNvSpPr>
          <p:nvPr>
            <p:ph type="sldNum" sz="quarter" idx="5"/>
          </p:nvPr>
        </p:nvSpPr>
        <p:spPr>
          <a:noFill/>
        </p:spPr>
        <p:txBody>
          <a:bodyPr/>
          <a:lstStyle/>
          <a:p>
            <a:fld id="{FE182895-CA85-45CF-BE65-49F32CF95585}" type="slidenum">
              <a:rPr lang="ar-EG"/>
              <a:pPr/>
              <a:t>258</a:t>
            </a:fld>
            <a:endParaRPr lang="en-US"/>
          </a:p>
        </p:txBody>
      </p:sp>
      <p:sp>
        <p:nvSpPr>
          <p:cNvPr id="1327107" name="Rectangle 2"/>
          <p:cNvSpPr>
            <a:spLocks noGrp="1" noRot="1" noChangeAspect="1" noChangeArrowheads="1" noTextEdit="1"/>
          </p:cNvSpPr>
          <p:nvPr>
            <p:ph type="sldImg"/>
          </p:nvPr>
        </p:nvSpPr>
        <p:spPr>
          <a:ln/>
        </p:spPr>
      </p:sp>
      <p:sp>
        <p:nvSpPr>
          <p:cNvPr id="132710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Rectangle 7"/>
          <p:cNvSpPr>
            <a:spLocks noGrp="1" noChangeArrowheads="1"/>
          </p:cNvSpPr>
          <p:nvPr>
            <p:ph type="sldNum" sz="quarter" idx="5"/>
          </p:nvPr>
        </p:nvSpPr>
        <p:spPr>
          <a:noFill/>
        </p:spPr>
        <p:txBody>
          <a:bodyPr/>
          <a:lstStyle/>
          <a:p>
            <a:fld id="{621308FC-1799-41CB-8BAD-F7C2A6CE7BD0}" type="slidenum">
              <a:rPr lang="ar-EG"/>
              <a:pPr/>
              <a:t>259</a:t>
            </a:fld>
            <a:endParaRPr lang="en-US"/>
          </a:p>
        </p:txBody>
      </p:sp>
      <p:sp>
        <p:nvSpPr>
          <p:cNvPr id="1328131" name="Rectangle 2"/>
          <p:cNvSpPr>
            <a:spLocks noGrp="1" noRot="1" noChangeAspect="1" noChangeArrowheads="1" noTextEdit="1"/>
          </p:cNvSpPr>
          <p:nvPr>
            <p:ph type="sldImg"/>
          </p:nvPr>
        </p:nvSpPr>
        <p:spPr>
          <a:ln/>
        </p:spPr>
      </p:sp>
      <p:sp>
        <p:nvSpPr>
          <p:cNvPr id="13281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7"/>
          <p:cNvSpPr>
            <a:spLocks noGrp="1" noChangeArrowheads="1"/>
          </p:cNvSpPr>
          <p:nvPr>
            <p:ph type="sldNum" sz="quarter" idx="5"/>
          </p:nvPr>
        </p:nvSpPr>
        <p:spPr>
          <a:noFill/>
        </p:spPr>
        <p:txBody>
          <a:bodyPr/>
          <a:lstStyle/>
          <a:p>
            <a:fld id="{CE5B646A-9DA7-4347-A59E-4CF195F2B223}" type="slidenum">
              <a:rPr lang="ar-EG"/>
              <a:pPr/>
              <a:t>260</a:t>
            </a:fld>
            <a:endParaRPr lang="en-US"/>
          </a:p>
        </p:txBody>
      </p:sp>
      <p:sp>
        <p:nvSpPr>
          <p:cNvPr id="1329155" name="Rectangle 2"/>
          <p:cNvSpPr>
            <a:spLocks noGrp="1" noRot="1" noChangeAspect="1" noChangeArrowheads="1" noTextEdit="1"/>
          </p:cNvSpPr>
          <p:nvPr>
            <p:ph type="sldImg"/>
          </p:nvPr>
        </p:nvSpPr>
        <p:spPr>
          <a:ln/>
        </p:spPr>
      </p:sp>
      <p:sp>
        <p:nvSpPr>
          <p:cNvPr id="132915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178" name="Rectangle 7"/>
          <p:cNvSpPr>
            <a:spLocks noGrp="1" noChangeArrowheads="1"/>
          </p:cNvSpPr>
          <p:nvPr>
            <p:ph type="sldNum" sz="quarter" idx="5"/>
          </p:nvPr>
        </p:nvSpPr>
        <p:spPr>
          <a:noFill/>
        </p:spPr>
        <p:txBody>
          <a:bodyPr/>
          <a:lstStyle/>
          <a:p>
            <a:fld id="{4367B52C-A2D5-4A30-B5E0-E8EE9B0500C5}" type="slidenum">
              <a:rPr lang="ar-EG"/>
              <a:pPr/>
              <a:t>261</a:t>
            </a:fld>
            <a:endParaRPr lang="en-US"/>
          </a:p>
        </p:txBody>
      </p:sp>
      <p:sp>
        <p:nvSpPr>
          <p:cNvPr id="1330179" name="Rectangle 2"/>
          <p:cNvSpPr>
            <a:spLocks noGrp="1" noRot="1" noChangeAspect="1" noChangeArrowheads="1" noTextEdit="1"/>
          </p:cNvSpPr>
          <p:nvPr>
            <p:ph type="sldImg"/>
          </p:nvPr>
        </p:nvSpPr>
        <p:spPr>
          <a:ln/>
        </p:spPr>
      </p:sp>
      <p:sp>
        <p:nvSpPr>
          <p:cNvPr id="133018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02" name="Rectangle 7"/>
          <p:cNvSpPr>
            <a:spLocks noGrp="1" noChangeArrowheads="1"/>
          </p:cNvSpPr>
          <p:nvPr>
            <p:ph type="sldNum" sz="quarter" idx="5"/>
          </p:nvPr>
        </p:nvSpPr>
        <p:spPr>
          <a:noFill/>
        </p:spPr>
        <p:txBody>
          <a:bodyPr/>
          <a:lstStyle/>
          <a:p>
            <a:fld id="{7593950F-2C3A-4788-A677-4F991EFFED98}" type="slidenum">
              <a:rPr lang="ar-EG"/>
              <a:pPr/>
              <a:t>262</a:t>
            </a:fld>
            <a:endParaRPr lang="en-US"/>
          </a:p>
        </p:txBody>
      </p:sp>
      <p:sp>
        <p:nvSpPr>
          <p:cNvPr id="1331203" name="Rectangle 2"/>
          <p:cNvSpPr>
            <a:spLocks noGrp="1" noRot="1" noChangeAspect="1" noChangeArrowheads="1" noTextEdit="1"/>
          </p:cNvSpPr>
          <p:nvPr>
            <p:ph type="sldImg"/>
          </p:nvPr>
        </p:nvSpPr>
        <p:spPr>
          <a:ln/>
        </p:spPr>
      </p:sp>
      <p:sp>
        <p:nvSpPr>
          <p:cNvPr id="133120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26" name="Rectangle 7"/>
          <p:cNvSpPr>
            <a:spLocks noGrp="1" noChangeArrowheads="1"/>
          </p:cNvSpPr>
          <p:nvPr>
            <p:ph type="sldNum" sz="quarter" idx="5"/>
          </p:nvPr>
        </p:nvSpPr>
        <p:spPr>
          <a:noFill/>
        </p:spPr>
        <p:txBody>
          <a:bodyPr/>
          <a:lstStyle/>
          <a:p>
            <a:fld id="{F9D0FF52-C485-4A93-9E40-783F7161E26D}" type="slidenum">
              <a:rPr lang="ar-EG"/>
              <a:pPr/>
              <a:t>263</a:t>
            </a:fld>
            <a:endParaRPr lang="en-US"/>
          </a:p>
        </p:txBody>
      </p:sp>
      <p:sp>
        <p:nvSpPr>
          <p:cNvPr id="1332227" name="Rectangle 2"/>
          <p:cNvSpPr>
            <a:spLocks noGrp="1" noRot="1" noChangeAspect="1" noChangeArrowheads="1" noTextEdit="1"/>
          </p:cNvSpPr>
          <p:nvPr>
            <p:ph type="sldImg"/>
          </p:nvPr>
        </p:nvSpPr>
        <p:spPr>
          <a:ln/>
        </p:spPr>
      </p:sp>
      <p:sp>
        <p:nvSpPr>
          <p:cNvPr id="13322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250" name="Rectangle 7"/>
          <p:cNvSpPr>
            <a:spLocks noGrp="1" noChangeArrowheads="1"/>
          </p:cNvSpPr>
          <p:nvPr>
            <p:ph type="sldNum" sz="quarter" idx="5"/>
          </p:nvPr>
        </p:nvSpPr>
        <p:spPr>
          <a:noFill/>
        </p:spPr>
        <p:txBody>
          <a:bodyPr/>
          <a:lstStyle/>
          <a:p>
            <a:fld id="{987C55B9-F57F-4B73-A28B-8BC9B6460E0C}" type="slidenum">
              <a:rPr lang="ar-EG"/>
              <a:pPr/>
              <a:t>264</a:t>
            </a:fld>
            <a:endParaRPr lang="en-US"/>
          </a:p>
        </p:txBody>
      </p:sp>
      <p:sp>
        <p:nvSpPr>
          <p:cNvPr id="1333251" name="Rectangle 2"/>
          <p:cNvSpPr>
            <a:spLocks noGrp="1" noRot="1" noChangeAspect="1" noChangeArrowheads="1" noTextEdit="1"/>
          </p:cNvSpPr>
          <p:nvPr>
            <p:ph type="sldImg"/>
          </p:nvPr>
        </p:nvSpPr>
        <p:spPr>
          <a:ln/>
        </p:spPr>
      </p:sp>
      <p:sp>
        <p:nvSpPr>
          <p:cNvPr id="133325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7"/>
          <p:cNvSpPr>
            <a:spLocks noGrp="1" noChangeArrowheads="1"/>
          </p:cNvSpPr>
          <p:nvPr>
            <p:ph type="sldNum" sz="quarter" idx="5"/>
          </p:nvPr>
        </p:nvSpPr>
        <p:spPr>
          <a:noFill/>
        </p:spPr>
        <p:txBody>
          <a:bodyPr/>
          <a:lstStyle/>
          <a:p>
            <a:fld id="{8AB6D170-7E1B-46AF-8FE1-CF5ADE471448}" type="slidenum">
              <a:rPr lang="ar-EG"/>
              <a:pPr/>
              <a:t>31</a:t>
            </a:fld>
            <a:endParaRPr lang="en-US"/>
          </a:p>
        </p:txBody>
      </p:sp>
      <p:sp>
        <p:nvSpPr>
          <p:cNvPr id="906243" name="Rectangle 2"/>
          <p:cNvSpPr>
            <a:spLocks noGrp="1" noRot="1" noChangeAspect="1" noChangeArrowheads="1" noTextEdit="1"/>
          </p:cNvSpPr>
          <p:nvPr>
            <p:ph type="sldImg"/>
          </p:nvPr>
        </p:nvSpPr>
        <p:spPr>
          <a:ln/>
        </p:spPr>
      </p:sp>
      <p:sp>
        <p:nvSpPr>
          <p:cNvPr id="90624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554" name="Rectangle 7"/>
          <p:cNvSpPr>
            <a:spLocks noGrp="1" noChangeArrowheads="1"/>
          </p:cNvSpPr>
          <p:nvPr>
            <p:ph type="sldNum" sz="quarter" idx="5"/>
          </p:nvPr>
        </p:nvSpPr>
        <p:spPr>
          <a:noFill/>
        </p:spPr>
        <p:txBody>
          <a:bodyPr/>
          <a:lstStyle/>
          <a:p>
            <a:fld id="{4091FD74-93E2-4527-9F46-37FB229EE49E}" type="slidenum">
              <a:rPr lang="ar-EG"/>
              <a:pPr/>
              <a:t>265</a:t>
            </a:fld>
            <a:endParaRPr lang="en-US"/>
          </a:p>
        </p:txBody>
      </p:sp>
      <p:sp>
        <p:nvSpPr>
          <p:cNvPr id="1303555" name="Rectangle 2"/>
          <p:cNvSpPr>
            <a:spLocks noGrp="1" noRot="1" noChangeAspect="1" noChangeArrowheads="1" noTextEdit="1"/>
          </p:cNvSpPr>
          <p:nvPr>
            <p:ph type="sldImg"/>
          </p:nvPr>
        </p:nvSpPr>
        <p:spPr>
          <a:ln/>
        </p:spPr>
      </p:sp>
      <p:sp>
        <p:nvSpPr>
          <p:cNvPr id="130355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578" name="Rectangle 7"/>
          <p:cNvSpPr>
            <a:spLocks noGrp="1" noChangeArrowheads="1"/>
          </p:cNvSpPr>
          <p:nvPr>
            <p:ph type="sldNum" sz="quarter" idx="5"/>
          </p:nvPr>
        </p:nvSpPr>
        <p:spPr>
          <a:noFill/>
        </p:spPr>
        <p:txBody>
          <a:bodyPr/>
          <a:lstStyle/>
          <a:p>
            <a:fld id="{E00E4735-795C-4B60-B6FC-B29254F1E54F}" type="slidenum">
              <a:rPr lang="ar-EG"/>
              <a:pPr/>
              <a:t>266</a:t>
            </a:fld>
            <a:endParaRPr lang="en-US"/>
          </a:p>
        </p:txBody>
      </p:sp>
      <p:sp>
        <p:nvSpPr>
          <p:cNvPr id="1304579" name="Rectangle 2"/>
          <p:cNvSpPr>
            <a:spLocks noGrp="1" noRot="1" noChangeAspect="1" noChangeArrowheads="1" noTextEdit="1"/>
          </p:cNvSpPr>
          <p:nvPr>
            <p:ph type="sldImg"/>
          </p:nvPr>
        </p:nvSpPr>
        <p:spPr>
          <a:ln/>
        </p:spPr>
      </p:sp>
      <p:sp>
        <p:nvSpPr>
          <p:cNvPr id="130458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602" name="Rectangle 7"/>
          <p:cNvSpPr>
            <a:spLocks noGrp="1" noChangeArrowheads="1"/>
          </p:cNvSpPr>
          <p:nvPr>
            <p:ph type="sldNum" sz="quarter" idx="5"/>
          </p:nvPr>
        </p:nvSpPr>
        <p:spPr>
          <a:noFill/>
        </p:spPr>
        <p:txBody>
          <a:bodyPr/>
          <a:lstStyle/>
          <a:p>
            <a:fld id="{749103B7-011A-43E0-A6D5-7E552A7045F6}" type="slidenum">
              <a:rPr lang="ar-EG"/>
              <a:pPr/>
              <a:t>267</a:t>
            </a:fld>
            <a:endParaRPr lang="en-US"/>
          </a:p>
        </p:txBody>
      </p:sp>
      <p:sp>
        <p:nvSpPr>
          <p:cNvPr id="1305603" name="Rectangle 2"/>
          <p:cNvSpPr>
            <a:spLocks noGrp="1" noRot="1" noChangeAspect="1" noChangeArrowheads="1" noTextEdit="1"/>
          </p:cNvSpPr>
          <p:nvPr>
            <p:ph type="sldImg"/>
          </p:nvPr>
        </p:nvSpPr>
        <p:spPr>
          <a:ln/>
        </p:spPr>
      </p:sp>
      <p:sp>
        <p:nvSpPr>
          <p:cNvPr id="130560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6626" name="Rectangle 7"/>
          <p:cNvSpPr>
            <a:spLocks noGrp="1" noChangeArrowheads="1"/>
          </p:cNvSpPr>
          <p:nvPr>
            <p:ph type="sldNum" sz="quarter" idx="5"/>
          </p:nvPr>
        </p:nvSpPr>
        <p:spPr>
          <a:noFill/>
        </p:spPr>
        <p:txBody>
          <a:bodyPr/>
          <a:lstStyle/>
          <a:p>
            <a:fld id="{2AC8E746-DF94-4AE0-AACF-F53D91D0551B}" type="slidenum">
              <a:rPr lang="ar-EG"/>
              <a:pPr/>
              <a:t>268</a:t>
            </a:fld>
            <a:endParaRPr lang="en-US"/>
          </a:p>
        </p:txBody>
      </p:sp>
      <p:sp>
        <p:nvSpPr>
          <p:cNvPr id="1306627" name="Rectangle 2"/>
          <p:cNvSpPr>
            <a:spLocks noGrp="1" noRot="1" noChangeAspect="1" noChangeArrowheads="1" noTextEdit="1"/>
          </p:cNvSpPr>
          <p:nvPr>
            <p:ph type="sldImg"/>
          </p:nvPr>
        </p:nvSpPr>
        <p:spPr>
          <a:ln/>
        </p:spPr>
      </p:sp>
      <p:sp>
        <p:nvSpPr>
          <p:cNvPr id="13066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7650" name="Rectangle 7"/>
          <p:cNvSpPr>
            <a:spLocks noGrp="1" noChangeArrowheads="1"/>
          </p:cNvSpPr>
          <p:nvPr>
            <p:ph type="sldNum" sz="quarter" idx="5"/>
          </p:nvPr>
        </p:nvSpPr>
        <p:spPr>
          <a:noFill/>
        </p:spPr>
        <p:txBody>
          <a:bodyPr/>
          <a:lstStyle/>
          <a:p>
            <a:fld id="{9349164B-8C77-480E-8CB5-82EAC45A1782}" type="slidenum">
              <a:rPr lang="ar-EG"/>
              <a:pPr/>
              <a:t>269</a:t>
            </a:fld>
            <a:endParaRPr lang="en-US"/>
          </a:p>
        </p:txBody>
      </p:sp>
      <p:sp>
        <p:nvSpPr>
          <p:cNvPr id="1307651" name="Rectangle 2"/>
          <p:cNvSpPr>
            <a:spLocks noGrp="1" noRot="1" noChangeAspect="1" noChangeArrowheads="1" noTextEdit="1"/>
          </p:cNvSpPr>
          <p:nvPr>
            <p:ph type="sldImg"/>
          </p:nvPr>
        </p:nvSpPr>
        <p:spPr>
          <a:ln/>
        </p:spPr>
      </p:sp>
      <p:sp>
        <p:nvSpPr>
          <p:cNvPr id="130765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8674" name="Rectangle 7"/>
          <p:cNvSpPr>
            <a:spLocks noGrp="1" noChangeArrowheads="1"/>
          </p:cNvSpPr>
          <p:nvPr>
            <p:ph type="sldNum" sz="quarter" idx="5"/>
          </p:nvPr>
        </p:nvSpPr>
        <p:spPr>
          <a:noFill/>
        </p:spPr>
        <p:txBody>
          <a:bodyPr/>
          <a:lstStyle/>
          <a:p>
            <a:fld id="{0CFC657D-AF17-48FE-80A4-09B77C4E3442}" type="slidenum">
              <a:rPr lang="ar-EG"/>
              <a:pPr/>
              <a:t>270</a:t>
            </a:fld>
            <a:endParaRPr lang="en-US"/>
          </a:p>
        </p:txBody>
      </p:sp>
      <p:sp>
        <p:nvSpPr>
          <p:cNvPr id="1308675" name="Rectangle 2"/>
          <p:cNvSpPr>
            <a:spLocks noGrp="1" noRot="1" noChangeAspect="1" noChangeArrowheads="1" noTextEdit="1"/>
          </p:cNvSpPr>
          <p:nvPr>
            <p:ph type="sldImg"/>
          </p:nvPr>
        </p:nvSpPr>
        <p:spPr>
          <a:ln/>
        </p:spPr>
      </p:sp>
      <p:sp>
        <p:nvSpPr>
          <p:cNvPr id="130867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698" name="Rectangle 7"/>
          <p:cNvSpPr>
            <a:spLocks noGrp="1" noChangeArrowheads="1"/>
          </p:cNvSpPr>
          <p:nvPr>
            <p:ph type="sldNum" sz="quarter" idx="5"/>
          </p:nvPr>
        </p:nvSpPr>
        <p:spPr>
          <a:noFill/>
        </p:spPr>
        <p:txBody>
          <a:bodyPr/>
          <a:lstStyle/>
          <a:p>
            <a:fld id="{0033EACE-B871-4A41-A676-BA11D6FCEF13}" type="slidenum">
              <a:rPr lang="ar-EG"/>
              <a:pPr/>
              <a:t>271</a:t>
            </a:fld>
            <a:endParaRPr lang="en-US"/>
          </a:p>
        </p:txBody>
      </p:sp>
      <p:sp>
        <p:nvSpPr>
          <p:cNvPr id="1309699" name="Rectangle 2"/>
          <p:cNvSpPr>
            <a:spLocks noGrp="1" noRot="1" noChangeAspect="1" noChangeArrowheads="1" noTextEdit="1"/>
          </p:cNvSpPr>
          <p:nvPr>
            <p:ph type="sldImg"/>
          </p:nvPr>
        </p:nvSpPr>
        <p:spPr>
          <a:ln/>
        </p:spPr>
      </p:sp>
      <p:sp>
        <p:nvSpPr>
          <p:cNvPr id="130970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22" name="Rectangle 7"/>
          <p:cNvSpPr>
            <a:spLocks noGrp="1" noChangeArrowheads="1"/>
          </p:cNvSpPr>
          <p:nvPr>
            <p:ph type="sldNum" sz="quarter" idx="5"/>
          </p:nvPr>
        </p:nvSpPr>
        <p:spPr>
          <a:noFill/>
        </p:spPr>
        <p:txBody>
          <a:bodyPr/>
          <a:lstStyle/>
          <a:p>
            <a:fld id="{076A91AA-E402-426A-A327-F8AB2E99E68B}" type="slidenum">
              <a:rPr lang="ar-EG"/>
              <a:pPr/>
              <a:t>272</a:t>
            </a:fld>
            <a:endParaRPr lang="en-US"/>
          </a:p>
        </p:txBody>
      </p:sp>
      <p:sp>
        <p:nvSpPr>
          <p:cNvPr id="1310723" name="Rectangle 2"/>
          <p:cNvSpPr>
            <a:spLocks noGrp="1" noRot="1" noChangeAspect="1" noChangeArrowheads="1" noTextEdit="1"/>
          </p:cNvSpPr>
          <p:nvPr>
            <p:ph type="sldImg"/>
          </p:nvPr>
        </p:nvSpPr>
        <p:spPr>
          <a:ln/>
        </p:spPr>
      </p:sp>
      <p:sp>
        <p:nvSpPr>
          <p:cNvPr id="131072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274" name="Rectangle 7"/>
          <p:cNvSpPr>
            <a:spLocks noGrp="1" noChangeArrowheads="1"/>
          </p:cNvSpPr>
          <p:nvPr>
            <p:ph type="sldNum" sz="quarter" idx="5"/>
          </p:nvPr>
        </p:nvSpPr>
        <p:spPr>
          <a:noFill/>
        </p:spPr>
        <p:txBody>
          <a:bodyPr/>
          <a:lstStyle/>
          <a:p>
            <a:fld id="{BAE7CE25-6FF2-47F9-9BFE-F90812776266}" type="slidenum">
              <a:rPr lang="ar-EG"/>
              <a:pPr/>
              <a:t>273</a:t>
            </a:fld>
            <a:endParaRPr lang="en-US"/>
          </a:p>
        </p:txBody>
      </p:sp>
      <p:sp>
        <p:nvSpPr>
          <p:cNvPr id="1334275" name="Rectangle 2"/>
          <p:cNvSpPr>
            <a:spLocks noGrp="1" noRot="1" noChangeAspect="1" noChangeArrowheads="1" noTextEdit="1"/>
          </p:cNvSpPr>
          <p:nvPr>
            <p:ph type="sldImg"/>
          </p:nvPr>
        </p:nvSpPr>
        <p:spPr>
          <a:ln/>
        </p:spPr>
      </p:sp>
      <p:sp>
        <p:nvSpPr>
          <p:cNvPr id="133427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5298" name="Rectangle 7"/>
          <p:cNvSpPr>
            <a:spLocks noGrp="1" noChangeArrowheads="1"/>
          </p:cNvSpPr>
          <p:nvPr>
            <p:ph type="sldNum" sz="quarter" idx="5"/>
          </p:nvPr>
        </p:nvSpPr>
        <p:spPr>
          <a:noFill/>
        </p:spPr>
        <p:txBody>
          <a:bodyPr/>
          <a:lstStyle/>
          <a:p>
            <a:fld id="{29147ADB-759E-41BB-AF62-85CF7FC86651}" type="slidenum">
              <a:rPr lang="ar-EG"/>
              <a:pPr/>
              <a:t>274</a:t>
            </a:fld>
            <a:endParaRPr lang="en-US"/>
          </a:p>
        </p:txBody>
      </p:sp>
      <p:sp>
        <p:nvSpPr>
          <p:cNvPr id="1335299" name="Rectangle 2"/>
          <p:cNvSpPr>
            <a:spLocks noGrp="1" noRot="1" noChangeAspect="1" noChangeArrowheads="1" noTextEdit="1"/>
          </p:cNvSpPr>
          <p:nvPr>
            <p:ph type="sldImg"/>
          </p:nvPr>
        </p:nvSpPr>
        <p:spPr>
          <a:ln/>
        </p:spPr>
      </p:sp>
      <p:sp>
        <p:nvSpPr>
          <p:cNvPr id="133530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7"/>
          <p:cNvSpPr>
            <a:spLocks noGrp="1" noChangeArrowheads="1"/>
          </p:cNvSpPr>
          <p:nvPr>
            <p:ph type="sldNum" sz="quarter" idx="5"/>
          </p:nvPr>
        </p:nvSpPr>
        <p:spPr>
          <a:noFill/>
        </p:spPr>
        <p:txBody>
          <a:bodyPr/>
          <a:lstStyle/>
          <a:p>
            <a:fld id="{93942941-6171-4A84-B45D-FC7C306ABD37}" type="slidenum">
              <a:rPr lang="ar-EG"/>
              <a:pPr/>
              <a:t>32</a:t>
            </a:fld>
            <a:endParaRPr lang="en-US"/>
          </a:p>
        </p:txBody>
      </p:sp>
      <p:sp>
        <p:nvSpPr>
          <p:cNvPr id="911363" name="Rectangle 2"/>
          <p:cNvSpPr>
            <a:spLocks noGrp="1" noRot="1" noChangeAspect="1" noChangeArrowheads="1" noTextEdit="1"/>
          </p:cNvSpPr>
          <p:nvPr>
            <p:ph type="sldImg"/>
          </p:nvPr>
        </p:nvSpPr>
        <p:spPr>
          <a:ln/>
        </p:spPr>
      </p:sp>
      <p:sp>
        <p:nvSpPr>
          <p:cNvPr id="91136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322" name="Rectangle 7"/>
          <p:cNvSpPr>
            <a:spLocks noGrp="1" noChangeArrowheads="1"/>
          </p:cNvSpPr>
          <p:nvPr>
            <p:ph type="sldNum" sz="quarter" idx="5"/>
          </p:nvPr>
        </p:nvSpPr>
        <p:spPr>
          <a:noFill/>
        </p:spPr>
        <p:txBody>
          <a:bodyPr/>
          <a:lstStyle/>
          <a:p>
            <a:fld id="{A91981CC-ED23-43C9-85E8-2271A5ADBD5E}" type="slidenum">
              <a:rPr lang="ar-EG"/>
              <a:pPr/>
              <a:t>275</a:t>
            </a:fld>
            <a:endParaRPr lang="en-US"/>
          </a:p>
        </p:txBody>
      </p:sp>
      <p:sp>
        <p:nvSpPr>
          <p:cNvPr id="1336323" name="Rectangle 2"/>
          <p:cNvSpPr>
            <a:spLocks noGrp="1" noRot="1" noChangeAspect="1" noChangeArrowheads="1" noTextEdit="1"/>
          </p:cNvSpPr>
          <p:nvPr>
            <p:ph type="sldImg"/>
          </p:nvPr>
        </p:nvSpPr>
        <p:spPr>
          <a:ln/>
        </p:spPr>
      </p:sp>
      <p:sp>
        <p:nvSpPr>
          <p:cNvPr id="133632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346" name="Rectangle 7"/>
          <p:cNvSpPr>
            <a:spLocks noGrp="1" noChangeArrowheads="1"/>
          </p:cNvSpPr>
          <p:nvPr>
            <p:ph type="sldNum" sz="quarter" idx="5"/>
          </p:nvPr>
        </p:nvSpPr>
        <p:spPr>
          <a:noFill/>
        </p:spPr>
        <p:txBody>
          <a:bodyPr/>
          <a:lstStyle/>
          <a:p>
            <a:fld id="{3D762838-4EE3-4449-A13B-9AC8E7A59C49}" type="slidenum">
              <a:rPr lang="ar-EG"/>
              <a:pPr/>
              <a:t>276</a:t>
            </a:fld>
            <a:endParaRPr lang="en-US"/>
          </a:p>
        </p:txBody>
      </p:sp>
      <p:sp>
        <p:nvSpPr>
          <p:cNvPr id="1337347" name="Rectangle 2"/>
          <p:cNvSpPr>
            <a:spLocks noGrp="1" noRot="1" noChangeAspect="1" noChangeArrowheads="1" noTextEdit="1"/>
          </p:cNvSpPr>
          <p:nvPr>
            <p:ph type="sldImg"/>
          </p:nvPr>
        </p:nvSpPr>
        <p:spPr>
          <a:ln/>
        </p:spPr>
      </p:sp>
      <p:sp>
        <p:nvSpPr>
          <p:cNvPr id="133734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8370" name="Rectangle 7"/>
          <p:cNvSpPr>
            <a:spLocks noGrp="1" noChangeArrowheads="1"/>
          </p:cNvSpPr>
          <p:nvPr>
            <p:ph type="sldNum" sz="quarter" idx="5"/>
          </p:nvPr>
        </p:nvSpPr>
        <p:spPr>
          <a:noFill/>
        </p:spPr>
        <p:txBody>
          <a:bodyPr/>
          <a:lstStyle/>
          <a:p>
            <a:fld id="{615C5A29-3573-462F-986A-BC36F7090317}" type="slidenum">
              <a:rPr lang="ar-EG"/>
              <a:pPr/>
              <a:t>277</a:t>
            </a:fld>
            <a:endParaRPr lang="en-US"/>
          </a:p>
        </p:txBody>
      </p:sp>
      <p:sp>
        <p:nvSpPr>
          <p:cNvPr id="1338371" name="Rectangle 2"/>
          <p:cNvSpPr>
            <a:spLocks noGrp="1" noRot="1" noChangeAspect="1" noChangeArrowheads="1" noTextEdit="1"/>
          </p:cNvSpPr>
          <p:nvPr>
            <p:ph type="sldImg"/>
          </p:nvPr>
        </p:nvSpPr>
        <p:spPr>
          <a:ln/>
        </p:spPr>
      </p:sp>
      <p:sp>
        <p:nvSpPr>
          <p:cNvPr id="133837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7"/>
          <p:cNvSpPr>
            <a:spLocks noGrp="1" noChangeArrowheads="1"/>
          </p:cNvSpPr>
          <p:nvPr>
            <p:ph type="sldNum" sz="quarter" idx="5"/>
          </p:nvPr>
        </p:nvSpPr>
        <p:spPr>
          <a:noFill/>
        </p:spPr>
        <p:txBody>
          <a:bodyPr/>
          <a:lstStyle/>
          <a:p>
            <a:fld id="{9FA06742-94F5-4646-AA06-58EB0F71D5CD}" type="slidenum">
              <a:rPr lang="ar-EG"/>
              <a:pPr/>
              <a:t>278</a:t>
            </a:fld>
            <a:endParaRPr lang="en-US"/>
          </a:p>
        </p:txBody>
      </p:sp>
      <p:sp>
        <p:nvSpPr>
          <p:cNvPr id="1339395" name="Rectangle 2"/>
          <p:cNvSpPr>
            <a:spLocks noGrp="1" noRot="1" noChangeAspect="1" noChangeArrowheads="1" noTextEdit="1"/>
          </p:cNvSpPr>
          <p:nvPr>
            <p:ph type="sldImg"/>
          </p:nvPr>
        </p:nvSpPr>
        <p:spPr>
          <a:ln/>
        </p:spPr>
      </p:sp>
      <p:sp>
        <p:nvSpPr>
          <p:cNvPr id="133939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0418" name="Rectangle 7"/>
          <p:cNvSpPr>
            <a:spLocks noGrp="1" noChangeArrowheads="1"/>
          </p:cNvSpPr>
          <p:nvPr>
            <p:ph type="sldNum" sz="quarter" idx="5"/>
          </p:nvPr>
        </p:nvSpPr>
        <p:spPr>
          <a:noFill/>
        </p:spPr>
        <p:txBody>
          <a:bodyPr/>
          <a:lstStyle/>
          <a:p>
            <a:fld id="{B4AB5A5D-C766-4C91-971E-C8E9083F4CE5}" type="slidenum">
              <a:rPr lang="ar-EG"/>
              <a:pPr/>
              <a:t>279</a:t>
            </a:fld>
            <a:endParaRPr lang="en-US"/>
          </a:p>
        </p:txBody>
      </p:sp>
      <p:sp>
        <p:nvSpPr>
          <p:cNvPr id="1340419" name="Rectangle 2"/>
          <p:cNvSpPr>
            <a:spLocks noGrp="1" noRot="1" noChangeAspect="1" noChangeArrowheads="1" noTextEdit="1"/>
          </p:cNvSpPr>
          <p:nvPr>
            <p:ph type="sldImg"/>
          </p:nvPr>
        </p:nvSpPr>
        <p:spPr>
          <a:ln/>
        </p:spPr>
      </p:sp>
      <p:sp>
        <p:nvSpPr>
          <p:cNvPr id="134042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42" name="Rectangle 7"/>
          <p:cNvSpPr>
            <a:spLocks noGrp="1" noChangeArrowheads="1"/>
          </p:cNvSpPr>
          <p:nvPr>
            <p:ph type="sldNum" sz="quarter" idx="5"/>
          </p:nvPr>
        </p:nvSpPr>
        <p:spPr>
          <a:noFill/>
        </p:spPr>
        <p:txBody>
          <a:bodyPr/>
          <a:lstStyle/>
          <a:p>
            <a:fld id="{B3274494-A4B3-41D5-83E2-7B0B91C50E79}" type="slidenum">
              <a:rPr lang="ar-EG"/>
              <a:pPr/>
              <a:t>280</a:t>
            </a:fld>
            <a:endParaRPr lang="en-US"/>
          </a:p>
        </p:txBody>
      </p:sp>
      <p:sp>
        <p:nvSpPr>
          <p:cNvPr id="1341443" name="Rectangle 2"/>
          <p:cNvSpPr>
            <a:spLocks noGrp="1" noRot="1" noChangeAspect="1" noChangeArrowheads="1" noTextEdit="1"/>
          </p:cNvSpPr>
          <p:nvPr>
            <p:ph type="sldImg"/>
          </p:nvPr>
        </p:nvSpPr>
        <p:spPr>
          <a:ln/>
        </p:spPr>
      </p:sp>
      <p:sp>
        <p:nvSpPr>
          <p:cNvPr id="134144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466" name="Rectangle 7"/>
          <p:cNvSpPr>
            <a:spLocks noGrp="1" noChangeArrowheads="1"/>
          </p:cNvSpPr>
          <p:nvPr>
            <p:ph type="sldNum" sz="quarter" idx="5"/>
          </p:nvPr>
        </p:nvSpPr>
        <p:spPr>
          <a:noFill/>
        </p:spPr>
        <p:txBody>
          <a:bodyPr/>
          <a:lstStyle/>
          <a:p>
            <a:fld id="{25CA154E-933E-4149-9A0D-BF0893DB8FC8}" type="slidenum">
              <a:rPr lang="ar-EG"/>
              <a:pPr/>
              <a:t>281</a:t>
            </a:fld>
            <a:endParaRPr lang="en-US"/>
          </a:p>
        </p:txBody>
      </p:sp>
      <p:sp>
        <p:nvSpPr>
          <p:cNvPr id="1342467" name="Rectangle 2"/>
          <p:cNvSpPr>
            <a:spLocks noGrp="1" noRot="1" noChangeAspect="1" noChangeArrowheads="1" noTextEdit="1"/>
          </p:cNvSpPr>
          <p:nvPr>
            <p:ph type="sldImg"/>
          </p:nvPr>
        </p:nvSpPr>
        <p:spPr>
          <a:ln/>
        </p:spPr>
      </p:sp>
      <p:sp>
        <p:nvSpPr>
          <p:cNvPr id="134246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7"/>
          <p:cNvSpPr>
            <a:spLocks noGrp="1" noChangeArrowheads="1"/>
          </p:cNvSpPr>
          <p:nvPr>
            <p:ph type="sldNum" sz="quarter" idx="5"/>
          </p:nvPr>
        </p:nvSpPr>
        <p:spPr>
          <a:noFill/>
        </p:spPr>
        <p:txBody>
          <a:bodyPr/>
          <a:lstStyle/>
          <a:p>
            <a:fld id="{A094AE4B-21FA-482F-BEFC-71C127C9538E}" type="slidenum">
              <a:rPr lang="ar-EG"/>
              <a:pPr/>
              <a:t>282</a:t>
            </a:fld>
            <a:endParaRPr lang="en-US"/>
          </a:p>
        </p:txBody>
      </p:sp>
      <p:sp>
        <p:nvSpPr>
          <p:cNvPr id="1343491" name="Rectangle 2"/>
          <p:cNvSpPr>
            <a:spLocks noGrp="1" noRot="1" noChangeAspect="1" noChangeArrowheads="1" noTextEdit="1"/>
          </p:cNvSpPr>
          <p:nvPr>
            <p:ph type="sldImg"/>
          </p:nvPr>
        </p:nvSpPr>
        <p:spPr>
          <a:ln/>
        </p:spPr>
      </p:sp>
      <p:sp>
        <p:nvSpPr>
          <p:cNvPr id="134349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4514" name="Rectangle 7"/>
          <p:cNvSpPr>
            <a:spLocks noGrp="1" noChangeArrowheads="1"/>
          </p:cNvSpPr>
          <p:nvPr>
            <p:ph type="sldNum" sz="quarter" idx="5"/>
          </p:nvPr>
        </p:nvSpPr>
        <p:spPr>
          <a:noFill/>
        </p:spPr>
        <p:txBody>
          <a:bodyPr/>
          <a:lstStyle/>
          <a:p>
            <a:fld id="{6529F53C-1C21-41AE-8A62-0941A0E2E0D3}" type="slidenum">
              <a:rPr lang="ar-EG"/>
              <a:pPr/>
              <a:t>283</a:t>
            </a:fld>
            <a:endParaRPr lang="en-US"/>
          </a:p>
        </p:txBody>
      </p:sp>
      <p:sp>
        <p:nvSpPr>
          <p:cNvPr id="1344515" name="Rectangle 2"/>
          <p:cNvSpPr>
            <a:spLocks noGrp="1" noRot="1" noChangeAspect="1" noChangeArrowheads="1" noTextEdit="1"/>
          </p:cNvSpPr>
          <p:nvPr>
            <p:ph type="sldImg"/>
          </p:nvPr>
        </p:nvSpPr>
        <p:spPr>
          <a:ln/>
        </p:spPr>
      </p:sp>
      <p:sp>
        <p:nvSpPr>
          <p:cNvPr id="134451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Rectangle 7"/>
          <p:cNvSpPr>
            <a:spLocks noGrp="1" noChangeArrowheads="1"/>
          </p:cNvSpPr>
          <p:nvPr>
            <p:ph type="sldNum" sz="quarter" idx="5"/>
          </p:nvPr>
        </p:nvSpPr>
        <p:spPr>
          <a:noFill/>
        </p:spPr>
        <p:txBody>
          <a:bodyPr/>
          <a:lstStyle/>
          <a:p>
            <a:fld id="{893133FE-0173-427A-8A1D-6DC632D07789}" type="slidenum">
              <a:rPr lang="ar-EG"/>
              <a:pPr/>
              <a:t>284</a:t>
            </a:fld>
            <a:endParaRPr lang="en-US"/>
          </a:p>
        </p:txBody>
      </p:sp>
      <p:sp>
        <p:nvSpPr>
          <p:cNvPr id="1345539" name="Rectangle 2"/>
          <p:cNvSpPr>
            <a:spLocks noGrp="1" noRot="1" noChangeAspect="1" noChangeArrowheads="1" noTextEdit="1"/>
          </p:cNvSpPr>
          <p:nvPr>
            <p:ph type="sldImg"/>
          </p:nvPr>
        </p:nvSpPr>
        <p:spPr>
          <a:ln/>
        </p:spPr>
      </p:sp>
      <p:sp>
        <p:nvSpPr>
          <p:cNvPr id="134554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7"/>
          <p:cNvSpPr>
            <a:spLocks noGrp="1" noChangeArrowheads="1"/>
          </p:cNvSpPr>
          <p:nvPr>
            <p:ph type="sldNum" sz="quarter" idx="5"/>
          </p:nvPr>
        </p:nvSpPr>
        <p:spPr>
          <a:noFill/>
        </p:spPr>
        <p:txBody>
          <a:bodyPr/>
          <a:lstStyle/>
          <a:p>
            <a:fld id="{19C27053-F473-4988-8B3A-E3EA4DD592A6}" type="slidenum">
              <a:rPr lang="ar-EG"/>
              <a:pPr/>
              <a:t>33</a:t>
            </a:fld>
            <a:endParaRPr lang="en-US"/>
          </a:p>
        </p:txBody>
      </p:sp>
      <p:sp>
        <p:nvSpPr>
          <p:cNvPr id="919555" name="Rectangle 2"/>
          <p:cNvSpPr>
            <a:spLocks noGrp="1" noRot="1" noChangeAspect="1" noChangeArrowheads="1" noTextEdit="1"/>
          </p:cNvSpPr>
          <p:nvPr>
            <p:ph type="sldImg"/>
          </p:nvPr>
        </p:nvSpPr>
        <p:spPr>
          <a:ln/>
        </p:spPr>
      </p:sp>
      <p:sp>
        <p:nvSpPr>
          <p:cNvPr id="91955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562" name="Rectangle 7"/>
          <p:cNvSpPr>
            <a:spLocks noGrp="1" noChangeArrowheads="1"/>
          </p:cNvSpPr>
          <p:nvPr>
            <p:ph type="sldNum" sz="quarter" idx="5"/>
          </p:nvPr>
        </p:nvSpPr>
        <p:spPr>
          <a:noFill/>
        </p:spPr>
        <p:txBody>
          <a:bodyPr/>
          <a:lstStyle/>
          <a:p>
            <a:fld id="{BB07F5C3-BE7D-4709-A45A-0FD2DA39D72E}" type="slidenum">
              <a:rPr lang="ar-EG"/>
              <a:pPr/>
              <a:t>285</a:t>
            </a:fld>
            <a:endParaRPr lang="en-US"/>
          </a:p>
        </p:txBody>
      </p:sp>
      <p:sp>
        <p:nvSpPr>
          <p:cNvPr id="1346563" name="Rectangle 2"/>
          <p:cNvSpPr>
            <a:spLocks noGrp="1" noRot="1" noChangeAspect="1" noChangeArrowheads="1" noTextEdit="1"/>
          </p:cNvSpPr>
          <p:nvPr>
            <p:ph type="sldImg"/>
          </p:nvPr>
        </p:nvSpPr>
        <p:spPr>
          <a:ln/>
        </p:spPr>
      </p:sp>
      <p:sp>
        <p:nvSpPr>
          <p:cNvPr id="134656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586" name="Rectangle 7"/>
          <p:cNvSpPr>
            <a:spLocks noGrp="1" noChangeArrowheads="1"/>
          </p:cNvSpPr>
          <p:nvPr>
            <p:ph type="sldNum" sz="quarter" idx="5"/>
          </p:nvPr>
        </p:nvSpPr>
        <p:spPr>
          <a:noFill/>
        </p:spPr>
        <p:txBody>
          <a:bodyPr/>
          <a:lstStyle/>
          <a:p>
            <a:fld id="{3E0D0D9F-915D-4A90-A578-AC23C056E0AD}" type="slidenum">
              <a:rPr lang="ar-EG"/>
              <a:pPr/>
              <a:t>286</a:t>
            </a:fld>
            <a:endParaRPr lang="en-US"/>
          </a:p>
        </p:txBody>
      </p:sp>
      <p:sp>
        <p:nvSpPr>
          <p:cNvPr id="1347587" name="Rectangle 2"/>
          <p:cNvSpPr>
            <a:spLocks noGrp="1" noRot="1" noChangeAspect="1" noChangeArrowheads="1" noTextEdit="1"/>
          </p:cNvSpPr>
          <p:nvPr>
            <p:ph type="sldImg"/>
          </p:nvPr>
        </p:nvSpPr>
        <p:spPr>
          <a:ln/>
        </p:spPr>
      </p:sp>
      <p:sp>
        <p:nvSpPr>
          <p:cNvPr id="134758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610" name="Rectangle 7"/>
          <p:cNvSpPr>
            <a:spLocks noGrp="1" noChangeArrowheads="1"/>
          </p:cNvSpPr>
          <p:nvPr>
            <p:ph type="sldNum" sz="quarter" idx="5"/>
          </p:nvPr>
        </p:nvSpPr>
        <p:spPr>
          <a:noFill/>
        </p:spPr>
        <p:txBody>
          <a:bodyPr/>
          <a:lstStyle/>
          <a:p>
            <a:fld id="{2176F89B-0D12-432C-BF28-A279D2F8A05F}" type="slidenum">
              <a:rPr lang="ar-EG"/>
              <a:pPr/>
              <a:t>287</a:t>
            </a:fld>
            <a:endParaRPr lang="en-US"/>
          </a:p>
        </p:txBody>
      </p:sp>
      <p:sp>
        <p:nvSpPr>
          <p:cNvPr id="1348611" name="Rectangle 2"/>
          <p:cNvSpPr>
            <a:spLocks noGrp="1" noRot="1" noChangeAspect="1" noChangeArrowheads="1" noTextEdit="1"/>
          </p:cNvSpPr>
          <p:nvPr>
            <p:ph type="sldImg"/>
          </p:nvPr>
        </p:nvSpPr>
        <p:spPr>
          <a:ln/>
        </p:spPr>
      </p:sp>
      <p:sp>
        <p:nvSpPr>
          <p:cNvPr id="134861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9634" name="Rectangle 7"/>
          <p:cNvSpPr>
            <a:spLocks noGrp="1" noChangeArrowheads="1"/>
          </p:cNvSpPr>
          <p:nvPr>
            <p:ph type="sldNum" sz="quarter" idx="5"/>
          </p:nvPr>
        </p:nvSpPr>
        <p:spPr>
          <a:noFill/>
        </p:spPr>
        <p:txBody>
          <a:bodyPr/>
          <a:lstStyle/>
          <a:p>
            <a:fld id="{1C8C534B-FE5A-41A6-9E19-BD725B8539D0}" type="slidenum">
              <a:rPr lang="ar-EG"/>
              <a:pPr/>
              <a:t>288</a:t>
            </a:fld>
            <a:endParaRPr lang="en-US"/>
          </a:p>
        </p:txBody>
      </p:sp>
      <p:sp>
        <p:nvSpPr>
          <p:cNvPr id="1349635" name="Rectangle 2"/>
          <p:cNvSpPr>
            <a:spLocks noGrp="1" noRot="1" noChangeAspect="1" noChangeArrowheads="1" noTextEdit="1"/>
          </p:cNvSpPr>
          <p:nvPr>
            <p:ph type="sldImg"/>
          </p:nvPr>
        </p:nvSpPr>
        <p:spPr>
          <a:ln/>
        </p:spPr>
      </p:sp>
      <p:sp>
        <p:nvSpPr>
          <p:cNvPr id="134963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0658" name="Rectangle 7"/>
          <p:cNvSpPr>
            <a:spLocks noGrp="1" noChangeArrowheads="1"/>
          </p:cNvSpPr>
          <p:nvPr>
            <p:ph type="sldNum" sz="quarter" idx="5"/>
          </p:nvPr>
        </p:nvSpPr>
        <p:spPr>
          <a:noFill/>
        </p:spPr>
        <p:txBody>
          <a:bodyPr/>
          <a:lstStyle/>
          <a:p>
            <a:fld id="{4F8CC2DD-0E09-44BC-885F-33FE2FC6455B}" type="slidenum">
              <a:rPr lang="ar-EG"/>
              <a:pPr/>
              <a:t>289</a:t>
            </a:fld>
            <a:endParaRPr lang="en-US"/>
          </a:p>
        </p:txBody>
      </p:sp>
      <p:sp>
        <p:nvSpPr>
          <p:cNvPr id="1350659" name="Rectangle 2"/>
          <p:cNvSpPr>
            <a:spLocks noGrp="1" noRot="1" noChangeAspect="1" noChangeArrowheads="1" noTextEdit="1"/>
          </p:cNvSpPr>
          <p:nvPr>
            <p:ph type="sldImg"/>
          </p:nvPr>
        </p:nvSpPr>
        <p:spPr>
          <a:ln/>
        </p:spPr>
      </p:sp>
      <p:sp>
        <p:nvSpPr>
          <p:cNvPr id="135066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82" name="Rectangle 7"/>
          <p:cNvSpPr>
            <a:spLocks noGrp="1" noChangeArrowheads="1"/>
          </p:cNvSpPr>
          <p:nvPr>
            <p:ph type="sldNum" sz="quarter" idx="5"/>
          </p:nvPr>
        </p:nvSpPr>
        <p:spPr>
          <a:noFill/>
        </p:spPr>
        <p:txBody>
          <a:bodyPr/>
          <a:lstStyle/>
          <a:p>
            <a:fld id="{1976D1CC-B116-410E-8DCB-0B6E6325ACCA}" type="slidenum">
              <a:rPr lang="ar-EG"/>
              <a:pPr/>
              <a:t>290</a:t>
            </a:fld>
            <a:endParaRPr lang="en-US"/>
          </a:p>
        </p:txBody>
      </p:sp>
      <p:sp>
        <p:nvSpPr>
          <p:cNvPr id="1351683" name="Rectangle 2"/>
          <p:cNvSpPr>
            <a:spLocks noGrp="1" noRot="1" noChangeAspect="1" noChangeArrowheads="1" noTextEdit="1"/>
          </p:cNvSpPr>
          <p:nvPr>
            <p:ph type="sldImg"/>
          </p:nvPr>
        </p:nvSpPr>
        <p:spPr>
          <a:ln/>
        </p:spPr>
      </p:sp>
      <p:sp>
        <p:nvSpPr>
          <p:cNvPr id="135168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2706" name="Rectangle 7"/>
          <p:cNvSpPr>
            <a:spLocks noGrp="1" noChangeArrowheads="1"/>
          </p:cNvSpPr>
          <p:nvPr>
            <p:ph type="sldNum" sz="quarter" idx="5"/>
          </p:nvPr>
        </p:nvSpPr>
        <p:spPr>
          <a:noFill/>
        </p:spPr>
        <p:txBody>
          <a:bodyPr/>
          <a:lstStyle/>
          <a:p>
            <a:fld id="{05060950-3F19-4F2B-A0B1-6D93BBE68900}" type="slidenum">
              <a:rPr lang="ar-EG"/>
              <a:pPr/>
              <a:t>291</a:t>
            </a:fld>
            <a:endParaRPr lang="en-US"/>
          </a:p>
        </p:txBody>
      </p:sp>
      <p:sp>
        <p:nvSpPr>
          <p:cNvPr id="1352707" name="Rectangle 2"/>
          <p:cNvSpPr>
            <a:spLocks noGrp="1" noRot="1" noChangeAspect="1" noChangeArrowheads="1" noTextEdit="1"/>
          </p:cNvSpPr>
          <p:nvPr>
            <p:ph type="sldImg"/>
          </p:nvPr>
        </p:nvSpPr>
        <p:spPr>
          <a:ln/>
        </p:spPr>
      </p:sp>
      <p:sp>
        <p:nvSpPr>
          <p:cNvPr id="135270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730" name="Rectangle 7"/>
          <p:cNvSpPr>
            <a:spLocks noGrp="1" noChangeArrowheads="1"/>
          </p:cNvSpPr>
          <p:nvPr>
            <p:ph type="sldNum" sz="quarter" idx="5"/>
          </p:nvPr>
        </p:nvSpPr>
        <p:spPr>
          <a:noFill/>
        </p:spPr>
        <p:txBody>
          <a:bodyPr/>
          <a:lstStyle/>
          <a:p>
            <a:fld id="{478DCFFB-363D-4252-B964-4D6CFDC162BE}" type="slidenum">
              <a:rPr lang="ar-EG"/>
              <a:pPr/>
              <a:t>292</a:t>
            </a:fld>
            <a:endParaRPr lang="en-US"/>
          </a:p>
        </p:txBody>
      </p:sp>
      <p:sp>
        <p:nvSpPr>
          <p:cNvPr id="1353731" name="Rectangle 2"/>
          <p:cNvSpPr>
            <a:spLocks noGrp="1" noRot="1" noChangeAspect="1" noChangeArrowheads="1" noTextEdit="1"/>
          </p:cNvSpPr>
          <p:nvPr>
            <p:ph type="sldImg"/>
          </p:nvPr>
        </p:nvSpPr>
        <p:spPr>
          <a:ln/>
        </p:spPr>
      </p:sp>
      <p:sp>
        <p:nvSpPr>
          <p:cNvPr id="13537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754" name="Rectangle 7"/>
          <p:cNvSpPr>
            <a:spLocks noGrp="1" noChangeArrowheads="1"/>
          </p:cNvSpPr>
          <p:nvPr>
            <p:ph type="sldNum" sz="quarter" idx="5"/>
          </p:nvPr>
        </p:nvSpPr>
        <p:spPr>
          <a:noFill/>
        </p:spPr>
        <p:txBody>
          <a:bodyPr/>
          <a:lstStyle/>
          <a:p>
            <a:fld id="{259356F4-BE70-4D2E-9B1D-ECEFD944C14B}" type="slidenum">
              <a:rPr lang="ar-EG"/>
              <a:pPr/>
              <a:t>293</a:t>
            </a:fld>
            <a:endParaRPr lang="en-US"/>
          </a:p>
        </p:txBody>
      </p:sp>
      <p:sp>
        <p:nvSpPr>
          <p:cNvPr id="1354755" name="Rectangle 2"/>
          <p:cNvSpPr>
            <a:spLocks noGrp="1" noRot="1" noChangeAspect="1" noChangeArrowheads="1" noTextEdit="1"/>
          </p:cNvSpPr>
          <p:nvPr>
            <p:ph type="sldImg"/>
          </p:nvPr>
        </p:nvSpPr>
        <p:spPr>
          <a:ln/>
        </p:spPr>
      </p:sp>
      <p:sp>
        <p:nvSpPr>
          <p:cNvPr id="135475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7"/>
          <p:cNvSpPr>
            <a:spLocks noGrp="1" noChangeArrowheads="1"/>
          </p:cNvSpPr>
          <p:nvPr>
            <p:ph type="sldNum" sz="quarter" idx="5"/>
          </p:nvPr>
        </p:nvSpPr>
        <p:spPr>
          <a:noFill/>
        </p:spPr>
        <p:txBody>
          <a:bodyPr/>
          <a:lstStyle/>
          <a:p>
            <a:fld id="{668B178F-8C6B-4807-99F6-DA7A39DFB0AB}" type="slidenum">
              <a:rPr lang="ar-EG"/>
              <a:pPr/>
              <a:t>294</a:t>
            </a:fld>
            <a:endParaRPr lang="en-US"/>
          </a:p>
        </p:txBody>
      </p:sp>
      <p:sp>
        <p:nvSpPr>
          <p:cNvPr id="1355779" name="Rectangle 2"/>
          <p:cNvSpPr>
            <a:spLocks noGrp="1" noRot="1" noChangeAspect="1" noChangeArrowheads="1" noTextEdit="1"/>
          </p:cNvSpPr>
          <p:nvPr>
            <p:ph type="sldImg"/>
          </p:nvPr>
        </p:nvSpPr>
        <p:spPr>
          <a:ln/>
        </p:spPr>
      </p:sp>
      <p:sp>
        <p:nvSpPr>
          <p:cNvPr id="135578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Rectangle 7"/>
          <p:cNvSpPr>
            <a:spLocks noGrp="1" noChangeArrowheads="1"/>
          </p:cNvSpPr>
          <p:nvPr>
            <p:ph type="sldNum" sz="quarter" idx="5"/>
          </p:nvPr>
        </p:nvSpPr>
        <p:spPr>
          <a:noFill/>
        </p:spPr>
        <p:txBody>
          <a:bodyPr/>
          <a:lstStyle/>
          <a:p>
            <a:fld id="{8929BFE2-C152-40AA-962F-6E40A3803A6E}" type="slidenum">
              <a:rPr lang="ar-EG"/>
              <a:pPr/>
              <a:t>34</a:t>
            </a:fld>
            <a:endParaRPr lang="en-US"/>
          </a:p>
        </p:txBody>
      </p:sp>
      <p:sp>
        <p:nvSpPr>
          <p:cNvPr id="929795" name="Rectangle 2"/>
          <p:cNvSpPr>
            <a:spLocks noGrp="1" noRot="1" noChangeAspect="1" noChangeArrowheads="1" noTextEdit="1"/>
          </p:cNvSpPr>
          <p:nvPr>
            <p:ph type="sldImg"/>
          </p:nvPr>
        </p:nvSpPr>
        <p:spPr>
          <a:ln/>
        </p:spPr>
      </p:sp>
      <p:sp>
        <p:nvSpPr>
          <p:cNvPr id="92979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6802" name="Rectangle 7"/>
          <p:cNvSpPr>
            <a:spLocks noGrp="1" noChangeArrowheads="1"/>
          </p:cNvSpPr>
          <p:nvPr>
            <p:ph type="sldNum" sz="quarter" idx="5"/>
          </p:nvPr>
        </p:nvSpPr>
        <p:spPr>
          <a:noFill/>
        </p:spPr>
        <p:txBody>
          <a:bodyPr/>
          <a:lstStyle/>
          <a:p>
            <a:fld id="{C22D6EBF-F773-424B-9928-087F2F392E9B}" type="slidenum">
              <a:rPr lang="ar-EG"/>
              <a:pPr/>
              <a:t>295</a:t>
            </a:fld>
            <a:endParaRPr lang="en-US"/>
          </a:p>
        </p:txBody>
      </p:sp>
      <p:sp>
        <p:nvSpPr>
          <p:cNvPr id="1356803" name="Rectangle 2"/>
          <p:cNvSpPr>
            <a:spLocks noGrp="1" noRot="1" noChangeAspect="1" noChangeArrowheads="1" noTextEdit="1"/>
          </p:cNvSpPr>
          <p:nvPr>
            <p:ph type="sldImg"/>
          </p:nvPr>
        </p:nvSpPr>
        <p:spPr>
          <a:ln/>
        </p:spPr>
      </p:sp>
      <p:sp>
        <p:nvSpPr>
          <p:cNvPr id="135680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26" name="Rectangle 7"/>
          <p:cNvSpPr>
            <a:spLocks noGrp="1" noChangeArrowheads="1"/>
          </p:cNvSpPr>
          <p:nvPr>
            <p:ph type="sldNum" sz="quarter" idx="5"/>
          </p:nvPr>
        </p:nvSpPr>
        <p:spPr>
          <a:noFill/>
        </p:spPr>
        <p:txBody>
          <a:bodyPr/>
          <a:lstStyle/>
          <a:p>
            <a:fld id="{84B33FE1-CA71-4284-8351-EC3412C7D8CD}" type="slidenum">
              <a:rPr lang="ar-EG"/>
              <a:pPr/>
              <a:t>296</a:t>
            </a:fld>
            <a:endParaRPr lang="en-US"/>
          </a:p>
        </p:txBody>
      </p:sp>
      <p:sp>
        <p:nvSpPr>
          <p:cNvPr id="1357827" name="Rectangle 2"/>
          <p:cNvSpPr>
            <a:spLocks noGrp="1" noRot="1" noChangeAspect="1" noChangeArrowheads="1" noTextEdit="1"/>
          </p:cNvSpPr>
          <p:nvPr>
            <p:ph type="sldImg"/>
          </p:nvPr>
        </p:nvSpPr>
        <p:spPr>
          <a:ln/>
        </p:spPr>
      </p:sp>
      <p:sp>
        <p:nvSpPr>
          <p:cNvPr id="13578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850" name="Rectangle 7"/>
          <p:cNvSpPr>
            <a:spLocks noGrp="1" noChangeArrowheads="1"/>
          </p:cNvSpPr>
          <p:nvPr>
            <p:ph type="sldNum" sz="quarter" idx="5"/>
          </p:nvPr>
        </p:nvSpPr>
        <p:spPr>
          <a:noFill/>
        </p:spPr>
        <p:txBody>
          <a:bodyPr/>
          <a:lstStyle/>
          <a:p>
            <a:fld id="{F8BD4FA1-2D33-4EA5-92F1-D0D9EA104BE4}" type="slidenum">
              <a:rPr lang="ar-EG"/>
              <a:pPr/>
              <a:t>297</a:t>
            </a:fld>
            <a:endParaRPr lang="en-US"/>
          </a:p>
        </p:txBody>
      </p:sp>
      <p:sp>
        <p:nvSpPr>
          <p:cNvPr id="1358851" name="Rectangle 2"/>
          <p:cNvSpPr>
            <a:spLocks noGrp="1" noRot="1" noChangeAspect="1" noChangeArrowheads="1" noTextEdit="1"/>
          </p:cNvSpPr>
          <p:nvPr>
            <p:ph type="sldImg"/>
          </p:nvPr>
        </p:nvSpPr>
        <p:spPr>
          <a:ln/>
        </p:spPr>
      </p:sp>
      <p:sp>
        <p:nvSpPr>
          <p:cNvPr id="135885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7"/>
          <p:cNvSpPr>
            <a:spLocks noGrp="1" noChangeArrowheads="1"/>
          </p:cNvSpPr>
          <p:nvPr>
            <p:ph type="sldNum" sz="quarter" idx="5"/>
          </p:nvPr>
        </p:nvSpPr>
        <p:spPr>
          <a:noFill/>
        </p:spPr>
        <p:txBody>
          <a:bodyPr/>
          <a:lstStyle/>
          <a:p>
            <a:fld id="{BFBFD612-B586-4EBB-8B9C-76CA14B4A4C3}" type="slidenum">
              <a:rPr lang="ar-EG"/>
              <a:pPr/>
              <a:t>298</a:t>
            </a:fld>
            <a:endParaRPr lang="en-US"/>
          </a:p>
        </p:txBody>
      </p:sp>
      <p:sp>
        <p:nvSpPr>
          <p:cNvPr id="1359875" name="Rectangle 2"/>
          <p:cNvSpPr>
            <a:spLocks noGrp="1" noRot="1" noChangeAspect="1" noChangeArrowheads="1" noTextEdit="1"/>
          </p:cNvSpPr>
          <p:nvPr>
            <p:ph type="sldImg"/>
          </p:nvPr>
        </p:nvSpPr>
        <p:spPr>
          <a:ln/>
        </p:spPr>
      </p:sp>
      <p:sp>
        <p:nvSpPr>
          <p:cNvPr id="135987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898" name="Rectangle 7"/>
          <p:cNvSpPr>
            <a:spLocks noGrp="1" noChangeArrowheads="1"/>
          </p:cNvSpPr>
          <p:nvPr>
            <p:ph type="sldNum" sz="quarter" idx="5"/>
          </p:nvPr>
        </p:nvSpPr>
        <p:spPr>
          <a:noFill/>
        </p:spPr>
        <p:txBody>
          <a:bodyPr/>
          <a:lstStyle/>
          <a:p>
            <a:fld id="{C46AD545-50BA-4F1A-A849-1FF174053E03}" type="slidenum">
              <a:rPr lang="ar-EG"/>
              <a:pPr/>
              <a:t>299</a:t>
            </a:fld>
            <a:endParaRPr lang="en-US"/>
          </a:p>
        </p:txBody>
      </p:sp>
      <p:sp>
        <p:nvSpPr>
          <p:cNvPr id="1360899" name="Rectangle 2"/>
          <p:cNvSpPr>
            <a:spLocks noGrp="1" noRot="1" noChangeAspect="1" noChangeArrowheads="1" noTextEdit="1"/>
          </p:cNvSpPr>
          <p:nvPr>
            <p:ph type="sldImg"/>
          </p:nvPr>
        </p:nvSpPr>
        <p:spPr>
          <a:ln/>
        </p:spPr>
      </p:sp>
      <p:sp>
        <p:nvSpPr>
          <p:cNvPr id="136090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7"/>
          <p:cNvSpPr>
            <a:spLocks noGrp="1" noChangeArrowheads="1"/>
          </p:cNvSpPr>
          <p:nvPr>
            <p:ph type="sldNum" sz="quarter" idx="5"/>
          </p:nvPr>
        </p:nvSpPr>
        <p:spPr>
          <a:noFill/>
        </p:spPr>
        <p:txBody>
          <a:bodyPr/>
          <a:lstStyle/>
          <a:p>
            <a:fld id="{3D754ED3-4DA8-4B68-87D9-426D0DEC31C1}" type="slidenum">
              <a:rPr lang="ar-EG"/>
              <a:pPr/>
              <a:t>300</a:t>
            </a:fld>
            <a:endParaRPr lang="en-US"/>
          </a:p>
        </p:txBody>
      </p:sp>
      <p:sp>
        <p:nvSpPr>
          <p:cNvPr id="1361923" name="Rectangle 2"/>
          <p:cNvSpPr>
            <a:spLocks noGrp="1" noRot="1" noChangeAspect="1" noChangeArrowheads="1" noTextEdit="1"/>
          </p:cNvSpPr>
          <p:nvPr>
            <p:ph type="sldImg"/>
          </p:nvPr>
        </p:nvSpPr>
        <p:spPr>
          <a:ln/>
        </p:spPr>
      </p:sp>
      <p:sp>
        <p:nvSpPr>
          <p:cNvPr id="136192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090" name="Rectangle 7"/>
          <p:cNvSpPr>
            <a:spLocks noGrp="1" noChangeArrowheads="1"/>
          </p:cNvSpPr>
          <p:nvPr>
            <p:ph type="sldNum" sz="quarter" idx="5"/>
          </p:nvPr>
        </p:nvSpPr>
        <p:spPr>
          <a:noFill/>
        </p:spPr>
        <p:txBody>
          <a:bodyPr/>
          <a:lstStyle/>
          <a:p>
            <a:fld id="{4368AFBD-7AC3-4357-B80E-CB00F89A0FA3}" type="slidenum">
              <a:rPr lang="ar-EG"/>
              <a:pPr/>
              <a:t>301</a:t>
            </a:fld>
            <a:endParaRPr lang="en-US"/>
          </a:p>
        </p:txBody>
      </p:sp>
      <p:sp>
        <p:nvSpPr>
          <p:cNvPr id="1369091" name="Rectangle 2"/>
          <p:cNvSpPr>
            <a:spLocks noGrp="1" noRot="1" noChangeAspect="1" noChangeArrowheads="1" noTextEdit="1"/>
          </p:cNvSpPr>
          <p:nvPr>
            <p:ph type="sldImg"/>
          </p:nvPr>
        </p:nvSpPr>
        <p:spPr>
          <a:ln/>
        </p:spPr>
      </p:sp>
      <p:sp>
        <p:nvSpPr>
          <p:cNvPr id="136909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0114" name="Rectangle 7"/>
          <p:cNvSpPr>
            <a:spLocks noGrp="1" noChangeArrowheads="1"/>
          </p:cNvSpPr>
          <p:nvPr>
            <p:ph type="sldNum" sz="quarter" idx="5"/>
          </p:nvPr>
        </p:nvSpPr>
        <p:spPr>
          <a:noFill/>
        </p:spPr>
        <p:txBody>
          <a:bodyPr/>
          <a:lstStyle/>
          <a:p>
            <a:fld id="{E9AA39C6-33C5-4A6F-9FEC-73AC9B8F5128}" type="slidenum">
              <a:rPr lang="ar-EG"/>
              <a:pPr/>
              <a:t>302</a:t>
            </a:fld>
            <a:endParaRPr lang="en-US"/>
          </a:p>
        </p:txBody>
      </p:sp>
      <p:sp>
        <p:nvSpPr>
          <p:cNvPr id="1370115" name="Rectangle 2"/>
          <p:cNvSpPr>
            <a:spLocks noGrp="1" noRot="1" noChangeAspect="1" noChangeArrowheads="1" noTextEdit="1"/>
          </p:cNvSpPr>
          <p:nvPr>
            <p:ph type="sldImg"/>
          </p:nvPr>
        </p:nvSpPr>
        <p:spPr>
          <a:ln/>
        </p:spPr>
      </p:sp>
      <p:sp>
        <p:nvSpPr>
          <p:cNvPr id="137011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138" name="Rectangle 7"/>
          <p:cNvSpPr>
            <a:spLocks noGrp="1" noChangeArrowheads="1"/>
          </p:cNvSpPr>
          <p:nvPr>
            <p:ph type="sldNum" sz="quarter" idx="5"/>
          </p:nvPr>
        </p:nvSpPr>
        <p:spPr>
          <a:noFill/>
        </p:spPr>
        <p:txBody>
          <a:bodyPr/>
          <a:lstStyle/>
          <a:p>
            <a:fld id="{49A147B2-DC80-411B-A85B-4AD87508F95F}" type="slidenum">
              <a:rPr lang="ar-EG"/>
              <a:pPr/>
              <a:t>303</a:t>
            </a:fld>
            <a:endParaRPr lang="en-US"/>
          </a:p>
        </p:txBody>
      </p:sp>
      <p:sp>
        <p:nvSpPr>
          <p:cNvPr id="1371139" name="Rectangle 2"/>
          <p:cNvSpPr>
            <a:spLocks noGrp="1" noRot="1" noChangeAspect="1" noChangeArrowheads="1" noTextEdit="1"/>
          </p:cNvSpPr>
          <p:nvPr>
            <p:ph type="sldImg"/>
          </p:nvPr>
        </p:nvSpPr>
        <p:spPr>
          <a:ln/>
        </p:spPr>
      </p:sp>
      <p:sp>
        <p:nvSpPr>
          <p:cNvPr id="137114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7"/>
          <p:cNvSpPr>
            <a:spLocks noGrp="1" noChangeArrowheads="1"/>
          </p:cNvSpPr>
          <p:nvPr>
            <p:ph type="sldNum" sz="quarter" idx="5"/>
          </p:nvPr>
        </p:nvSpPr>
        <p:spPr>
          <a:noFill/>
        </p:spPr>
        <p:txBody>
          <a:bodyPr/>
          <a:lstStyle/>
          <a:p>
            <a:fld id="{6F78C089-C626-4DEE-B540-56E5D772A641}" type="slidenum">
              <a:rPr lang="ar-EG"/>
              <a:pPr/>
              <a:t>304</a:t>
            </a:fld>
            <a:endParaRPr lang="en-US"/>
          </a:p>
        </p:txBody>
      </p:sp>
      <p:sp>
        <p:nvSpPr>
          <p:cNvPr id="1372163" name="Rectangle 2"/>
          <p:cNvSpPr>
            <a:spLocks noGrp="1" noRot="1" noChangeAspect="1" noChangeArrowheads="1" noTextEdit="1"/>
          </p:cNvSpPr>
          <p:nvPr>
            <p:ph type="sldImg"/>
          </p:nvPr>
        </p:nvSpPr>
        <p:spPr>
          <a:ln/>
        </p:spPr>
      </p:sp>
      <p:sp>
        <p:nvSpPr>
          <p:cNvPr id="137216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Rectangle 7"/>
          <p:cNvSpPr>
            <a:spLocks noGrp="1" noChangeArrowheads="1"/>
          </p:cNvSpPr>
          <p:nvPr>
            <p:ph type="sldNum" sz="quarter" idx="5"/>
          </p:nvPr>
        </p:nvSpPr>
        <p:spPr>
          <a:noFill/>
        </p:spPr>
        <p:txBody>
          <a:bodyPr/>
          <a:lstStyle/>
          <a:p>
            <a:fld id="{6FAEB715-B779-4DFC-9B75-204F50664DF6}" type="slidenum">
              <a:rPr lang="ar-EG"/>
              <a:pPr/>
              <a:t>35</a:t>
            </a:fld>
            <a:endParaRPr lang="en-US"/>
          </a:p>
        </p:txBody>
      </p:sp>
      <p:sp>
        <p:nvSpPr>
          <p:cNvPr id="930819" name="Rectangle 2"/>
          <p:cNvSpPr>
            <a:spLocks noGrp="1" noRot="1" noChangeAspect="1" noChangeArrowheads="1" noTextEdit="1"/>
          </p:cNvSpPr>
          <p:nvPr>
            <p:ph type="sldImg"/>
          </p:nvPr>
        </p:nvSpPr>
        <p:spPr>
          <a:ln/>
        </p:spPr>
      </p:sp>
      <p:sp>
        <p:nvSpPr>
          <p:cNvPr id="93082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186" name="Rectangle 7"/>
          <p:cNvSpPr>
            <a:spLocks noGrp="1" noChangeArrowheads="1"/>
          </p:cNvSpPr>
          <p:nvPr>
            <p:ph type="sldNum" sz="quarter" idx="5"/>
          </p:nvPr>
        </p:nvSpPr>
        <p:spPr>
          <a:noFill/>
        </p:spPr>
        <p:txBody>
          <a:bodyPr/>
          <a:lstStyle/>
          <a:p>
            <a:fld id="{A6CB5552-4E41-4DBA-9B3F-1E95546B9265}" type="slidenum">
              <a:rPr lang="ar-EG"/>
              <a:pPr/>
              <a:t>305</a:t>
            </a:fld>
            <a:endParaRPr lang="en-US"/>
          </a:p>
        </p:txBody>
      </p:sp>
      <p:sp>
        <p:nvSpPr>
          <p:cNvPr id="1373187" name="Rectangle 2"/>
          <p:cNvSpPr>
            <a:spLocks noGrp="1" noRot="1" noChangeAspect="1" noChangeArrowheads="1" noTextEdit="1"/>
          </p:cNvSpPr>
          <p:nvPr>
            <p:ph type="sldImg"/>
          </p:nvPr>
        </p:nvSpPr>
        <p:spPr>
          <a:ln/>
        </p:spPr>
      </p:sp>
      <p:sp>
        <p:nvSpPr>
          <p:cNvPr id="137318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7"/>
          <p:cNvSpPr>
            <a:spLocks noGrp="1" noChangeArrowheads="1"/>
          </p:cNvSpPr>
          <p:nvPr>
            <p:ph type="sldNum" sz="quarter" idx="5"/>
          </p:nvPr>
        </p:nvSpPr>
        <p:spPr>
          <a:noFill/>
        </p:spPr>
        <p:txBody>
          <a:bodyPr/>
          <a:lstStyle/>
          <a:p>
            <a:fld id="{EE489BCA-F23E-44BB-A4B0-DCA9E879759F}" type="slidenum">
              <a:rPr lang="ar-EG"/>
              <a:pPr/>
              <a:t>306</a:t>
            </a:fld>
            <a:endParaRPr lang="en-US"/>
          </a:p>
        </p:txBody>
      </p:sp>
      <p:sp>
        <p:nvSpPr>
          <p:cNvPr id="1374211" name="Rectangle 2"/>
          <p:cNvSpPr>
            <a:spLocks noGrp="1" noRot="1" noChangeAspect="1" noChangeArrowheads="1" noTextEdit="1"/>
          </p:cNvSpPr>
          <p:nvPr>
            <p:ph type="sldImg"/>
          </p:nvPr>
        </p:nvSpPr>
        <p:spPr>
          <a:ln/>
        </p:spPr>
      </p:sp>
      <p:sp>
        <p:nvSpPr>
          <p:cNvPr id="137421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5234" name="Rectangle 7"/>
          <p:cNvSpPr>
            <a:spLocks noGrp="1" noChangeArrowheads="1"/>
          </p:cNvSpPr>
          <p:nvPr>
            <p:ph type="sldNum" sz="quarter" idx="5"/>
          </p:nvPr>
        </p:nvSpPr>
        <p:spPr>
          <a:noFill/>
        </p:spPr>
        <p:txBody>
          <a:bodyPr/>
          <a:lstStyle/>
          <a:p>
            <a:fld id="{DC7A93FD-4C02-434F-A825-070052C4FEC9}" type="slidenum">
              <a:rPr lang="ar-EG"/>
              <a:pPr/>
              <a:t>307</a:t>
            </a:fld>
            <a:endParaRPr lang="en-US"/>
          </a:p>
        </p:txBody>
      </p:sp>
      <p:sp>
        <p:nvSpPr>
          <p:cNvPr id="1375235" name="Rectangle 2"/>
          <p:cNvSpPr>
            <a:spLocks noGrp="1" noRot="1" noChangeAspect="1" noChangeArrowheads="1" noTextEdit="1"/>
          </p:cNvSpPr>
          <p:nvPr>
            <p:ph type="sldImg"/>
          </p:nvPr>
        </p:nvSpPr>
        <p:spPr>
          <a:ln/>
        </p:spPr>
      </p:sp>
      <p:sp>
        <p:nvSpPr>
          <p:cNvPr id="137523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7"/>
          <p:cNvSpPr>
            <a:spLocks noGrp="1" noChangeArrowheads="1"/>
          </p:cNvSpPr>
          <p:nvPr>
            <p:ph type="sldNum" sz="quarter" idx="5"/>
          </p:nvPr>
        </p:nvSpPr>
        <p:spPr>
          <a:noFill/>
        </p:spPr>
        <p:txBody>
          <a:bodyPr/>
          <a:lstStyle/>
          <a:p>
            <a:fld id="{060B76A6-BD24-4104-90F3-5DB6DA9399E7}" type="slidenum">
              <a:rPr lang="ar-EG"/>
              <a:pPr/>
              <a:t>308</a:t>
            </a:fld>
            <a:endParaRPr lang="en-US"/>
          </a:p>
        </p:txBody>
      </p:sp>
      <p:sp>
        <p:nvSpPr>
          <p:cNvPr id="1376259" name="Rectangle 2"/>
          <p:cNvSpPr>
            <a:spLocks noGrp="1" noRot="1" noChangeAspect="1" noChangeArrowheads="1" noTextEdit="1"/>
          </p:cNvSpPr>
          <p:nvPr>
            <p:ph type="sldImg"/>
          </p:nvPr>
        </p:nvSpPr>
        <p:spPr>
          <a:ln/>
        </p:spPr>
      </p:sp>
      <p:sp>
        <p:nvSpPr>
          <p:cNvPr id="137626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282" name="Rectangle 7"/>
          <p:cNvSpPr>
            <a:spLocks noGrp="1" noChangeArrowheads="1"/>
          </p:cNvSpPr>
          <p:nvPr>
            <p:ph type="sldNum" sz="quarter" idx="5"/>
          </p:nvPr>
        </p:nvSpPr>
        <p:spPr>
          <a:noFill/>
        </p:spPr>
        <p:txBody>
          <a:bodyPr/>
          <a:lstStyle/>
          <a:p>
            <a:fld id="{EC609D39-4FEE-4AD5-BF67-CB581052249E}" type="slidenum">
              <a:rPr lang="ar-EG"/>
              <a:pPr/>
              <a:t>309</a:t>
            </a:fld>
            <a:endParaRPr lang="en-US"/>
          </a:p>
        </p:txBody>
      </p:sp>
      <p:sp>
        <p:nvSpPr>
          <p:cNvPr id="1377283" name="Rectangle 2"/>
          <p:cNvSpPr>
            <a:spLocks noGrp="1" noRot="1" noChangeAspect="1" noChangeArrowheads="1" noTextEdit="1"/>
          </p:cNvSpPr>
          <p:nvPr>
            <p:ph type="sldImg"/>
          </p:nvPr>
        </p:nvSpPr>
        <p:spPr>
          <a:ln/>
        </p:spPr>
      </p:sp>
      <p:sp>
        <p:nvSpPr>
          <p:cNvPr id="137728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Rectangle 7"/>
          <p:cNvSpPr>
            <a:spLocks noGrp="1" noChangeArrowheads="1"/>
          </p:cNvSpPr>
          <p:nvPr>
            <p:ph type="sldNum" sz="quarter" idx="5"/>
          </p:nvPr>
        </p:nvSpPr>
        <p:spPr>
          <a:noFill/>
        </p:spPr>
        <p:txBody>
          <a:bodyPr/>
          <a:lstStyle/>
          <a:p>
            <a:fld id="{1ECE6C1F-CC01-44BB-B792-373517F91F59}" type="slidenum">
              <a:rPr lang="ar-EG"/>
              <a:pPr/>
              <a:t>310</a:t>
            </a:fld>
            <a:endParaRPr lang="en-US"/>
          </a:p>
        </p:txBody>
      </p:sp>
      <p:sp>
        <p:nvSpPr>
          <p:cNvPr id="1378307" name="Rectangle 2"/>
          <p:cNvSpPr>
            <a:spLocks noGrp="1" noRot="1" noChangeAspect="1" noChangeArrowheads="1" noTextEdit="1"/>
          </p:cNvSpPr>
          <p:nvPr>
            <p:ph type="sldImg"/>
          </p:nvPr>
        </p:nvSpPr>
        <p:spPr>
          <a:ln/>
        </p:spPr>
      </p:sp>
      <p:sp>
        <p:nvSpPr>
          <p:cNvPr id="137830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9330" name="Rectangle 7"/>
          <p:cNvSpPr>
            <a:spLocks noGrp="1" noChangeArrowheads="1"/>
          </p:cNvSpPr>
          <p:nvPr>
            <p:ph type="sldNum" sz="quarter" idx="5"/>
          </p:nvPr>
        </p:nvSpPr>
        <p:spPr>
          <a:noFill/>
        </p:spPr>
        <p:txBody>
          <a:bodyPr/>
          <a:lstStyle/>
          <a:p>
            <a:fld id="{084AAFB3-71C0-4487-8A19-A2EAA6E22C96}" type="slidenum">
              <a:rPr lang="ar-EG"/>
              <a:pPr/>
              <a:t>311</a:t>
            </a:fld>
            <a:endParaRPr lang="en-US"/>
          </a:p>
        </p:txBody>
      </p:sp>
      <p:sp>
        <p:nvSpPr>
          <p:cNvPr id="1379331" name="Rectangle 2"/>
          <p:cNvSpPr>
            <a:spLocks noGrp="1" noRot="1" noChangeAspect="1" noChangeArrowheads="1" noTextEdit="1"/>
          </p:cNvSpPr>
          <p:nvPr>
            <p:ph type="sldImg"/>
          </p:nvPr>
        </p:nvSpPr>
        <p:spPr>
          <a:ln/>
        </p:spPr>
      </p:sp>
      <p:sp>
        <p:nvSpPr>
          <p:cNvPr id="13793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7"/>
          <p:cNvSpPr>
            <a:spLocks noGrp="1" noChangeArrowheads="1"/>
          </p:cNvSpPr>
          <p:nvPr>
            <p:ph type="sldNum" sz="quarter" idx="5"/>
          </p:nvPr>
        </p:nvSpPr>
        <p:spPr>
          <a:noFill/>
        </p:spPr>
        <p:txBody>
          <a:bodyPr/>
          <a:lstStyle/>
          <a:p>
            <a:fld id="{1663983A-9852-4D9D-9ADC-D6DD5E53900F}" type="slidenum">
              <a:rPr lang="ar-EG"/>
              <a:pPr/>
              <a:t>312</a:t>
            </a:fld>
            <a:endParaRPr lang="en-US"/>
          </a:p>
        </p:txBody>
      </p:sp>
      <p:sp>
        <p:nvSpPr>
          <p:cNvPr id="1380355" name="Rectangle 2"/>
          <p:cNvSpPr>
            <a:spLocks noGrp="1" noRot="1" noChangeAspect="1" noChangeArrowheads="1" noTextEdit="1"/>
          </p:cNvSpPr>
          <p:nvPr>
            <p:ph type="sldImg"/>
          </p:nvPr>
        </p:nvSpPr>
        <p:spPr>
          <a:ln/>
        </p:spPr>
      </p:sp>
      <p:sp>
        <p:nvSpPr>
          <p:cNvPr id="138035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1378" name="Rectangle 7"/>
          <p:cNvSpPr>
            <a:spLocks noGrp="1" noChangeArrowheads="1"/>
          </p:cNvSpPr>
          <p:nvPr>
            <p:ph type="sldNum" sz="quarter" idx="5"/>
          </p:nvPr>
        </p:nvSpPr>
        <p:spPr>
          <a:noFill/>
        </p:spPr>
        <p:txBody>
          <a:bodyPr/>
          <a:lstStyle/>
          <a:p>
            <a:fld id="{AB157C8D-3CBB-4FA5-9678-A709FFB842B3}" type="slidenum">
              <a:rPr lang="ar-EG"/>
              <a:pPr/>
              <a:t>313</a:t>
            </a:fld>
            <a:endParaRPr lang="en-US"/>
          </a:p>
        </p:txBody>
      </p:sp>
      <p:sp>
        <p:nvSpPr>
          <p:cNvPr id="1381379" name="Rectangle 2"/>
          <p:cNvSpPr>
            <a:spLocks noGrp="1" noRot="1" noChangeAspect="1" noChangeArrowheads="1" noTextEdit="1"/>
          </p:cNvSpPr>
          <p:nvPr>
            <p:ph type="sldImg"/>
          </p:nvPr>
        </p:nvSpPr>
        <p:spPr>
          <a:ln/>
        </p:spPr>
      </p:sp>
      <p:sp>
        <p:nvSpPr>
          <p:cNvPr id="138138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Rectangle 7"/>
          <p:cNvSpPr>
            <a:spLocks noGrp="1" noChangeArrowheads="1"/>
          </p:cNvSpPr>
          <p:nvPr>
            <p:ph type="sldNum" sz="quarter" idx="5"/>
          </p:nvPr>
        </p:nvSpPr>
        <p:spPr>
          <a:noFill/>
        </p:spPr>
        <p:txBody>
          <a:bodyPr/>
          <a:lstStyle/>
          <a:p>
            <a:fld id="{39193689-815B-48B0-AD59-FE3FFC2B63F0}" type="slidenum">
              <a:rPr lang="ar-EG"/>
              <a:pPr/>
              <a:t>314</a:t>
            </a:fld>
            <a:endParaRPr lang="en-US"/>
          </a:p>
        </p:txBody>
      </p:sp>
      <p:sp>
        <p:nvSpPr>
          <p:cNvPr id="1382403" name="Rectangle 2"/>
          <p:cNvSpPr>
            <a:spLocks noGrp="1" noRot="1" noChangeAspect="1" noChangeArrowheads="1" noTextEdit="1"/>
          </p:cNvSpPr>
          <p:nvPr>
            <p:ph type="sldImg"/>
          </p:nvPr>
        </p:nvSpPr>
        <p:spPr>
          <a:ln/>
        </p:spPr>
      </p:sp>
      <p:sp>
        <p:nvSpPr>
          <p:cNvPr id="138240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7"/>
          <p:cNvSpPr>
            <a:spLocks noGrp="1" noChangeArrowheads="1"/>
          </p:cNvSpPr>
          <p:nvPr>
            <p:ph type="sldNum" sz="quarter" idx="5"/>
          </p:nvPr>
        </p:nvSpPr>
        <p:spPr>
          <a:noFill/>
        </p:spPr>
        <p:txBody>
          <a:bodyPr/>
          <a:lstStyle/>
          <a:p>
            <a:fld id="{C3EB91C7-6C5D-47FE-B08E-76F211147EE4}" type="slidenum">
              <a:rPr lang="ar-EG"/>
              <a:pPr/>
              <a:t>36</a:t>
            </a:fld>
            <a:endParaRPr lang="en-US"/>
          </a:p>
        </p:txBody>
      </p:sp>
      <p:sp>
        <p:nvSpPr>
          <p:cNvPr id="931843" name="Rectangle 2"/>
          <p:cNvSpPr>
            <a:spLocks noGrp="1" noRot="1" noChangeAspect="1" noChangeArrowheads="1" noTextEdit="1"/>
          </p:cNvSpPr>
          <p:nvPr>
            <p:ph type="sldImg"/>
          </p:nvPr>
        </p:nvSpPr>
        <p:spPr>
          <a:ln/>
        </p:spPr>
      </p:sp>
      <p:sp>
        <p:nvSpPr>
          <p:cNvPr id="93184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426" name="Rectangle 7"/>
          <p:cNvSpPr>
            <a:spLocks noGrp="1" noChangeArrowheads="1"/>
          </p:cNvSpPr>
          <p:nvPr>
            <p:ph type="sldNum" sz="quarter" idx="5"/>
          </p:nvPr>
        </p:nvSpPr>
        <p:spPr>
          <a:noFill/>
        </p:spPr>
        <p:txBody>
          <a:bodyPr/>
          <a:lstStyle/>
          <a:p>
            <a:fld id="{165BE436-88F5-488B-B7AF-70E5F854397D}" type="slidenum">
              <a:rPr lang="ar-EG"/>
              <a:pPr/>
              <a:t>315</a:t>
            </a:fld>
            <a:endParaRPr lang="en-US"/>
          </a:p>
        </p:txBody>
      </p:sp>
      <p:sp>
        <p:nvSpPr>
          <p:cNvPr id="1383427" name="Rectangle 2"/>
          <p:cNvSpPr>
            <a:spLocks noGrp="1" noRot="1" noChangeAspect="1" noChangeArrowheads="1" noTextEdit="1"/>
          </p:cNvSpPr>
          <p:nvPr>
            <p:ph type="sldImg"/>
          </p:nvPr>
        </p:nvSpPr>
        <p:spPr>
          <a:ln/>
        </p:spPr>
      </p:sp>
      <p:sp>
        <p:nvSpPr>
          <p:cNvPr id="13834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Rectangle 7"/>
          <p:cNvSpPr>
            <a:spLocks noGrp="1" noChangeArrowheads="1"/>
          </p:cNvSpPr>
          <p:nvPr>
            <p:ph type="sldNum" sz="quarter" idx="5"/>
          </p:nvPr>
        </p:nvSpPr>
        <p:spPr>
          <a:noFill/>
        </p:spPr>
        <p:txBody>
          <a:bodyPr/>
          <a:lstStyle/>
          <a:p>
            <a:fld id="{DF7B86FF-A6F5-4489-86AB-66AF10A168BE}" type="slidenum">
              <a:rPr lang="ar-EG"/>
              <a:pPr/>
              <a:t>316</a:t>
            </a:fld>
            <a:endParaRPr lang="en-US"/>
          </a:p>
        </p:txBody>
      </p:sp>
      <p:sp>
        <p:nvSpPr>
          <p:cNvPr id="1384451" name="Rectangle 2"/>
          <p:cNvSpPr>
            <a:spLocks noGrp="1" noRot="1" noChangeAspect="1" noChangeArrowheads="1" noTextEdit="1"/>
          </p:cNvSpPr>
          <p:nvPr>
            <p:ph type="sldImg"/>
          </p:nvPr>
        </p:nvSpPr>
        <p:spPr>
          <a:ln/>
        </p:spPr>
      </p:sp>
      <p:sp>
        <p:nvSpPr>
          <p:cNvPr id="138445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5474" name="Rectangle 7"/>
          <p:cNvSpPr>
            <a:spLocks noGrp="1" noChangeArrowheads="1"/>
          </p:cNvSpPr>
          <p:nvPr>
            <p:ph type="sldNum" sz="quarter" idx="5"/>
          </p:nvPr>
        </p:nvSpPr>
        <p:spPr>
          <a:noFill/>
        </p:spPr>
        <p:txBody>
          <a:bodyPr/>
          <a:lstStyle/>
          <a:p>
            <a:fld id="{1090FC1D-5F36-4465-973D-A6F7F4AD3EFD}" type="slidenum">
              <a:rPr lang="ar-EG"/>
              <a:pPr/>
              <a:t>317</a:t>
            </a:fld>
            <a:endParaRPr lang="en-US"/>
          </a:p>
        </p:txBody>
      </p:sp>
      <p:sp>
        <p:nvSpPr>
          <p:cNvPr id="1385475" name="Rectangle 2"/>
          <p:cNvSpPr>
            <a:spLocks noGrp="1" noRot="1" noChangeAspect="1" noChangeArrowheads="1" noTextEdit="1"/>
          </p:cNvSpPr>
          <p:nvPr>
            <p:ph type="sldImg"/>
          </p:nvPr>
        </p:nvSpPr>
        <p:spPr>
          <a:ln/>
        </p:spPr>
      </p:sp>
      <p:sp>
        <p:nvSpPr>
          <p:cNvPr id="138547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6498" name="Rectangle 7"/>
          <p:cNvSpPr>
            <a:spLocks noGrp="1" noChangeArrowheads="1"/>
          </p:cNvSpPr>
          <p:nvPr>
            <p:ph type="sldNum" sz="quarter" idx="5"/>
          </p:nvPr>
        </p:nvSpPr>
        <p:spPr>
          <a:noFill/>
        </p:spPr>
        <p:txBody>
          <a:bodyPr/>
          <a:lstStyle/>
          <a:p>
            <a:fld id="{03916782-96C6-48BA-ABBD-BA2E0460F676}" type="slidenum">
              <a:rPr lang="ar-EG"/>
              <a:pPr/>
              <a:t>318</a:t>
            </a:fld>
            <a:endParaRPr lang="en-US"/>
          </a:p>
        </p:txBody>
      </p:sp>
      <p:sp>
        <p:nvSpPr>
          <p:cNvPr id="1386499" name="Rectangle 2"/>
          <p:cNvSpPr>
            <a:spLocks noGrp="1" noRot="1" noChangeAspect="1" noChangeArrowheads="1" noTextEdit="1"/>
          </p:cNvSpPr>
          <p:nvPr>
            <p:ph type="sldImg"/>
          </p:nvPr>
        </p:nvSpPr>
        <p:spPr>
          <a:ln/>
        </p:spPr>
      </p:sp>
      <p:sp>
        <p:nvSpPr>
          <p:cNvPr id="138650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7522" name="Rectangle 7"/>
          <p:cNvSpPr>
            <a:spLocks noGrp="1" noChangeArrowheads="1"/>
          </p:cNvSpPr>
          <p:nvPr>
            <p:ph type="sldNum" sz="quarter" idx="5"/>
          </p:nvPr>
        </p:nvSpPr>
        <p:spPr>
          <a:noFill/>
        </p:spPr>
        <p:txBody>
          <a:bodyPr/>
          <a:lstStyle/>
          <a:p>
            <a:fld id="{29C38462-25D7-4F43-B462-FAAB267B8FEC}" type="slidenum">
              <a:rPr lang="ar-EG"/>
              <a:pPr/>
              <a:t>319</a:t>
            </a:fld>
            <a:endParaRPr lang="en-US"/>
          </a:p>
        </p:txBody>
      </p:sp>
      <p:sp>
        <p:nvSpPr>
          <p:cNvPr id="1387523" name="Rectangle 2"/>
          <p:cNvSpPr>
            <a:spLocks noGrp="1" noRot="1" noChangeAspect="1" noChangeArrowheads="1" noTextEdit="1"/>
          </p:cNvSpPr>
          <p:nvPr>
            <p:ph type="sldImg"/>
          </p:nvPr>
        </p:nvSpPr>
        <p:spPr>
          <a:ln/>
        </p:spPr>
      </p:sp>
      <p:sp>
        <p:nvSpPr>
          <p:cNvPr id="138752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46" name="Rectangle 7"/>
          <p:cNvSpPr>
            <a:spLocks noGrp="1" noChangeArrowheads="1"/>
          </p:cNvSpPr>
          <p:nvPr>
            <p:ph type="sldNum" sz="quarter" idx="5"/>
          </p:nvPr>
        </p:nvSpPr>
        <p:spPr>
          <a:noFill/>
        </p:spPr>
        <p:txBody>
          <a:bodyPr/>
          <a:lstStyle/>
          <a:p>
            <a:fld id="{4FFD5EB6-9FAE-477E-96A2-12F282E6154D}" type="slidenum">
              <a:rPr lang="ar-EG"/>
              <a:pPr/>
              <a:t>320</a:t>
            </a:fld>
            <a:endParaRPr lang="en-US"/>
          </a:p>
        </p:txBody>
      </p:sp>
      <p:sp>
        <p:nvSpPr>
          <p:cNvPr id="1388547" name="Rectangle 2"/>
          <p:cNvSpPr>
            <a:spLocks noGrp="1" noRot="1" noChangeAspect="1" noChangeArrowheads="1" noTextEdit="1"/>
          </p:cNvSpPr>
          <p:nvPr>
            <p:ph type="sldImg"/>
          </p:nvPr>
        </p:nvSpPr>
        <p:spPr>
          <a:ln/>
        </p:spPr>
      </p:sp>
      <p:sp>
        <p:nvSpPr>
          <p:cNvPr id="138854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9570" name="Rectangle 7"/>
          <p:cNvSpPr>
            <a:spLocks noGrp="1" noChangeArrowheads="1"/>
          </p:cNvSpPr>
          <p:nvPr>
            <p:ph type="sldNum" sz="quarter" idx="5"/>
          </p:nvPr>
        </p:nvSpPr>
        <p:spPr>
          <a:noFill/>
        </p:spPr>
        <p:txBody>
          <a:bodyPr/>
          <a:lstStyle/>
          <a:p>
            <a:fld id="{CF5F6D16-EF2F-4331-8443-320EFAF698F9}" type="slidenum">
              <a:rPr lang="ar-EG"/>
              <a:pPr/>
              <a:t>321</a:t>
            </a:fld>
            <a:endParaRPr lang="en-US"/>
          </a:p>
        </p:txBody>
      </p:sp>
      <p:sp>
        <p:nvSpPr>
          <p:cNvPr id="1389571" name="Rectangle 2"/>
          <p:cNvSpPr>
            <a:spLocks noGrp="1" noRot="1" noChangeAspect="1" noChangeArrowheads="1" noTextEdit="1"/>
          </p:cNvSpPr>
          <p:nvPr>
            <p:ph type="sldImg"/>
          </p:nvPr>
        </p:nvSpPr>
        <p:spPr>
          <a:ln/>
        </p:spPr>
      </p:sp>
      <p:sp>
        <p:nvSpPr>
          <p:cNvPr id="138957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Rectangle 7"/>
          <p:cNvSpPr>
            <a:spLocks noGrp="1" noChangeArrowheads="1"/>
          </p:cNvSpPr>
          <p:nvPr>
            <p:ph type="sldNum" sz="quarter" idx="5"/>
          </p:nvPr>
        </p:nvSpPr>
        <p:spPr>
          <a:noFill/>
        </p:spPr>
        <p:txBody>
          <a:bodyPr/>
          <a:lstStyle/>
          <a:p>
            <a:fld id="{957CD95D-077E-439F-A79B-5E3834E606F2}" type="slidenum">
              <a:rPr lang="ar-EG"/>
              <a:pPr/>
              <a:t>322</a:t>
            </a:fld>
            <a:endParaRPr lang="en-US"/>
          </a:p>
        </p:txBody>
      </p:sp>
      <p:sp>
        <p:nvSpPr>
          <p:cNvPr id="1390595" name="Rectangle 2"/>
          <p:cNvSpPr>
            <a:spLocks noGrp="1" noRot="1" noChangeAspect="1" noChangeArrowheads="1" noTextEdit="1"/>
          </p:cNvSpPr>
          <p:nvPr>
            <p:ph type="sldImg"/>
          </p:nvPr>
        </p:nvSpPr>
        <p:spPr>
          <a:ln/>
        </p:spPr>
      </p:sp>
      <p:sp>
        <p:nvSpPr>
          <p:cNvPr id="139059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1618" name="Rectangle 7"/>
          <p:cNvSpPr>
            <a:spLocks noGrp="1" noChangeArrowheads="1"/>
          </p:cNvSpPr>
          <p:nvPr>
            <p:ph type="sldNum" sz="quarter" idx="5"/>
          </p:nvPr>
        </p:nvSpPr>
        <p:spPr>
          <a:noFill/>
        </p:spPr>
        <p:txBody>
          <a:bodyPr/>
          <a:lstStyle/>
          <a:p>
            <a:fld id="{08822F84-8FF3-4459-A9AD-CA96E80CA161}" type="slidenum">
              <a:rPr lang="ar-EG"/>
              <a:pPr/>
              <a:t>323</a:t>
            </a:fld>
            <a:endParaRPr lang="en-US"/>
          </a:p>
        </p:txBody>
      </p:sp>
      <p:sp>
        <p:nvSpPr>
          <p:cNvPr id="1391619" name="Rectangle 2"/>
          <p:cNvSpPr>
            <a:spLocks noGrp="1" noRot="1" noChangeAspect="1" noChangeArrowheads="1" noTextEdit="1"/>
          </p:cNvSpPr>
          <p:nvPr>
            <p:ph type="sldImg"/>
          </p:nvPr>
        </p:nvSpPr>
        <p:spPr>
          <a:ln/>
        </p:spPr>
      </p:sp>
      <p:sp>
        <p:nvSpPr>
          <p:cNvPr id="139162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42" name="Rectangle 7"/>
          <p:cNvSpPr>
            <a:spLocks noGrp="1" noChangeArrowheads="1"/>
          </p:cNvSpPr>
          <p:nvPr>
            <p:ph type="sldNum" sz="quarter" idx="5"/>
          </p:nvPr>
        </p:nvSpPr>
        <p:spPr>
          <a:noFill/>
        </p:spPr>
        <p:txBody>
          <a:bodyPr/>
          <a:lstStyle/>
          <a:p>
            <a:fld id="{FB30F432-055F-4A9A-B3D0-FBD3B97349AD}" type="slidenum">
              <a:rPr lang="ar-EG"/>
              <a:pPr/>
              <a:t>324</a:t>
            </a:fld>
            <a:endParaRPr lang="en-US"/>
          </a:p>
        </p:txBody>
      </p:sp>
      <p:sp>
        <p:nvSpPr>
          <p:cNvPr id="1392643" name="Rectangle 2"/>
          <p:cNvSpPr>
            <a:spLocks noGrp="1" noRot="1" noChangeAspect="1" noChangeArrowheads="1" noTextEdit="1"/>
          </p:cNvSpPr>
          <p:nvPr>
            <p:ph type="sldImg"/>
          </p:nvPr>
        </p:nvSpPr>
        <p:spPr>
          <a:ln/>
        </p:spPr>
      </p:sp>
      <p:sp>
        <p:nvSpPr>
          <p:cNvPr id="139264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7"/>
          <p:cNvSpPr>
            <a:spLocks noGrp="1" noChangeArrowheads="1"/>
          </p:cNvSpPr>
          <p:nvPr>
            <p:ph type="sldNum" sz="quarter" idx="5"/>
          </p:nvPr>
        </p:nvSpPr>
        <p:spPr>
          <a:noFill/>
        </p:spPr>
        <p:txBody>
          <a:bodyPr/>
          <a:lstStyle/>
          <a:p>
            <a:fld id="{634523E1-D570-4584-97CC-1A59D505BEDA}" type="slidenum">
              <a:rPr lang="ar-EG"/>
              <a:pPr/>
              <a:t>37</a:t>
            </a:fld>
            <a:endParaRPr lang="en-US"/>
          </a:p>
        </p:txBody>
      </p:sp>
      <p:sp>
        <p:nvSpPr>
          <p:cNvPr id="932867" name="Rectangle 2"/>
          <p:cNvSpPr>
            <a:spLocks noGrp="1" noRot="1" noChangeAspect="1" noChangeArrowheads="1" noTextEdit="1"/>
          </p:cNvSpPr>
          <p:nvPr>
            <p:ph type="sldImg"/>
          </p:nvPr>
        </p:nvSpPr>
        <p:spPr>
          <a:ln/>
        </p:spPr>
      </p:sp>
      <p:sp>
        <p:nvSpPr>
          <p:cNvPr id="93286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3666" name="Rectangle 7"/>
          <p:cNvSpPr>
            <a:spLocks noGrp="1" noChangeArrowheads="1"/>
          </p:cNvSpPr>
          <p:nvPr>
            <p:ph type="sldNum" sz="quarter" idx="5"/>
          </p:nvPr>
        </p:nvSpPr>
        <p:spPr>
          <a:noFill/>
        </p:spPr>
        <p:txBody>
          <a:bodyPr/>
          <a:lstStyle/>
          <a:p>
            <a:fld id="{6B6CFD1B-4599-457D-BCDA-4A954230BBA8}" type="slidenum">
              <a:rPr lang="ar-EG"/>
              <a:pPr/>
              <a:t>325</a:t>
            </a:fld>
            <a:endParaRPr lang="en-US"/>
          </a:p>
        </p:txBody>
      </p:sp>
      <p:sp>
        <p:nvSpPr>
          <p:cNvPr id="1393667" name="Rectangle 2"/>
          <p:cNvSpPr>
            <a:spLocks noGrp="1" noRot="1" noChangeAspect="1" noChangeArrowheads="1" noTextEdit="1"/>
          </p:cNvSpPr>
          <p:nvPr>
            <p:ph type="sldImg"/>
          </p:nvPr>
        </p:nvSpPr>
        <p:spPr>
          <a:ln/>
        </p:spPr>
      </p:sp>
      <p:sp>
        <p:nvSpPr>
          <p:cNvPr id="139366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Rectangle 7"/>
          <p:cNvSpPr>
            <a:spLocks noGrp="1" noChangeArrowheads="1"/>
          </p:cNvSpPr>
          <p:nvPr>
            <p:ph type="sldNum" sz="quarter" idx="5"/>
          </p:nvPr>
        </p:nvSpPr>
        <p:spPr>
          <a:noFill/>
        </p:spPr>
        <p:txBody>
          <a:bodyPr/>
          <a:lstStyle/>
          <a:p>
            <a:fld id="{9669D7DB-6465-48C2-B4B4-0C2CCAC77A76}" type="slidenum">
              <a:rPr lang="ar-EG"/>
              <a:pPr/>
              <a:t>326</a:t>
            </a:fld>
            <a:endParaRPr lang="en-US"/>
          </a:p>
        </p:txBody>
      </p:sp>
      <p:sp>
        <p:nvSpPr>
          <p:cNvPr id="1394691" name="Rectangle 2"/>
          <p:cNvSpPr>
            <a:spLocks noGrp="1" noRot="1" noChangeAspect="1" noChangeArrowheads="1" noTextEdit="1"/>
          </p:cNvSpPr>
          <p:nvPr>
            <p:ph type="sldImg"/>
          </p:nvPr>
        </p:nvSpPr>
        <p:spPr>
          <a:ln/>
        </p:spPr>
      </p:sp>
      <p:sp>
        <p:nvSpPr>
          <p:cNvPr id="139469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5714" name="Rectangle 7"/>
          <p:cNvSpPr>
            <a:spLocks noGrp="1" noChangeArrowheads="1"/>
          </p:cNvSpPr>
          <p:nvPr>
            <p:ph type="sldNum" sz="quarter" idx="5"/>
          </p:nvPr>
        </p:nvSpPr>
        <p:spPr>
          <a:noFill/>
        </p:spPr>
        <p:txBody>
          <a:bodyPr/>
          <a:lstStyle/>
          <a:p>
            <a:fld id="{95C2F55D-F29E-4C67-AB86-FF938783551B}" type="slidenum">
              <a:rPr lang="ar-EG"/>
              <a:pPr/>
              <a:t>327</a:t>
            </a:fld>
            <a:endParaRPr lang="en-US"/>
          </a:p>
        </p:txBody>
      </p:sp>
      <p:sp>
        <p:nvSpPr>
          <p:cNvPr id="1395715" name="Rectangle 2"/>
          <p:cNvSpPr>
            <a:spLocks noGrp="1" noRot="1" noChangeAspect="1" noChangeArrowheads="1" noTextEdit="1"/>
          </p:cNvSpPr>
          <p:nvPr>
            <p:ph type="sldImg"/>
          </p:nvPr>
        </p:nvSpPr>
        <p:spPr>
          <a:ln/>
        </p:spPr>
      </p:sp>
      <p:sp>
        <p:nvSpPr>
          <p:cNvPr id="139571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738" name="Rectangle 7"/>
          <p:cNvSpPr>
            <a:spLocks noGrp="1" noChangeArrowheads="1"/>
          </p:cNvSpPr>
          <p:nvPr>
            <p:ph type="sldNum" sz="quarter" idx="5"/>
          </p:nvPr>
        </p:nvSpPr>
        <p:spPr>
          <a:noFill/>
        </p:spPr>
        <p:txBody>
          <a:bodyPr/>
          <a:lstStyle/>
          <a:p>
            <a:fld id="{21430E5D-F690-45A6-B1F2-9E9343D29F27}" type="slidenum">
              <a:rPr lang="ar-EG"/>
              <a:pPr/>
              <a:t>328</a:t>
            </a:fld>
            <a:endParaRPr lang="en-US"/>
          </a:p>
        </p:txBody>
      </p:sp>
      <p:sp>
        <p:nvSpPr>
          <p:cNvPr id="1396739" name="Rectangle 2"/>
          <p:cNvSpPr>
            <a:spLocks noGrp="1" noRot="1" noChangeAspect="1" noChangeArrowheads="1" noTextEdit="1"/>
          </p:cNvSpPr>
          <p:nvPr>
            <p:ph type="sldImg"/>
          </p:nvPr>
        </p:nvSpPr>
        <p:spPr>
          <a:ln/>
        </p:spPr>
      </p:sp>
      <p:sp>
        <p:nvSpPr>
          <p:cNvPr id="139674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7762" name="Rectangle 7"/>
          <p:cNvSpPr>
            <a:spLocks noGrp="1" noChangeArrowheads="1"/>
          </p:cNvSpPr>
          <p:nvPr>
            <p:ph type="sldNum" sz="quarter" idx="5"/>
          </p:nvPr>
        </p:nvSpPr>
        <p:spPr>
          <a:noFill/>
        </p:spPr>
        <p:txBody>
          <a:bodyPr/>
          <a:lstStyle/>
          <a:p>
            <a:fld id="{C267B578-98FF-4C07-BA5A-5EC153D65D42}" type="slidenum">
              <a:rPr lang="ar-EG"/>
              <a:pPr/>
              <a:t>329</a:t>
            </a:fld>
            <a:endParaRPr lang="en-US"/>
          </a:p>
        </p:txBody>
      </p:sp>
      <p:sp>
        <p:nvSpPr>
          <p:cNvPr id="1397763" name="Rectangle 2"/>
          <p:cNvSpPr>
            <a:spLocks noGrp="1" noRot="1" noChangeAspect="1" noChangeArrowheads="1" noTextEdit="1"/>
          </p:cNvSpPr>
          <p:nvPr>
            <p:ph type="sldImg"/>
          </p:nvPr>
        </p:nvSpPr>
        <p:spPr>
          <a:ln/>
        </p:spPr>
      </p:sp>
      <p:sp>
        <p:nvSpPr>
          <p:cNvPr id="139776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786" name="Rectangle 7"/>
          <p:cNvSpPr>
            <a:spLocks noGrp="1" noChangeArrowheads="1"/>
          </p:cNvSpPr>
          <p:nvPr>
            <p:ph type="sldNum" sz="quarter" idx="5"/>
          </p:nvPr>
        </p:nvSpPr>
        <p:spPr>
          <a:noFill/>
        </p:spPr>
        <p:txBody>
          <a:bodyPr/>
          <a:lstStyle/>
          <a:p>
            <a:fld id="{C77899D5-50EF-4A05-9273-10D7A8D4F2FC}" type="slidenum">
              <a:rPr lang="ar-EG"/>
              <a:pPr/>
              <a:t>330</a:t>
            </a:fld>
            <a:endParaRPr lang="en-US"/>
          </a:p>
        </p:txBody>
      </p:sp>
      <p:sp>
        <p:nvSpPr>
          <p:cNvPr id="1398787" name="Rectangle 2"/>
          <p:cNvSpPr>
            <a:spLocks noGrp="1" noRot="1" noChangeAspect="1" noChangeArrowheads="1" noTextEdit="1"/>
          </p:cNvSpPr>
          <p:nvPr>
            <p:ph type="sldImg"/>
          </p:nvPr>
        </p:nvSpPr>
        <p:spPr>
          <a:ln/>
        </p:spPr>
      </p:sp>
      <p:sp>
        <p:nvSpPr>
          <p:cNvPr id="139878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9810" name="Rectangle 7"/>
          <p:cNvSpPr>
            <a:spLocks noGrp="1" noChangeArrowheads="1"/>
          </p:cNvSpPr>
          <p:nvPr>
            <p:ph type="sldNum" sz="quarter" idx="5"/>
          </p:nvPr>
        </p:nvSpPr>
        <p:spPr>
          <a:noFill/>
        </p:spPr>
        <p:txBody>
          <a:bodyPr/>
          <a:lstStyle/>
          <a:p>
            <a:fld id="{71750B2F-4BD7-4CA7-A117-3DD91CFEA9D8}" type="slidenum">
              <a:rPr lang="ar-EG"/>
              <a:pPr/>
              <a:t>331</a:t>
            </a:fld>
            <a:endParaRPr lang="en-US"/>
          </a:p>
        </p:txBody>
      </p:sp>
      <p:sp>
        <p:nvSpPr>
          <p:cNvPr id="1399811" name="Rectangle 2"/>
          <p:cNvSpPr>
            <a:spLocks noGrp="1" noRot="1" noChangeAspect="1" noChangeArrowheads="1" noTextEdit="1"/>
          </p:cNvSpPr>
          <p:nvPr>
            <p:ph type="sldImg"/>
          </p:nvPr>
        </p:nvSpPr>
        <p:spPr>
          <a:ln/>
        </p:spPr>
      </p:sp>
      <p:sp>
        <p:nvSpPr>
          <p:cNvPr id="139981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34" name="Rectangle 7"/>
          <p:cNvSpPr>
            <a:spLocks noGrp="1" noChangeArrowheads="1"/>
          </p:cNvSpPr>
          <p:nvPr>
            <p:ph type="sldNum" sz="quarter" idx="5"/>
          </p:nvPr>
        </p:nvSpPr>
        <p:spPr>
          <a:noFill/>
        </p:spPr>
        <p:txBody>
          <a:bodyPr/>
          <a:lstStyle/>
          <a:p>
            <a:fld id="{A60340F5-B98E-46E2-B640-C4FD899D2EDD}" type="slidenum">
              <a:rPr lang="ar-EG"/>
              <a:pPr/>
              <a:t>332</a:t>
            </a:fld>
            <a:endParaRPr lang="en-US"/>
          </a:p>
        </p:txBody>
      </p:sp>
      <p:sp>
        <p:nvSpPr>
          <p:cNvPr id="1400835" name="Rectangle 2"/>
          <p:cNvSpPr>
            <a:spLocks noGrp="1" noRot="1" noChangeAspect="1" noChangeArrowheads="1" noTextEdit="1"/>
          </p:cNvSpPr>
          <p:nvPr>
            <p:ph type="sldImg"/>
          </p:nvPr>
        </p:nvSpPr>
        <p:spPr>
          <a:ln/>
        </p:spPr>
      </p:sp>
      <p:sp>
        <p:nvSpPr>
          <p:cNvPr id="140083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1858" name="Rectangle 7"/>
          <p:cNvSpPr>
            <a:spLocks noGrp="1" noChangeArrowheads="1"/>
          </p:cNvSpPr>
          <p:nvPr>
            <p:ph type="sldNum" sz="quarter" idx="5"/>
          </p:nvPr>
        </p:nvSpPr>
        <p:spPr>
          <a:noFill/>
        </p:spPr>
        <p:txBody>
          <a:bodyPr/>
          <a:lstStyle/>
          <a:p>
            <a:fld id="{78F7DA81-6868-43A0-847D-BC5860C505DC}" type="slidenum">
              <a:rPr lang="ar-EG"/>
              <a:pPr/>
              <a:t>333</a:t>
            </a:fld>
            <a:endParaRPr lang="en-US"/>
          </a:p>
        </p:txBody>
      </p:sp>
      <p:sp>
        <p:nvSpPr>
          <p:cNvPr id="1401859" name="Rectangle 2"/>
          <p:cNvSpPr>
            <a:spLocks noGrp="1" noRot="1" noChangeAspect="1" noChangeArrowheads="1" noTextEdit="1"/>
          </p:cNvSpPr>
          <p:nvPr>
            <p:ph type="sldImg"/>
          </p:nvPr>
        </p:nvSpPr>
        <p:spPr>
          <a:ln/>
        </p:spPr>
      </p:sp>
      <p:sp>
        <p:nvSpPr>
          <p:cNvPr id="140186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82" name="Rectangle 7"/>
          <p:cNvSpPr>
            <a:spLocks noGrp="1" noChangeArrowheads="1"/>
          </p:cNvSpPr>
          <p:nvPr>
            <p:ph type="sldNum" sz="quarter" idx="5"/>
          </p:nvPr>
        </p:nvSpPr>
        <p:spPr>
          <a:noFill/>
        </p:spPr>
        <p:txBody>
          <a:bodyPr/>
          <a:lstStyle/>
          <a:p>
            <a:fld id="{D540B55F-4D44-40A0-8893-44FC3BEC1FF3}" type="slidenum">
              <a:rPr lang="ar-EG"/>
              <a:pPr/>
              <a:t>334</a:t>
            </a:fld>
            <a:endParaRPr lang="en-US"/>
          </a:p>
        </p:txBody>
      </p:sp>
      <p:sp>
        <p:nvSpPr>
          <p:cNvPr id="1402883" name="Rectangle 2"/>
          <p:cNvSpPr>
            <a:spLocks noGrp="1" noRot="1" noChangeAspect="1" noChangeArrowheads="1" noTextEdit="1"/>
          </p:cNvSpPr>
          <p:nvPr>
            <p:ph type="sldImg"/>
          </p:nvPr>
        </p:nvSpPr>
        <p:spPr>
          <a:ln/>
        </p:spPr>
      </p:sp>
      <p:sp>
        <p:nvSpPr>
          <p:cNvPr id="140288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Rectangle 7"/>
          <p:cNvSpPr>
            <a:spLocks noGrp="1" noChangeArrowheads="1"/>
          </p:cNvSpPr>
          <p:nvPr>
            <p:ph type="sldNum" sz="quarter" idx="5"/>
          </p:nvPr>
        </p:nvSpPr>
        <p:spPr>
          <a:noFill/>
        </p:spPr>
        <p:txBody>
          <a:bodyPr/>
          <a:lstStyle/>
          <a:p>
            <a:fld id="{44A2BE96-2B86-4FEB-8B24-1CA702BD04C3}" type="slidenum">
              <a:rPr lang="ar-EG"/>
              <a:pPr/>
              <a:t>38</a:t>
            </a:fld>
            <a:endParaRPr lang="en-US"/>
          </a:p>
        </p:txBody>
      </p:sp>
      <p:sp>
        <p:nvSpPr>
          <p:cNvPr id="990211" name="Rectangle 2"/>
          <p:cNvSpPr>
            <a:spLocks noGrp="1" noRot="1" noChangeAspect="1" noChangeArrowheads="1" noTextEdit="1"/>
          </p:cNvSpPr>
          <p:nvPr>
            <p:ph type="sldImg"/>
          </p:nvPr>
        </p:nvSpPr>
        <p:spPr>
          <a:ln/>
        </p:spPr>
      </p:sp>
      <p:sp>
        <p:nvSpPr>
          <p:cNvPr id="99021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906" name="Rectangle 7"/>
          <p:cNvSpPr>
            <a:spLocks noGrp="1" noChangeArrowheads="1"/>
          </p:cNvSpPr>
          <p:nvPr>
            <p:ph type="sldNum" sz="quarter" idx="5"/>
          </p:nvPr>
        </p:nvSpPr>
        <p:spPr>
          <a:noFill/>
        </p:spPr>
        <p:txBody>
          <a:bodyPr/>
          <a:lstStyle/>
          <a:p>
            <a:fld id="{31DE1525-F14B-491F-8ACD-FA7FC5C53975}" type="slidenum">
              <a:rPr lang="ar-EG"/>
              <a:pPr/>
              <a:t>335</a:t>
            </a:fld>
            <a:endParaRPr lang="en-US"/>
          </a:p>
        </p:txBody>
      </p:sp>
      <p:sp>
        <p:nvSpPr>
          <p:cNvPr id="1403907" name="Rectangle 2"/>
          <p:cNvSpPr>
            <a:spLocks noGrp="1" noRot="1" noChangeAspect="1" noChangeArrowheads="1" noTextEdit="1"/>
          </p:cNvSpPr>
          <p:nvPr>
            <p:ph type="sldImg"/>
          </p:nvPr>
        </p:nvSpPr>
        <p:spPr>
          <a:ln/>
        </p:spPr>
      </p:sp>
      <p:sp>
        <p:nvSpPr>
          <p:cNvPr id="140390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7"/>
          <p:cNvSpPr>
            <a:spLocks noGrp="1" noChangeArrowheads="1"/>
          </p:cNvSpPr>
          <p:nvPr>
            <p:ph type="sldNum" sz="quarter" idx="5"/>
          </p:nvPr>
        </p:nvSpPr>
        <p:spPr>
          <a:noFill/>
        </p:spPr>
        <p:txBody>
          <a:bodyPr/>
          <a:lstStyle/>
          <a:p>
            <a:fld id="{CACE439C-6571-4A48-BBEF-7C0763992CB7}" type="slidenum">
              <a:rPr lang="ar-EG"/>
              <a:pPr/>
              <a:t>336</a:t>
            </a:fld>
            <a:endParaRPr lang="en-US"/>
          </a:p>
        </p:txBody>
      </p:sp>
      <p:sp>
        <p:nvSpPr>
          <p:cNvPr id="1404931" name="Rectangle 2"/>
          <p:cNvSpPr>
            <a:spLocks noGrp="1" noRot="1" noChangeAspect="1" noChangeArrowheads="1" noTextEdit="1"/>
          </p:cNvSpPr>
          <p:nvPr>
            <p:ph type="sldImg"/>
          </p:nvPr>
        </p:nvSpPr>
        <p:spPr>
          <a:ln/>
        </p:spPr>
      </p:sp>
      <p:sp>
        <p:nvSpPr>
          <p:cNvPr id="14049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954" name="Rectangle 7"/>
          <p:cNvSpPr>
            <a:spLocks noGrp="1" noChangeArrowheads="1"/>
          </p:cNvSpPr>
          <p:nvPr>
            <p:ph type="sldNum" sz="quarter" idx="5"/>
          </p:nvPr>
        </p:nvSpPr>
        <p:spPr>
          <a:noFill/>
        </p:spPr>
        <p:txBody>
          <a:bodyPr/>
          <a:lstStyle/>
          <a:p>
            <a:fld id="{EE4A4FDE-B61E-4F13-8CFE-04F5E2645799}" type="slidenum">
              <a:rPr lang="ar-EG"/>
              <a:pPr/>
              <a:t>337</a:t>
            </a:fld>
            <a:endParaRPr lang="en-US"/>
          </a:p>
        </p:txBody>
      </p:sp>
      <p:sp>
        <p:nvSpPr>
          <p:cNvPr id="1405955" name="Rectangle 2"/>
          <p:cNvSpPr>
            <a:spLocks noGrp="1" noRot="1" noChangeAspect="1" noChangeArrowheads="1" noTextEdit="1"/>
          </p:cNvSpPr>
          <p:nvPr>
            <p:ph type="sldImg"/>
          </p:nvPr>
        </p:nvSpPr>
        <p:spPr>
          <a:ln/>
        </p:spPr>
      </p:sp>
      <p:sp>
        <p:nvSpPr>
          <p:cNvPr id="140595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978" name="Rectangle 7"/>
          <p:cNvSpPr>
            <a:spLocks noGrp="1" noChangeArrowheads="1"/>
          </p:cNvSpPr>
          <p:nvPr>
            <p:ph type="sldNum" sz="quarter" idx="5"/>
          </p:nvPr>
        </p:nvSpPr>
        <p:spPr>
          <a:noFill/>
        </p:spPr>
        <p:txBody>
          <a:bodyPr/>
          <a:lstStyle/>
          <a:p>
            <a:fld id="{4BF03A4E-1D8C-4074-B455-9ACCC398EE35}" type="slidenum">
              <a:rPr lang="ar-EG"/>
              <a:pPr/>
              <a:t>338</a:t>
            </a:fld>
            <a:endParaRPr lang="en-US"/>
          </a:p>
        </p:txBody>
      </p:sp>
      <p:sp>
        <p:nvSpPr>
          <p:cNvPr id="1406979" name="Rectangle 2"/>
          <p:cNvSpPr>
            <a:spLocks noGrp="1" noRot="1" noChangeAspect="1" noChangeArrowheads="1" noTextEdit="1"/>
          </p:cNvSpPr>
          <p:nvPr>
            <p:ph type="sldImg"/>
          </p:nvPr>
        </p:nvSpPr>
        <p:spPr>
          <a:ln/>
        </p:spPr>
      </p:sp>
      <p:sp>
        <p:nvSpPr>
          <p:cNvPr id="140698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002" name="Rectangle 7"/>
          <p:cNvSpPr>
            <a:spLocks noGrp="1" noChangeArrowheads="1"/>
          </p:cNvSpPr>
          <p:nvPr>
            <p:ph type="sldNum" sz="quarter" idx="5"/>
          </p:nvPr>
        </p:nvSpPr>
        <p:spPr>
          <a:noFill/>
        </p:spPr>
        <p:txBody>
          <a:bodyPr/>
          <a:lstStyle/>
          <a:p>
            <a:fld id="{6A5B9034-55B9-458D-849E-9CBA667C0B3B}" type="slidenum">
              <a:rPr lang="ar-EG"/>
              <a:pPr/>
              <a:t>339</a:t>
            </a:fld>
            <a:endParaRPr lang="en-US"/>
          </a:p>
        </p:txBody>
      </p:sp>
      <p:sp>
        <p:nvSpPr>
          <p:cNvPr id="1408003" name="Rectangle 2"/>
          <p:cNvSpPr>
            <a:spLocks noGrp="1" noRot="1" noChangeAspect="1" noChangeArrowheads="1" noTextEdit="1"/>
          </p:cNvSpPr>
          <p:nvPr>
            <p:ph type="sldImg"/>
          </p:nvPr>
        </p:nvSpPr>
        <p:spPr>
          <a:ln/>
        </p:spPr>
      </p:sp>
      <p:sp>
        <p:nvSpPr>
          <p:cNvPr id="140800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026" name="Rectangle 7"/>
          <p:cNvSpPr>
            <a:spLocks noGrp="1" noChangeArrowheads="1"/>
          </p:cNvSpPr>
          <p:nvPr>
            <p:ph type="sldNum" sz="quarter" idx="5"/>
          </p:nvPr>
        </p:nvSpPr>
        <p:spPr>
          <a:noFill/>
        </p:spPr>
        <p:txBody>
          <a:bodyPr/>
          <a:lstStyle/>
          <a:p>
            <a:fld id="{011B9B87-3324-4F61-B78F-516A0DE89774}" type="slidenum">
              <a:rPr lang="ar-EG"/>
              <a:pPr/>
              <a:t>340</a:t>
            </a:fld>
            <a:endParaRPr lang="en-US"/>
          </a:p>
        </p:txBody>
      </p:sp>
      <p:sp>
        <p:nvSpPr>
          <p:cNvPr id="1409027" name="Rectangle 2"/>
          <p:cNvSpPr>
            <a:spLocks noGrp="1" noRot="1" noChangeAspect="1" noChangeArrowheads="1" noTextEdit="1"/>
          </p:cNvSpPr>
          <p:nvPr>
            <p:ph type="sldImg"/>
          </p:nvPr>
        </p:nvSpPr>
        <p:spPr>
          <a:ln/>
        </p:spPr>
      </p:sp>
      <p:sp>
        <p:nvSpPr>
          <p:cNvPr id="14090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050" name="Rectangle 7"/>
          <p:cNvSpPr>
            <a:spLocks noGrp="1" noChangeArrowheads="1"/>
          </p:cNvSpPr>
          <p:nvPr>
            <p:ph type="sldNum" sz="quarter" idx="5"/>
          </p:nvPr>
        </p:nvSpPr>
        <p:spPr>
          <a:noFill/>
        </p:spPr>
        <p:txBody>
          <a:bodyPr/>
          <a:lstStyle/>
          <a:p>
            <a:fld id="{9865CEA0-2DE2-4040-BECE-6498CC9137EC}" type="slidenum">
              <a:rPr lang="ar-EG"/>
              <a:pPr/>
              <a:t>341</a:t>
            </a:fld>
            <a:endParaRPr lang="en-US"/>
          </a:p>
        </p:txBody>
      </p:sp>
      <p:sp>
        <p:nvSpPr>
          <p:cNvPr id="1410051" name="Rectangle 2"/>
          <p:cNvSpPr>
            <a:spLocks noGrp="1" noRot="1" noChangeAspect="1" noChangeArrowheads="1" noTextEdit="1"/>
          </p:cNvSpPr>
          <p:nvPr>
            <p:ph type="sldImg"/>
          </p:nvPr>
        </p:nvSpPr>
        <p:spPr>
          <a:ln/>
        </p:spPr>
      </p:sp>
      <p:sp>
        <p:nvSpPr>
          <p:cNvPr id="141005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Rectangle 7"/>
          <p:cNvSpPr>
            <a:spLocks noGrp="1" noChangeArrowheads="1"/>
          </p:cNvSpPr>
          <p:nvPr>
            <p:ph type="sldNum" sz="quarter" idx="5"/>
          </p:nvPr>
        </p:nvSpPr>
        <p:spPr>
          <a:noFill/>
        </p:spPr>
        <p:txBody>
          <a:bodyPr/>
          <a:lstStyle/>
          <a:p>
            <a:fld id="{F1166280-4978-401F-9C82-8024E5405A7E}" type="slidenum">
              <a:rPr lang="ar-EG"/>
              <a:pPr/>
              <a:t>342</a:t>
            </a:fld>
            <a:endParaRPr lang="en-US"/>
          </a:p>
        </p:txBody>
      </p:sp>
      <p:sp>
        <p:nvSpPr>
          <p:cNvPr id="1411075" name="Rectangle 2"/>
          <p:cNvSpPr>
            <a:spLocks noGrp="1" noRot="1" noChangeAspect="1" noChangeArrowheads="1" noTextEdit="1"/>
          </p:cNvSpPr>
          <p:nvPr>
            <p:ph type="sldImg"/>
          </p:nvPr>
        </p:nvSpPr>
        <p:spPr>
          <a:ln/>
        </p:spPr>
      </p:sp>
      <p:sp>
        <p:nvSpPr>
          <p:cNvPr id="141107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2098" name="Rectangle 7"/>
          <p:cNvSpPr>
            <a:spLocks noGrp="1" noChangeArrowheads="1"/>
          </p:cNvSpPr>
          <p:nvPr>
            <p:ph type="sldNum" sz="quarter" idx="5"/>
          </p:nvPr>
        </p:nvSpPr>
        <p:spPr>
          <a:noFill/>
        </p:spPr>
        <p:txBody>
          <a:bodyPr/>
          <a:lstStyle/>
          <a:p>
            <a:fld id="{E466DE66-0668-44C8-A9B1-A03185091E62}" type="slidenum">
              <a:rPr lang="ar-EG"/>
              <a:pPr/>
              <a:t>343</a:t>
            </a:fld>
            <a:endParaRPr lang="en-US"/>
          </a:p>
        </p:txBody>
      </p:sp>
      <p:sp>
        <p:nvSpPr>
          <p:cNvPr id="1412099" name="Rectangle 2"/>
          <p:cNvSpPr>
            <a:spLocks noGrp="1" noRot="1" noChangeAspect="1" noChangeArrowheads="1" noTextEdit="1"/>
          </p:cNvSpPr>
          <p:nvPr>
            <p:ph type="sldImg"/>
          </p:nvPr>
        </p:nvSpPr>
        <p:spPr>
          <a:ln/>
        </p:spPr>
      </p:sp>
      <p:sp>
        <p:nvSpPr>
          <p:cNvPr id="141210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Rectangle 7"/>
          <p:cNvSpPr>
            <a:spLocks noGrp="1" noChangeArrowheads="1"/>
          </p:cNvSpPr>
          <p:nvPr>
            <p:ph type="sldNum" sz="quarter" idx="5"/>
          </p:nvPr>
        </p:nvSpPr>
        <p:spPr>
          <a:noFill/>
        </p:spPr>
        <p:txBody>
          <a:bodyPr/>
          <a:lstStyle/>
          <a:p>
            <a:fld id="{57AA1B62-AC8B-41E2-AE0C-0C3617CD4BD0}" type="slidenum">
              <a:rPr lang="ar-EG"/>
              <a:pPr/>
              <a:t>344</a:t>
            </a:fld>
            <a:endParaRPr lang="en-US"/>
          </a:p>
        </p:txBody>
      </p:sp>
      <p:sp>
        <p:nvSpPr>
          <p:cNvPr id="1413123" name="Rectangle 2"/>
          <p:cNvSpPr>
            <a:spLocks noGrp="1" noRot="1" noChangeAspect="1" noChangeArrowheads="1" noTextEdit="1"/>
          </p:cNvSpPr>
          <p:nvPr>
            <p:ph type="sldImg"/>
          </p:nvPr>
        </p:nvSpPr>
        <p:spPr>
          <a:ln/>
        </p:spPr>
      </p:sp>
      <p:sp>
        <p:nvSpPr>
          <p:cNvPr id="141312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Rectangle 7"/>
          <p:cNvSpPr>
            <a:spLocks noGrp="1" noChangeArrowheads="1"/>
          </p:cNvSpPr>
          <p:nvPr>
            <p:ph type="sldNum" sz="quarter" idx="5"/>
          </p:nvPr>
        </p:nvSpPr>
        <p:spPr>
          <a:noFill/>
        </p:spPr>
        <p:txBody>
          <a:bodyPr/>
          <a:lstStyle/>
          <a:p>
            <a:fld id="{CB3F4FB0-5805-406A-8CD6-6BD834F91F97}" type="slidenum">
              <a:rPr lang="ar-EG"/>
              <a:pPr/>
              <a:t>39</a:t>
            </a:fld>
            <a:endParaRPr lang="en-US"/>
          </a:p>
        </p:txBody>
      </p:sp>
      <p:sp>
        <p:nvSpPr>
          <p:cNvPr id="991235" name="Rectangle 2"/>
          <p:cNvSpPr>
            <a:spLocks noGrp="1" noRot="1" noChangeAspect="1" noChangeArrowheads="1" noTextEdit="1"/>
          </p:cNvSpPr>
          <p:nvPr>
            <p:ph type="sldImg"/>
          </p:nvPr>
        </p:nvSpPr>
        <p:spPr>
          <a:ln/>
        </p:spPr>
      </p:sp>
      <p:sp>
        <p:nvSpPr>
          <p:cNvPr id="99123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4146" name="Rectangle 7"/>
          <p:cNvSpPr>
            <a:spLocks noGrp="1" noChangeArrowheads="1"/>
          </p:cNvSpPr>
          <p:nvPr>
            <p:ph type="sldNum" sz="quarter" idx="5"/>
          </p:nvPr>
        </p:nvSpPr>
        <p:spPr>
          <a:noFill/>
        </p:spPr>
        <p:txBody>
          <a:bodyPr/>
          <a:lstStyle/>
          <a:p>
            <a:fld id="{92278C6E-A80D-4E57-BC14-E781E0E27766}" type="slidenum">
              <a:rPr lang="ar-EG"/>
              <a:pPr/>
              <a:t>345</a:t>
            </a:fld>
            <a:endParaRPr lang="en-US"/>
          </a:p>
        </p:txBody>
      </p:sp>
      <p:sp>
        <p:nvSpPr>
          <p:cNvPr id="1414147" name="Rectangle 2"/>
          <p:cNvSpPr>
            <a:spLocks noGrp="1" noRot="1" noChangeAspect="1" noChangeArrowheads="1" noTextEdit="1"/>
          </p:cNvSpPr>
          <p:nvPr>
            <p:ph type="sldImg"/>
          </p:nvPr>
        </p:nvSpPr>
        <p:spPr>
          <a:ln/>
        </p:spPr>
      </p:sp>
      <p:sp>
        <p:nvSpPr>
          <p:cNvPr id="141414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Rectangle 7"/>
          <p:cNvSpPr>
            <a:spLocks noGrp="1" noChangeArrowheads="1"/>
          </p:cNvSpPr>
          <p:nvPr>
            <p:ph type="sldNum" sz="quarter" idx="5"/>
          </p:nvPr>
        </p:nvSpPr>
        <p:spPr>
          <a:noFill/>
        </p:spPr>
        <p:txBody>
          <a:bodyPr/>
          <a:lstStyle/>
          <a:p>
            <a:fld id="{1A46A857-407E-438C-B76B-8DC22AD45757}" type="slidenum">
              <a:rPr lang="ar-EG"/>
              <a:pPr/>
              <a:t>346</a:t>
            </a:fld>
            <a:endParaRPr lang="en-US"/>
          </a:p>
        </p:txBody>
      </p:sp>
      <p:sp>
        <p:nvSpPr>
          <p:cNvPr id="1415171" name="Rectangle 2"/>
          <p:cNvSpPr>
            <a:spLocks noGrp="1" noRot="1" noChangeAspect="1" noChangeArrowheads="1" noTextEdit="1"/>
          </p:cNvSpPr>
          <p:nvPr>
            <p:ph type="sldImg"/>
          </p:nvPr>
        </p:nvSpPr>
        <p:spPr>
          <a:ln/>
        </p:spPr>
      </p:sp>
      <p:sp>
        <p:nvSpPr>
          <p:cNvPr id="141517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6194" name="Rectangle 7"/>
          <p:cNvSpPr>
            <a:spLocks noGrp="1" noChangeArrowheads="1"/>
          </p:cNvSpPr>
          <p:nvPr>
            <p:ph type="sldNum" sz="quarter" idx="5"/>
          </p:nvPr>
        </p:nvSpPr>
        <p:spPr>
          <a:noFill/>
        </p:spPr>
        <p:txBody>
          <a:bodyPr/>
          <a:lstStyle/>
          <a:p>
            <a:fld id="{716DB9B5-9744-4E11-8490-10D7D590893B}" type="slidenum">
              <a:rPr lang="ar-EG"/>
              <a:pPr/>
              <a:t>347</a:t>
            </a:fld>
            <a:endParaRPr lang="en-US"/>
          </a:p>
        </p:txBody>
      </p:sp>
      <p:sp>
        <p:nvSpPr>
          <p:cNvPr id="1416195" name="Rectangle 2"/>
          <p:cNvSpPr>
            <a:spLocks noGrp="1" noRot="1" noChangeAspect="1" noChangeArrowheads="1" noTextEdit="1"/>
          </p:cNvSpPr>
          <p:nvPr>
            <p:ph type="sldImg"/>
          </p:nvPr>
        </p:nvSpPr>
        <p:spPr>
          <a:ln/>
        </p:spPr>
      </p:sp>
      <p:sp>
        <p:nvSpPr>
          <p:cNvPr id="141619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8" name="Rectangle 7"/>
          <p:cNvSpPr>
            <a:spLocks noGrp="1" noChangeArrowheads="1"/>
          </p:cNvSpPr>
          <p:nvPr>
            <p:ph type="sldNum" sz="quarter" idx="5"/>
          </p:nvPr>
        </p:nvSpPr>
        <p:spPr>
          <a:noFill/>
        </p:spPr>
        <p:txBody>
          <a:bodyPr/>
          <a:lstStyle/>
          <a:p>
            <a:fld id="{D8A4104B-0E50-41BB-BA4E-AFEB6BA739FC}" type="slidenum">
              <a:rPr lang="ar-EG"/>
              <a:pPr/>
              <a:t>348</a:t>
            </a:fld>
            <a:endParaRPr lang="en-US"/>
          </a:p>
        </p:txBody>
      </p:sp>
      <p:sp>
        <p:nvSpPr>
          <p:cNvPr id="1417219" name="Rectangle 2"/>
          <p:cNvSpPr>
            <a:spLocks noGrp="1" noRot="1" noChangeAspect="1" noChangeArrowheads="1" noTextEdit="1"/>
          </p:cNvSpPr>
          <p:nvPr>
            <p:ph type="sldImg"/>
          </p:nvPr>
        </p:nvSpPr>
        <p:spPr>
          <a:ln/>
        </p:spPr>
      </p:sp>
      <p:sp>
        <p:nvSpPr>
          <p:cNvPr id="141722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242" name="Rectangle 7"/>
          <p:cNvSpPr>
            <a:spLocks noGrp="1" noChangeArrowheads="1"/>
          </p:cNvSpPr>
          <p:nvPr>
            <p:ph type="sldNum" sz="quarter" idx="5"/>
          </p:nvPr>
        </p:nvSpPr>
        <p:spPr>
          <a:noFill/>
        </p:spPr>
        <p:txBody>
          <a:bodyPr/>
          <a:lstStyle/>
          <a:p>
            <a:fld id="{C8627BA5-3030-4188-B079-721703ABE95B}" type="slidenum">
              <a:rPr lang="ar-EG"/>
              <a:pPr/>
              <a:t>349</a:t>
            </a:fld>
            <a:endParaRPr lang="en-US"/>
          </a:p>
        </p:txBody>
      </p:sp>
      <p:sp>
        <p:nvSpPr>
          <p:cNvPr id="1418243" name="Rectangle 2"/>
          <p:cNvSpPr>
            <a:spLocks noGrp="1" noRot="1" noChangeAspect="1" noChangeArrowheads="1" noTextEdit="1"/>
          </p:cNvSpPr>
          <p:nvPr>
            <p:ph type="sldImg"/>
          </p:nvPr>
        </p:nvSpPr>
        <p:spPr>
          <a:ln/>
        </p:spPr>
      </p:sp>
      <p:sp>
        <p:nvSpPr>
          <p:cNvPr id="141824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266" name="Rectangle 7"/>
          <p:cNvSpPr>
            <a:spLocks noGrp="1" noChangeArrowheads="1"/>
          </p:cNvSpPr>
          <p:nvPr>
            <p:ph type="sldNum" sz="quarter" idx="5"/>
          </p:nvPr>
        </p:nvSpPr>
        <p:spPr>
          <a:noFill/>
        </p:spPr>
        <p:txBody>
          <a:bodyPr/>
          <a:lstStyle/>
          <a:p>
            <a:fld id="{7B8C2FBE-9996-4E5E-8ABB-0E5876F21487}" type="slidenum">
              <a:rPr lang="ar-EG"/>
              <a:pPr/>
              <a:t>350</a:t>
            </a:fld>
            <a:endParaRPr lang="en-US"/>
          </a:p>
        </p:txBody>
      </p:sp>
      <p:sp>
        <p:nvSpPr>
          <p:cNvPr id="1419267" name="Rectangle 2"/>
          <p:cNvSpPr>
            <a:spLocks noGrp="1" noRot="1" noChangeAspect="1" noChangeArrowheads="1" noTextEdit="1"/>
          </p:cNvSpPr>
          <p:nvPr>
            <p:ph type="sldImg"/>
          </p:nvPr>
        </p:nvSpPr>
        <p:spPr>
          <a:ln/>
        </p:spPr>
      </p:sp>
      <p:sp>
        <p:nvSpPr>
          <p:cNvPr id="141926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0290" name="Rectangle 7"/>
          <p:cNvSpPr>
            <a:spLocks noGrp="1" noChangeArrowheads="1"/>
          </p:cNvSpPr>
          <p:nvPr>
            <p:ph type="sldNum" sz="quarter" idx="5"/>
          </p:nvPr>
        </p:nvSpPr>
        <p:spPr>
          <a:noFill/>
        </p:spPr>
        <p:txBody>
          <a:bodyPr/>
          <a:lstStyle/>
          <a:p>
            <a:fld id="{0A137DD4-CBED-4C51-A37D-6F9E97716972}" type="slidenum">
              <a:rPr lang="ar-EG"/>
              <a:pPr/>
              <a:t>351</a:t>
            </a:fld>
            <a:endParaRPr lang="en-US"/>
          </a:p>
        </p:txBody>
      </p:sp>
      <p:sp>
        <p:nvSpPr>
          <p:cNvPr id="1420291" name="Rectangle 2"/>
          <p:cNvSpPr>
            <a:spLocks noGrp="1" noRot="1" noChangeAspect="1" noChangeArrowheads="1" noTextEdit="1"/>
          </p:cNvSpPr>
          <p:nvPr>
            <p:ph type="sldImg"/>
          </p:nvPr>
        </p:nvSpPr>
        <p:spPr>
          <a:ln/>
        </p:spPr>
      </p:sp>
      <p:sp>
        <p:nvSpPr>
          <p:cNvPr id="142029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1314" name="Rectangle 7"/>
          <p:cNvSpPr>
            <a:spLocks noGrp="1" noChangeArrowheads="1"/>
          </p:cNvSpPr>
          <p:nvPr>
            <p:ph type="sldNum" sz="quarter" idx="5"/>
          </p:nvPr>
        </p:nvSpPr>
        <p:spPr>
          <a:noFill/>
        </p:spPr>
        <p:txBody>
          <a:bodyPr/>
          <a:lstStyle/>
          <a:p>
            <a:fld id="{3CA4DD2B-8BD4-42C8-B05B-E3FA547B1A52}" type="slidenum">
              <a:rPr lang="ar-EG"/>
              <a:pPr/>
              <a:t>352</a:t>
            </a:fld>
            <a:endParaRPr lang="en-US"/>
          </a:p>
        </p:txBody>
      </p:sp>
      <p:sp>
        <p:nvSpPr>
          <p:cNvPr id="1421315" name="Rectangle 2"/>
          <p:cNvSpPr>
            <a:spLocks noGrp="1" noRot="1" noChangeAspect="1" noChangeArrowheads="1" noTextEdit="1"/>
          </p:cNvSpPr>
          <p:nvPr>
            <p:ph type="sldImg"/>
          </p:nvPr>
        </p:nvSpPr>
        <p:spPr>
          <a:ln/>
        </p:spPr>
      </p:sp>
      <p:sp>
        <p:nvSpPr>
          <p:cNvPr id="142131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338" name="Rectangle 7"/>
          <p:cNvSpPr>
            <a:spLocks noGrp="1" noChangeArrowheads="1"/>
          </p:cNvSpPr>
          <p:nvPr>
            <p:ph type="sldNum" sz="quarter" idx="5"/>
          </p:nvPr>
        </p:nvSpPr>
        <p:spPr>
          <a:noFill/>
        </p:spPr>
        <p:txBody>
          <a:bodyPr/>
          <a:lstStyle/>
          <a:p>
            <a:fld id="{1E713422-105A-4FB7-90FF-28FB7ADEE052}" type="slidenum">
              <a:rPr lang="ar-EG"/>
              <a:pPr/>
              <a:t>353</a:t>
            </a:fld>
            <a:endParaRPr lang="en-US"/>
          </a:p>
        </p:txBody>
      </p:sp>
      <p:sp>
        <p:nvSpPr>
          <p:cNvPr id="1422339" name="Rectangle 2"/>
          <p:cNvSpPr>
            <a:spLocks noGrp="1" noRot="1" noChangeAspect="1" noChangeArrowheads="1" noTextEdit="1"/>
          </p:cNvSpPr>
          <p:nvPr>
            <p:ph type="sldImg"/>
          </p:nvPr>
        </p:nvSpPr>
        <p:spPr>
          <a:ln/>
        </p:spPr>
      </p:sp>
      <p:sp>
        <p:nvSpPr>
          <p:cNvPr id="142234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7"/>
          <p:cNvSpPr>
            <a:spLocks noGrp="1" noChangeArrowheads="1"/>
          </p:cNvSpPr>
          <p:nvPr>
            <p:ph type="sldNum" sz="quarter" idx="5"/>
          </p:nvPr>
        </p:nvSpPr>
        <p:spPr>
          <a:noFill/>
        </p:spPr>
        <p:txBody>
          <a:bodyPr/>
          <a:lstStyle/>
          <a:p>
            <a:fld id="{EE13AEB2-B017-4B82-A3D7-180BE5DAE704}" type="slidenum">
              <a:rPr lang="ar-EG"/>
              <a:pPr/>
              <a:t>354</a:t>
            </a:fld>
            <a:endParaRPr lang="en-US"/>
          </a:p>
        </p:txBody>
      </p:sp>
      <p:sp>
        <p:nvSpPr>
          <p:cNvPr id="1423363" name="Rectangle 2"/>
          <p:cNvSpPr>
            <a:spLocks noGrp="1" noRot="1" noChangeAspect="1" noChangeArrowheads="1" noTextEdit="1"/>
          </p:cNvSpPr>
          <p:nvPr>
            <p:ph type="sldImg"/>
          </p:nvPr>
        </p:nvSpPr>
        <p:spPr>
          <a:ln/>
        </p:spPr>
      </p:sp>
      <p:sp>
        <p:nvSpPr>
          <p:cNvPr id="142336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7"/>
          <p:cNvSpPr>
            <a:spLocks noGrp="1" noChangeArrowheads="1"/>
          </p:cNvSpPr>
          <p:nvPr>
            <p:ph type="sldNum" sz="quarter" idx="5"/>
          </p:nvPr>
        </p:nvSpPr>
        <p:spPr>
          <a:noFill/>
        </p:spPr>
        <p:txBody>
          <a:bodyPr/>
          <a:lstStyle/>
          <a:p>
            <a:fld id="{4341D7CA-8390-4560-82F8-D58B4F211B51}" type="slidenum">
              <a:rPr lang="ar-EG"/>
              <a:pPr/>
              <a:t>4</a:t>
            </a:fld>
            <a:endParaRPr lang="en-US"/>
          </a:p>
        </p:txBody>
      </p:sp>
      <p:sp>
        <p:nvSpPr>
          <p:cNvPr id="881667" name="Rectangle 2"/>
          <p:cNvSpPr>
            <a:spLocks noGrp="1" noRot="1" noChangeAspect="1" noChangeArrowheads="1" noTextEdit="1"/>
          </p:cNvSpPr>
          <p:nvPr>
            <p:ph type="sldImg"/>
          </p:nvPr>
        </p:nvSpPr>
        <p:spPr>
          <a:ln/>
        </p:spPr>
      </p:sp>
      <p:sp>
        <p:nvSpPr>
          <p:cNvPr id="88166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8" name="Rectangle 7"/>
          <p:cNvSpPr>
            <a:spLocks noGrp="1" noChangeArrowheads="1"/>
          </p:cNvSpPr>
          <p:nvPr>
            <p:ph type="sldNum" sz="quarter" idx="5"/>
          </p:nvPr>
        </p:nvSpPr>
        <p:spPr>
          <a:noFill/>
        </p:spPr>
        <p:txBody>
          <a:bodyPr/>
          <a:lstStyle/>
          <a:p>
            <a:fld id="{EBA968F1-013B-4F71-B255-CEA3C899A942}" type="slidenum">
              <a:rPr lang="ar-EG"/>
              <a:pPr/>
              <a:t>40</a:t>
            </a:fld>
            <a:endParaRPr lang="en-US"/>
          </a:p>
        </p:txBody>
      </p:sp>
      <p:sp>
        <p:nvSpPr>
          <p:cNvPr id="992259" name="Rectangle 2"/>
          <p:cNvSpPr>
            <a:spLocks noGrp="1" noRot="1" noChangeAspect="1" noChangeArrowheads="1" noTextEdit="1"/>
          </p:cNvSpPr>
          <p:nvPr>
            <p:ph type="sldImg"/>
          </p:nvPr>
        </p:nvSpPr>
        <p:spPr>
          <a:ln/>
        </p:spPr>
      </p:sp>
      <p:sp>
        <p:nvSpPr>
          <p:cNvPr id="99226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4386" name="Rectangle 7"/>
          <p:cNvSpPr>
            <a:spLocks noGrp="1" noChangeArrowheads="1"/>
          </p:cNvSpPr>
          <p:nvPr>
            <p:ph type="sldNum" sz="quarter" idx="5"/>
          </p:nvPr>
        </p:nvSpPr>
        <p:spPr>
          <a:noFill/>
        </p:spPr>
        <p:txBody>
          <a:bodyPr/>
          <a:lstStyle/>
          <a:p>
            <a:fld id="{825F2586-ACB8-4CCF-A6F3-DA57B21C867E}" type="slidenum">
              <a:rPr lang="ar-EG"/>
              <a:pPr/>
              <a:t>355</a:t>
            </a:fld>
            <a:endParaRPr lang="en-US"/>
          </a:p>
        </p:txBody>
      </p:sp>
      <p:sp>
        <p:nvSpPr>
          <p:cNvPr id="1424387" name="Rectangle 2"/>
          <p:cNvSpPr>
            <a:spLocks noGrp="1" noRot="1" noChangeAspect="1" noChangeArrowheads="1" noTextEdit="1"/>
          </p:cNvSpPr>
          <p:nvPr>
            <p:ph type="sldImg"/>
          </p:nvPr>
        </p:nvSpPr>
        <p:spPr>
          <a:ln/>
        </p:spPr>
      </p:sp>
      <p:sp>
        <p:nvSpPr>
          <p:cNvPr id="142438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410" name="Rectangle 7"/>
          <p:cNvSpPr>
            <a:spLocks noGrp="1" noChangeArrowheads="1"/>
          </p:cNvSpPr>
          <p:nvPr>
            <p:ph type="sldNum" sz="quarter" idx="5"/>
          </p:nvPr>
        </p:nvSpPr>
        <p:spPr>
          <a:noFill/>
        </p:spPr>
        <p:txBody>
          <a:bodyPr/>
          <a:lstStyle/>
          <a:p>
            <a:fld id="{E3D7BA3B-51A8-4AB8-846B-48C156D64192}" type="slidenum">
              <a:rPr lang="ar-EG"/>
              <a:pPr/>
              <a:t>356</a:t>
            </a:fld>
            <a:endParaRPr lang="en-US"/>
          </a:p>
        </p:txBody>
      </p:sp>
      <p:sp>
        <p:nvSpPr>
          <p:cNvPr id="1425411" name="Rectangle 2"/>
          <p:cNvSpPr>
            <a:spLocks noGrp="1" noRot="1" noChangeAspect="1" noChangeArrowheads="1" noTextEdit="1"/>
          </p:cNvSpPr>
          <p:nvPr>
            <p:ph type="sldImg"/>
          </p:nvPr>
        </p:nvSpPr>
        <p:spPr>
          <a:ln/>
        </p:spPr>
      </p:sp>
      <p:sp>
        <p:nvSpPr>
          <p:cNvPr id="142541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434" name="Rectangle 7"/>
          <p:cNvSpPr>
            <a:spLocks noGrp="1" noChangeArrowheads="1"/>
          </p:cNvSpPr>
          <p:nvPr>
            <p:ph type="sldNum" sz="quarter" idx="5"/>
          </p:nvPr>
        </p:nvSpPr>
        <p:spPr>
          <a:noFill/>
        </p:spPr>
        <p:txBody>
          <a:bodyPr/>
          <a:lstStyle/>
          <a:p>
            <a:fld id="{8E72116D-7F66-4933-A104-BEF27549E0CF}" type="slidenum">
              <a:rPr lang="ar-EG"/>
              <a:pPr/>
              <a:t>357</a:t>
            </a:fld>
            <a:endParaRPr lang="en-US"/>
          </a:p>
        </p:txBody>
      </p:sp>
      <p:sp>
        <p:nvSpPr>
          <p:cNvPr id="1426435" name="Rectangle 2"/>
          <p:cNvSpPr>
            <a:spLocks noGrp="1" noRot="1" noChangeAspect="1" noChangeArrowheads="1" noTextEdit="1"/>
          </p:cNvSpPr>
          <p:nvPr>
            <p:ph type="sldImg"/>
          </p:nvPr>
        </p:nvSpPr>
        <p:spPr>
          <a:ln/>
        </p:spPr>
      </p:sp>
      <p:sp>
        <p:nvSpPr>
          <p:cNvPr id="142643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7"/>
          <p:cNvSpPr>
            <a:spLocks noGrp="1" noChangeArrowheads="1"/>
          </p:cNvSpPr>
          <p:nvPr>
            <p:ph type="sldNum" sz="quarter" idx="5"/>
          </p:nvPr>
        </p:nvSpPr>
        <p:spPr>
          <a:noFill/>
        </p:spPr>
        <p:txBody>
          <a:bodyPr/>
          <a:lstStyle/>
          <a:p>
            <a:fld id="{4211E90F-E8BA-4B8B-A752-7D69C2368EAD}" type="slidenum">
              <a:rPr lang="ar-EG"/>
              <a:pPr/>
              <a:t>358</a:t>
            </a:fld>
            <a:endParaRPr lang="en-US"/>
          </a:p>
        </p:txBody>
      </p:sp>
      <p:sp>
        <p:nvSpPr>
          <p:cNvPr id="1427459" name="Rectangle 2"/>
          <p:cNvSpPr>
            <a:spLocks noGrp="1" noRot="1" noChangeAspect="1" noChangeArrowheads="1" noTextEdit="1"/>
          </p:cNvSpPr>
          <p:nvPr>
            <p:ph type="sldImg"/>
          </p:nvPr>
        </p:nvSpPr>
        <p:spPr>
          <a:ln/>
        </p:spPr>
      </p:sp>
      <p:sp>
        <p:nvSpPr>
          <p:cNvPr id="142746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8482" name="Rectangle 7"/>
          <p:cNvSpPr>
            <a:spLocks noGrp="1" noChangeArrowheads="1"/>
          </p:cNvSpPr>
          <p:nvPr>
            <p:ph type="sldNum" sz="quarter" idx="5"/>
          </p:nvPr>
        </p:nvSpPr>
        <p:spPr>
          <a:noFill/>
        </p:spPr>
        <p:txBody>
          <a:bodyPr/>
          <a:lstStyle/>
          <a:p>
            <a:fld id="{224B6401-5C80-40AC-982C-5519AFB21044}" type="slidenum">
              <a:rPr lang="ar-EG"/>
              <a:pPr/>
              <a:t>359</a:t>
            </a:fld>
            <a:endParaRPr lang="en-US"/>
          </a:p>
        </p:txBody>
      </p:sp>
      <p:sp>
        <p:nvSpPr>
          <p:cNvPr id="1428483" name="Rectangle 2"/>
          <p:cNvSpPr>
            <a:spLocks noGrp="1" noRot="1" noChangeAspect="1" noChangeArrowheads="1" noTextEdit="1"/>
          </p:cNvSpPr>
          <p:nvPr>
            <p:ph type="sldImg"/>
          </p:nvPr>
        </p:nvSpPr>
        <p:spPr>
          <a:ln/>
        </p:spPr>
      </p:sp>
      <p:sp>
        <p:nvSpPr>
          <p:cNvPr id="142848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506" name="Rectangle 7"/>
          <p:cNvSpPr>
            <a:spLocks noGrp="1" noChangeArrowheads="1"/>
          </p:cNvSpPr>
          <p:nvPr>
            <p:ph type="sldNum" sz="quarter" idx="5"/>
          </p:nvPr>
        </p:nvSpPr>
        <p:spPr>
          <a:noFill/>
        </p:spPr>
        <p:txBody>
          <a:bodyPr/>
          <a:lstStyle/>
          <a:p>
            <a:fld id="{B56138D1-D3C2-4933-826D-C91A21836677}" type="slidenum">
              <a:rPr lang="ar-EG"/>
              <a:pPr/>
              <a:t>360</a:t>
            </a:fld>
            <a:endParaRPr lang="en-US"/>
          </a:p>
        </p:txBody>
      </p:sp>
      <p:sp>
        <p:nvSpPr>
          <p:cNvPr id="1429507" name="Rectangle 2"/>
          <p:cNvSpPr>
            <a:spLocks noGrp="1" noRot="1" noChangeAspect="1" noChangeArrowheads="1" noTextEdit="1"/>
          </p:cNvSpPr>
          <p:nvPr>
            <p:ph type="sldImg"/>
          </p:nvPr>
        </p:nvSpPr>
        <p:spPr>
          <a:ln/>
        </p:spPr>
      </p:sp>
      <p:sp>
        <p:nvSpPr>
          <p:cNvPr id="142950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0530" name="Rectangle 7"/>
          <p:cNvSpPr>
            <a:spLocks noGrp="1" noChangeArrowheads="1"/>
          </p:cNvSpPr>
          <p:nvPr>
            <p:ph type="sldNum" sz="quarter" idx="5"/>
          </p:nvPr>
        </p:nvSpPr>
        <p:spPr>
          <a:noFill/>
        </p:spPr>
        <p:txBody>
          <a:bodyPr/>
          <a:lstStyle/>
          <a:p>
            <a:fld id="{F2B3CEAB-9ED1-4B79-9247-28910BB0A804}" type="slidenum">
              <a:rPr lang="ar-EG"/>
              <a:pPr/>
              <a:t>361</a:t>
            </a:fld>
            <a:endParaRPr lang="en-US"/>
          </a:p>
        </p:txBody>
      </p:sp>
      <p:sp>
        <p:nvSpPr>
          <p:cNvPr id="1430531" name="Rectangle 2"/>
          <p:cNvSpPr>
            <a:spLocks noGrp="1" noRot="1" noChangeAspect="1" noChangeArrowheads="1" noTextEdit="1"/>
          </p:cNvSpPr>
          <p:nvPr>
            <p:ph type="sldImg"/>
          </p:nvPr>
        </p:nvSpPr>
        <p:spPr>
          <a:ln/>
        </p:spPr>
      </p:sp>
      <p:sp>
        <p:nvSpPr>
          <p:cNvPr id="14305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Rectangle 7"/>
          <p:cNvSpPr>
            <a:spLocks noGrp="1" noChangeArrowheads="1"/>
          </p:cNvSpPr>
          <p:nvPr>
            <p:ph type="sldNum" sz="quarter" idx="5"/>
          </p:nvPr>
        </p:nvSpPr>
        <p:spPr>
          <a:noFill/>
        </p:spPr>
        <p:txBody>
          <a:bodyPr/>
          <a:lstStyle/>
          <a:p>
            <a:fld id="{AD63DF40-08C7-4443-8A5F-A54BAE8E61D5}" type="slidenum">
              <a:rPr lang="ar-EG"/>
              <a:pPr/>
              <a:t>362</a:t>
            </a:fld>
            <a:endParaRPr lang="en-US"/>
          </a:p>
        </p:txBody>
      </p:sp>
      <p:sp>
        <p:nvSpPr>
          <p:cNvPr id="1431555" name="Rectangle 2"/>
          <p:cNvSpPr>
            <a:spLocks noGrp="1" noRot="1" noChangeAspect="1" noChangeArrowheads="1" noTextEdit="1"/>
          </p:cNvSpPr>
          <p:nvPr>
            <p:ph type="sldImg"/>
          </p:nvPr>
        </p:nvSpPr>
        <p:spPr>
          <a:ln/>
        </p:spPr>
      </p:sp>
      <p:sp>
        <p:nvSpPr>
          <p:cNvPr id="143155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578" name="Rectangle 7"/>
          <p:cNvSpPr>
            <a:spLocks noGrp="1" noChangeArrowheads="1"/>
          </p:cNvSpPr>
          <p:nvPr>
            <p:ph type="sldNum" sz="quarter" idx="5"/>
          </p:nvPr>
        </p:nvSpPr>
        <p:spPr>
          <a:noFill/>
        </p:spPr>
        <p:txBody>
          <a:bodyPr/>
          <a:lstStyle/>
          <a:p>
            <a:fld id="{4B45C300-ED5A-47EE-8740-65C634D5445D}" type="slidenum">
              <a:rPr lang="ar-EG"/>
              <a:pPr/>
              <a:t>363</a:t>
            </a:fld>
            <a:endParaRPr lang="en-US"/>
          </a:p>
        </p:txBody>
      </p:sp>
      <p:sp>
        <p:nvSpPr>
          <p:cNvPr id="1432579" name="Rectangle 2"/>
          <p:cNvSpPr>
            <a:spLocks noGrp="1" noRot="1" noChangeAspect="1" noChangeArrowheads="1" noTextEdit="1"/>
          </p:cNvSpPr>
          <p:nvPr>
            <p:ph type="sldImg"/>
          </p:nvPr>
        </p:nvSpPr>
        <p:spPr>
          <a:ln/>
        </p:spPr>
      </p:sp>
      <p:sp>
        <p:nvSpPr>
          <p:cNvPr id="143258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7"/>
          <p:cNvSpPr>
            <a:spLocks noGrp="1" noChangeArrowheads="1"/>
          </p:cNvSpPr>
          <p:nvPr>
            <p:ph type="sldNum" sz="quarter" idx="5"/>
          </p:nvPr>
        </p:nvSpPr>
        <p:spPr>
          <a:noFill/>
        </p:spPr>
        <p:txBody>
          <a:bodyPr/>
          <a:lstStyle/>
          <a:p>
            <a:fld id="{F7D566F7-8D96-400B-9A79-6DA04CDE133C}" type="slidenum">
              <a:rPr lang="ar-EG"/>
              <a:pPr/>
              <a:t>364</a:t>
            </a:fld>
            <a:endParaRPr lang="en-US"/>
          </a:p>
        </p:txBody>
      </p:sp>
      <p:sp>
        <p:nvSpPr>
          <p:cNvPr id="1433603" name="Rectangle 2"/>
          <p:cNvSpPr>
            <a:spLocks noGrp="1" noRot="1" noChangeAspect="1" noChangeArrowheads="1" noTextEdit="1"/>
          </p:cNvSpPr>
          <p:nvPr>
            <p:ph type="sldImg"/>
          </p:nvPr>
        </p:nvSpPr>
        <p:spPr>
          <a:ln/>
        </p:spPr>
      </p:sp>
      <p:sp>
        <p:nvSpPr>
          <p:cNvPr id="143360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7"/>
          <p:cNvSpPr>
            <a:spLocks noGrp="1" noChangeArrowheads="1"/>
          </p:cNvSpPr>
          <p:nvPr>
            <p:ph type="sldNum" sz="quarter" idx="5"/>
          </p:nvPr>
        </p:nvSpPr>
        <p:spPr>
          <a:noFill/>
        </p:spPr>
        <p:txBody>
          <a:bodyPr/>
          <a:lstStyle/>
          <a:p>
            <a:fld id="{D75E71F3-B2CA-4E84-AC87-E4BD2AC25220}" type="slidenum">
              <a:rPr lang="ar-EG"/>
              <a:pPr/>
              <a:t>41</a:t>
            </a:fld>
            <a:endParaRPr lang="en-US"/>
          </a:p>
        </p:txBody>
      </p:sp>
      <p:sp>
        <p:nvSpPr>
          <p:cNvPr id="993283" name="Rectangle 2"/>
          <p:cNvSpPr>
            <a:spLocks noGrp="1" noRot="1" noChangeAspect="1" noChangeArrowheads="1" noTextEdit="1"/>
          </p:cNvSpPr>
          <p:nvPr>
            <p:ph type="sldImg"/>
          </p:nvPr>
        </p:nvSpPr>
        <p:spPr>
          <a:ln/>
        </p:spPr>
      </p:sp>
      <p:sp>
        <p:nvSpPr>
          <p:cNvPr id="99328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626" name="Rectangle 7"/>
          <p:cNvSpPr>
            <a:spLocks noGrp="1" noChangeArrowheads="1"/>
          </p:cNvSpPr>
          <p:nvPr>
            <p:ph type="sldNum" sz="quarter" idx="5"/>
          </p:nvPr>
        </p:nvSpPr>
        <p:spPr>
          <a:noFill/>
        </p:spPr>
        <p:txBody>
          <a:bodyPr/>
          <a:lstStyle/>
          <a:p>
            <a:fld id="{4CA71404-8A97-4ACD-99CC-1F8C2A72E912}" type="slidenum">
              <a:rPr lang="ar-EG"/>
              <a:pPr/>
              <a:t>365</a:t>
            </a:fld>
            <a:endParaRPr lang="en-US"/>
          </a:p>
        </p:txBody>
      </p:sp>
      <p:sp>
        <p:nvSpPr>
          <p:cNvPr id="1434627" name="Rectangle 2"/>
          <p:cNvSpPr>
            <a:spLocks noGrp="1" noRot="1" noChangeAspect="1" noChangeArrowheads="1" noTextEdit="1"/>
          </p:cNvSpPr>
          <p:nvPr>
            <p:ph type="sldImg"/>
          </p:nvPr>
        </p:nvSpPr>
        <p:spPr>
          <a:ln/>
        </p:spPr>
      </p:sp>
      <p:sp>
        <p:nvSpPr>
          <p:cNvPr id="14346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650" name="Rectangle 7"/>
          <p:cNvSpPr>
            <a:spLocks noGrp="1" noChangeArrowheads="1"/>
          </p:cNvSpPr>
          <p:nvPr>
            <p:ph type="sldNum" sz="quarter" idx="5"/>
          </p:nvPr>
        </p:nvSpPr>
        <p:spPr>
          <a:noFill/>
        </p:spPr>
        <p:txBody>
          <a:bodyPr/>
          <a:lstStyle/>
          <a:p>
            <a:fld id="{A2D843FD-F4F8-4939-9C36-01A65E07E29C}" type="slidenum">
              <a:rPr lang="ar-EG"/>
              <a:pPr/>
              <a:t>366</a:t>
            </a:fld>
            <a:endParaRPr lang="en-US"/>
          </a:p>
        </p:txBody>
      </p:sp>
      <p:sp>
        <p:nvSpPr>
          <p:cNvPr id="1435651" name="Rectangle 2"/>
          <p:cNvSpPr>
            <a:spLocks noGrp="1" noRot="1" noChangeAspect="1" noChangeArrowheads="1" noTextEdit="1"/>
          </p:cNvSpPr>
          <p:nvPr>
            <p:ph type="sldImg"/>
          </p:nvPr>
        </p:nvSpPr>
        <p:spPr>
          <a:ln/>
        </p:spPr>
      </p:sp>
      <p:sp>
        <p:nvSpPr>
          <p:cNvPr id="143565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6674" name="Rectangle 7"/>
          <p:cNvSpPr>
            <a:spLocks noGrp="1" noChangeArrowheads="1"/>
          </p:cNvSpPr>
          <p:nvPr>
            <p:ph type="sldNum" sz="quarter" idx="5"/>
          </p:nvPr>
        </p:nvSpPr>
        <p:spPr>
          <a:noFill/>
        </p:spPr>
        <p:txBody>
          <a:bodyPr/>
          <a:lstStyle/>
          <a:p>
            <a:fld id="{45E27E34-92A9-4825-95C2-5BFEAC5AC50F}" type="slidenum">
              <a:rPr lang="ar-EG"/>
              <a:pPr/>
              <a:t>367</a:t>
            </a:fld>
            <a:endParaRPr lang="en-US"/>
          </a:p>
        </p:txBody>
      </p:sp>
      <p:sp>
        <p:nvSpPr>
          <p:cNvPr id="1436675" name="Rectangle 2"/>
          <p:cNvSpPr>
            <a:spLocks noGrp="1" noRot="1" noChangeAspect="1" noChangeArrowheads="1" noTextEdit="1"/>
          </p:cNvSpPr>
          <p:nvPr>
            <p:ph type="sldImg"/>
          </p:nvPr>
        </p:nvSpPr>
        <p:spPr>
          <a:ln/>
        </p:spPr>
      </p:sp>
      <p:sp>
        <p:nvSpPr>
          <p:cNvPr id="143667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698" name="Rectangle 7"/>
          <p:cNvSpPr>
            <a:spLocks noGrp="1" noChangeArrowheads="1"/>
          </p:cNvSpPr>
          <p:nvPr>
            <p:ph type="sldNum" sz="quarter" idx="5"/>
          </p:nvPr>
        </p:nvSpPr>
        <p:spPr>
          <a:noFill/>
        </p:spPr>
        <p:txBody>
          <a:bodyPr/>
          <a:lstStyle/>
          <a:p>
            <a:fld id="{3497BB5A-19B9-4B87-B0DA-75873A435C11}" type="slidenum">
              <a:rPr lang="ar-EG"/>
              <a:pPr/>
              <a:t>368</a:t>
            </a:fld>
            <a:endParaRPr lang="en-US"/>
          </a:p>
        </p:txBody>
      </p:sp>
      <p:sp>
        <p:nvSpPr>
          <p:cNvPr id="1437699" name="Rectangle 2"/>
          <p:cNvSpPr>
            <a:spLocks noGrp="1" noRot="1" noChangeAspect="1" noChangeArrowheads="1" noTextEdit="1"/>
          </p:cNvSpPr>
          <p:nvPr>
            <p:ph type="sldImg"/>
          </p:nvPr>
        </p:nvSpPr>
        <p:spPr>
          <a:ln/>
        </p:spPr>
      </p:sp>
      <p:sp>
        <p:nvSpPr>
          <p:cNvPr id="143770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8722" name="Rectangle 7"/>
          <p:cNvSpPr>
            <a:spLocks noGrp="1" noChangeArrowheads="1"/>
          </p:cNvSpPr>
          <p:nvPr>
            <p:ph type="sldNum" sz="quarter" idx="5"/>
          </p:nvPr>
        </p:nvSpPr>
        <p:spPr>
          <a:noFill/>
        </p:spPr>
        <p:txBody>
          <a:bodyPr/>
          <a:lstStyle/>
          <a:p>
            <a:fld id="{196FE78E-17BB-42B1-AA9F-7E66A8565C8F}" type="slidenum">
              <a:rPr lang="ar-EG"/>
              <a:pPr/>
              <a:t>369</a:t>
            </a:fld>
            <a:endParaRPr lang="en-US"/>
          </a:p>
        </p:txBody>
      </p:sp>
      <p:sp>
        <p:nvSpPr>
          <p:cNvPr id="1438723" name="Rectangle 2"/>
          <p:cNvSpPr>
            <a:spLocks noGrp="1" noRot="1" noChangeAspect="1" noChangeArrowheads="1" noTextEdit="1"/>
          </p:cNvSpPr>
          <p:nvPr>
            <p:ph type="sldImg"/>
          </p:nvPr>
        </p:nvSpPr>
        <p:spPr>
          <a:ln/>
        </p:spPr>
      </p:sp>
      <p:sp>
        <p:nvSpPr>
          <p:cNvPr id="143872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7"/>
          <p:cNvSpPr>
            <a:spLocks noGrp="1" noChangeArrowheads="1"/>
          </p:cNvSpPr>
          <p:nvPr>
            <p:ph type="sldNum" sz="quarter" idx="5"/>
          </p:nvPr>
        </p:nvSpPr>
        <p:spPr>
          <a:noFill/>
        </p:spPr>
        <p:txBody>
          <a:bodyPr/>
          <a:lstStyle/>
          <a:p>
            <a:fld id="{006654BD-C277-40C9-A9AA-C992B795A0AB}" type="slidenum">
              <a:rPr lang="ar-EG"/>
              <a:pPr/>
              <a:t>370</a:t>
            </a:fld>
            <a:endParaRPr lang="en-US"/>
          </a:p>
        </p:txBody>
      </p:sp>
      <p:sp>
        <p:nvSpPr>
          <p:cNvPr id="1439747" name="Rectangle 2"/>
          <p:cNvSpPr>
            <a:spLocks noGrp="1" noRot="1" noChangeAspect="1" noChangeArrowheads="1" noTextEdit="1"/>
          </p:cNvSpPr>
          <p:nvPr>
            <p:ph type="sldImg"/>
          </p:nvPr>
        </p:nvSpPr>
        <p:spPr>
          <a:ln/>
        </p:spPr>
      </p:sp>
      <p:sp>
        <p:nvSpPr>
          <p:cNvPr id="143974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770" name="Rectangle 7"/>
          <p:cNvSpPr>
            <a:spLocks noGrp="1" noChangeArrowheads="1"/>
          </p:cNvSpPr>
          <p:nvPr>
            <p:ph type="sldNum" sz="quarter" idx="5"/>
          </p:nvPr>
        </p:nvSpPr>
        <p:spPr>
          <a:noFill/>
        </p:spPr>
        <p:txBody>
          <a:bodyPr/>
          <a:lstStyle/>
          <a:p>
            <a:fld id="{3D479D13-B4D2-448C-B4D9-111C3DB744AA}" type="slidenum">
              <a:rPr lang="ar-EG"/>
              <a:pPr/>
              <a:t>371</a:t>
            </a:fld>
            <a:endParaRPr lang="en-US"/>
          </a:p>
        </p:txBody>
      </p:sp>
      <p:sp>
        <p:nvSpPr>
          <p:cNvPr id="1440771" name="Rectangle 2"/>
          <p:cNvSpPr>
            <a:spLocks noGrp="1" noRot="1" noChangeAspect="1" noChangeArrowheads="1" noTextEdit="1"/>
          </p:cNvSpPr>
          <p:nvPr>
            <p:ph type="sldImg"/>
          </p:nvPr>
        </p:nvSpPr>
        <p:spPr>
          <a:ln/>
        </p:spPr>
      </p:sp>
      <p:sp>
        <p:nvSpPr>
          <p:cNvPr id="144077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794" name="Rectangle 7"/>
          <p:cNvSpPr>
            <a:spLocks noGrp="1" noChangeArrowheads="1"/>
          </p:cNvSpPr>
          <p:nvPr>
            <p:ph type="sldNum" sz="quarter" idx="5"/>
          </p:nvPr>
        </p:nvSpPr>
        <p:spPr>
          <a:noFill/>
        </p:spPr>
        <p:txBody>
          <a:bodyPr/>
          <a:lstStyle/>
          <a:p>
            <a:fld id="{68746864-6301-4513-8FAF-1FF925B319B0}" type="slidenum">
              <a:rPr lang="ar-EG"/>
              <a:pPr/>
              <a:t>372</a:t>
            </a:fld>
            <a:endParaRPr lang="en-US"/>
          </a:p>
        </p:txBody>
      </p:sp>
      <p:sp>
        <p:nvSpPr>
          <p:cNvPr id="1441795" name="Rectangle 2"/>
          <p:cNvSpPr>
            <a:spLocks noGrp="1" noRot="1" noChangeAspect="1" noChangeArrowheads="1" noTextEdit="1"/>
          </p:cNvSpPr>
          <p:nvPr>
            <p:ph type="sldImg"/>
          </p:nvPr>
        </p:nvSpPr>
        <p:spPr>
          <a:ln/>
        </p:spPr>
      </p:sp>
      <p:sp>
        <p:nvSpPr>
          <p:cNvPr id="144179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2818" name="Rectangle 7"/>
          <p:cNvSpPr>
            <a:spLocks noGrp="1" noChangeArrowheads="1"/>
          </p:cNvSpPr>
          <p:nvPr>
            <p:ph type="sldNum" sz="quarter" idx="5"/>
          </p:nvPr>
        </p:nvSpPr>
        <p:spPr>
          <a:noFill/>
        </p:spPr>
        <p:txBody>
          <a:bodyPr/>
          <a:lstStyle/>
          <a:p>
            <a:fld id="{DE112DFA-8589-4EC1-8887-81FF8884F2F8}" type="slidenum">
              <a:rPr lang="ar-EG"/>
              <a:pPr/>
              <a:t>373</a:t>
            </a:fld>
            <a:endParaRPr lang="en-US"/>
          </a:p>
        </p:txBody>
      </p:sp>
      <p:sp>
        <p:nvSpPr>
          <p:cNvPr id="1442819" name="Rectangle 2"/>
          <p:cNvSpPr>
            <a:spLocks noGrp="1" noRot="1" noChangeAspect="1" noChangeArrowheads="1" noTextEdit="1"/>
          </p:cNvSpPr>
          <p:nvPr>
            <p:ph type="sldImg"/>
          </p:nvPr>
        </p:nvSpPr>
        <p:spPr>
          <a:ln/>
        </p:spPr>
      </p:sp>
      <p:sp>
        <p:nvSpPr>
          <p:cNvPr id="144282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42" name="Rectangle 7"/>
          <p:cNvSpPr>
            <a:spLocks noGrp="1" noChangeArrowheads="1"/>
          </p:cNvSpPr>
          <p:nvPr>
            <p:ph type="sldNum" sz="quarter" idx="5"/>
          </p:nvPr>
        </p:nvSpPr>
        <p:spPr>
          <a:noFill/>
        </p:spPr>
        <p:txBody>
          <a:bodyPr/>
          <a:lstStyle/>
          <a:p>
            <a:fld id="{C3F9A012-F1C7-41D2-B3AD-B5B10C8F6666}" type="slidenum">
              <a:rPr lang="ar-EG"/>
              <a:pPr/>
              <a:t>374</a:t>
            </a:fld>
            <a:endParaRPr lang="en-US"/>
          </a:p>
        </p:txBody>
      </p:sp>
      <p:sp>
        <p:nvSpPr>
          <p:cNvPr id="1443843" name="Rectangle 2"/>
          <p:cNvSpPr>
            <a:spLocks noGrp="1" noRot="1" noChangeAspect="1" noChangeArrowheads="1" noTextEdit="1"/>
          </p:cNvSpPr>
          <p:nvPr>
            <p:ph type="sldImg"/>
          </p:nvPr>
        </p:nvSpPr>
        <p:spPr>
          <a:ln/>
        </p:spPr>
      </p:sp>
      <p:sp>
        <p:nvSpPr>
          <p:cNvPr id="144384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Rectangle 7"/>
          <p:cNvSpPr>
            <a:spLocks noGrp="1" noChangeArrowheads="1"/>
          </p:cNvSpPr>
          <p:nvPr>
            <p:ph type="sldNum" sz="quarter" idx="5"/>
          </p:nvPr>
        </p:nvSpPr>
        <p:spPr>
          <a:noFill/>
        </p:spPr>
        <p:txBody>
          <a:bodyPr/>
          <a:lstStyle/>
          <a:p>
            <a:fld id="{EFA44598-F7BD-43CC-98A9-8AC17AE59D0F}" type="slidenum">
              <a:rPr lang="ar-EG"/>
              <a:pPr/>
              <a:t>42</a:t>
            </a:fld>
            <a:endParaRPr lang="en-US"/>
          </a:p>
        </p:txBody>
      </p:sp>
      <p:sp>
        <p:nvSpPr>
          <p:cNvPr id="994307" name="Rectangle 2"/>
          <p:cNvSpPr>
            <a:spLocks noGrp="1" noRot="1" noChangeAspect="1" noChangeArrowheads="1" noTextEdit="1"/>
          </p:cNvSpPr>
          <p:nvPr>
            <p:ph type="sldImg"/>
          </p:nvPr>
        </p:nvSpPr>
        <p:spPr>
          <a:ln/>
        </p:spPr>
      </p:sp>
      <p:sp>
        <p:nvSpPr>
          <p:cNvPr id="99430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866" name="Rectangle 7"/>
          <p:cNvSpPr>
            <a:spLocks noGrp="1" noChangeArrowheads="1"/>
          </p:cNvSpPr>
          <p:nvPr>
            <p:ph type="sldNum" sz="quarter" idx="5"/>
          </p:nvPr>
        </p:nvSpPr>
        <p:spPr>
          <a:noFill/>
        </p:spPr>
        <p:txBody>
          <a:bodyPr/>
          <a:lstStyle/>
          <a:p>
            <a:fld id="{0AE603E4-5CDB-4848-9B56-43C33A3EF556}" type="slidenum">
              <a:rPr lang="ar-EG"/>
              <a:pPr/>
              <a:t>375</a:t>
            </a:fld>
            <a:endParaRPr lang="en-US"/>
          </a:p>
        </p:txBody>
      </p:sp>
      <p:sp>
        <p:nvSpPr>
          <p:cNvPr id="1444867" name="Rectangle 2"/>
          <p:cNvSpPr>
            <a:spLocks noGrp="1" noRot="1" noChangeAspect="1" noChangeArrowheads="1" noTextEdit="1"/>
          </p:cNvSpPr>
          <p:nvPr>
            <p:ph type="sldImg"/>
          </p:nvPr>
        </p:nvSpPr>
        <p:spPr>
          <a:ln/>
        </p:spPr>
      </p:sp>
      <p:sp>
        <p:nvSpPr>
          <p:cNvPr id="144486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5890" name="Rectangle 7"/>
          <p:cNvSpPr>
            <a:spLocks noGrp="1" noChangeArrowheads="1"/>
          </p:cNvSpPr>
          <p:nvPr>
            <p:ph type="sldNum" sz="quarter" idx="5"/>
          </p:nvPr>
        </p:nvSpPr>
        <p:spPr>
          <a:noFill/>
        </p:spPr>
        <p:txBody>
          <a:bodyPr/>
          <a:lstStyle/>
          <a:p>
            <a:fld id="{9E8405D3-50FB-4340-B3C6-A0CD1CE3D279}" type="slidenum">
              <a:rPr lang="ar-EG"/>
              <a:pPr/>
              <a:t>376</a:t>
            </a:fld>
            <a:endParaRPr lang="en-US"/>
          </a:p>
        </p:txBody>
      </p:sp>
      <p:sp>
        <p:nvSpPr>
          <p:cNvPr id="1445891" name="Rectangle 2"/>
          <p:cNvSpPr>
            <a:spLocks noGrp="1" noRot="1" noChangeAspect="1" noChangeArrowheads="1" noTextEdit="1"/>
          </p:cNvSpPr>
          <p:nvPr>
            <p:ph type="sldImg"/>
          </p:nvPr>
        </p:nvSpPr>
        <p:spPr>
          <a:ln/>
        </p:spPr>
      </p:sp>
      <p:sp>
        <p:nvSpPr>
          <p:cNvPr id="144589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6914" name="Rectangle 7"/>
          <p:cNvSpPr>
            <a:spLocks noGrp="1" noChangeArrowheads="1"/>
          </p:cNvSpPr>
          <p:nvPr>
            <p:ph type="sldNum" sz="quarter" idx="5"/>
          </p:nvPr>
        </p:nvSpPr>
        <p:spPr>
          <a:noFill/>
        </p:spPr>
        <p:txBody>
          <a:bodyPr/>
          <a:lstStyle/>
          <a:p>
            <a:fld id="{CCA4A5BF-0F14-4F70-84F7-25EE49706DA2}" type="slidenum">
              <a:rPr lang="ar-EG"/>
              <a:pPr/>
              <a:t>377</a:t>
            </a:fld>
            <a:endParaRPr lang="en-US"/>
          </a:p>
        </p:txBody>
      </p:sp>
      <p:sp>
        <p:nvSpPr>
          <p:cNvPr id="1446915" name="Rectangle 2"/>
          <p:cNvSpPr>
            <a:spLocks noGrp="1" noRot="1" noChangeAspect="1" noChangeArrowheads="1" noTextEdit="1"/>
          </p:cNvSpPr>
          <p:nvPr>
            <p:ph type="sldImg"/>
          </p:nvPr>
        </p:nvSpPr>
        <p:spPr>
          <a:ln/>
        </p:spPr>
      </p:sp>
      <p:sp>
        <p:nvSpPr>
          <p:cNvPr id="144691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7938" name="Rectangle 7"/>
          <p:cNvSpPr>
            <a:spLocks noGrp="1" noChangeArrowheads="1"/>
          </p:cNvSpPr>
          <p:nvPr>
            <p:ph type="sldNum" sz="quarter" idx="5"/>
          </p:nvPr>
        </p:nvSpPr>
        <p:spPr>
          <a:noFill/>
        </p:spPr>
        <p:txBody>
          <a:bodyPr/>
          <a:lstStyle/>
          <a:p>
            <a:fld id="{E82FA079-8910-402C-A3F5-F3112E852EEE}" type="slidenum">
              <a:rPr lang="ar-EG"/>
              <a:pPr/>
              <a:t>378</a:t>
            </a:fld>
            <a:endParaRPr lang="en-US"/>
          </a:p>
        </p:txBody>
      </p:sp>
      <p:sp>
        <p:nvSpPr>
          <p:cNvPr id="1447939" name="Rectangle 2"/>
          <p:cNvSpPr>
            <a:spLocks noGrp="1" noRot="1" noChangeAspect="1" noChangeArrowheads="1" noTextEdit="1"/>
          </p:cNvSpPr>
          <p:nvPr>
            <p:ph type="sldImg"/>
          </p:nvPr>
        </p:nvSpPr>
        <p:spPr>
          <a:ln/>
        </p:spPr>
      </p:sp>
      <p:sp>
        <p:nvSpPr>
          <p:cNvPr id="144794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8962" name="Rectangle 7"/>
          <p:cNvSpPr>
            <a:spLocks noGrp="1" noChangeArrowheads="1"/>
          </p:cNvSpPr>
          <p:nvPr>
            <p:ph type="sldNum" sz="quarter" idx="5"/>
          </p:nvPr>
        </p:nvSpPr>
        <p:spPr>
          <a:noFill/>
        </p:spPr>
        <p:txBody>
          <a:bodyPr/>
          <a:lstStyle/>
          <a:p>
            <a:fld id="{CB2351F4-A475-43A5-A77D-C82442D6DE9F}" type="slidenum">
              <a:rPr lang="ar-EG"/>
              <a:pPr/>
              <a:t>379</a:t>
            </a:fld>
            <a:endParaRPr lang="en-US"/>
          </a:p>
        </p:txBody>
      </p:sp>
      <p:sp>
        <p:nvSpPr>
          <p:cNvPr id="1448963" name="Rectangle 2"/>
          <p:cNvSpPr>
            <a:spLocks noGrp="1" noRot="1" noChangeAspect="1" noChangeArrowheads="1" noTextEdit="1"/>
          </p:cNvSpPr>
          <p:nvPr>
            <p:ph type="sldImg"/>
          </p:nvPr>
        </p:nvSpPr>
        <p:spPr>
          <a:ln/>
        </p:spPr>
      </p:sp>
      <p:sp>
        <p:nvSpPr>
          <p:cNvPr id="144896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986" name="Rectangle 7"/>
          <p:cNvSpPr>
            <a:spLocks noGrp="1" noChangeArrowheads="1"/>
          </p:cNvSpPr>
          <p:nvPr>
            <p:ph type="sldNum" sz="quarter" idx="5"/>
          </p:nvPr>
        </p:nvSpPr>
        <p:spPr>
          <a:noFill/>
        </p:spPr>
        <p:txBody>
          <a:bodyPr/>
          <a:lstStyle/>
          <a:p>
            <a:fld id="{56834513-694A-4965-AC6B-95E307B946E0}" type="slidenum">
              <a:rPr lang="ar-EG"/>
              <a:pPr/>
              <a:t>380</a:t>
            </a:fld>
            <a:endParaRPr lang="en-US"/>
          </a:p>
        </p:txBody>
      </p:sp>
      <p:sp>
        <p:nvSpPr>
          <p:cNvPr id="1449987" name="Rectangle 2"/>
          <p:cNvSpPr>
            <a:spLocks noGrp="1" noRot="1" noChangeAspect="1" noChangeArrowheads="1" noTextEdit="1"/>
          </p:cNvSpPr>
          <p:nvPr>
            <p:ph type="sldImg"/>
          </p:nvPr>
        </p:nvSpPr>
        <p:spPr>
          <a:ln/>
        </p:spPr>
      </p:sp>
      <p:sp>
        <p:nvSpPr>
          <p:cNvPr id="144998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1010" name="Rectangle 7"/>
          <p:cNvSpPr>
            <a:spLocks noGrp="1" noChangeArrowheads="1"/>
          </p:cNvSpPr>
          <p:nvPr>
            <p:ph type="sldNum" sz="quarter" idx="5"/>
          </p:nvPr>
        </p:nvSpPr>
        <p:spPr>
          <a:noFill/>
        </p:spPr>
        <p:txBody>
          <a:bodyPr/>
          <a:lstStyle/>
          <a:p>
            <a:fld id="{36A8183D-4FE6-4C9C-B984-1F34798D8F6C}" type="slidenum">
              <a:rPr lang="ar-EG"/>
              <a:pPr/>
              <a:t>381</a:t>
            </a:fld>
            <a:endParaRPr lang="en-US"/>
          </a:p>
        </p:txBody>
      </p:sp>
      <p:sp>
        <p:nvSpPr>
          <p:cNvPr id="1451011" name="Rectangle 2"/>
          <p:cNvSpPr>
            <a:spLocks noGrp="1" noRot="1" noChangeAspect="1" noChangeArrowheads="1" noTextEdit="1"/>
          </p:cNvSpPr>
          <p:nvPr>
            <p:ph type="sldImg"/>
          </p:nvPr>
        </p:nvSpPr>
        <p:spPr>
          <a:ln/>
        </p:spPr>
      </p:sp>
      <p:sp>
        <p:nvSpPr>
          <p:cNvPr id="145101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2034" name="Rectangle 7"/>
          <p:cNvSpPr>
            <a:spLocks noGrp="1" noChangeArrowheads="1"/>
          </p:cNvSpPr>
          <p:nvPr>
            <p:ph type="sldNum" sz="quarter" idx="5"/>
          </p:nvPr>
        </p:nvSpPr>
        <p:spPr>
          <a:noFill/>
        </p:spPr>
        <p:txBody>
          <a:bodyPr/>
          <a:lstStyle/>
          <a:p>
            <a:fld id="{E5E42304-D43D-4911-9E85-622F7440115D}" type="slidenum">
              <a:rPr lang="ar-EG"/>
              <a:pPr/>
              <a:t>382</a:t>
            </a:fld>
            <a:endParaRPr lang="en-US"/>
          </a:p>
        </p:txBody>
      </p:sp>
      <p:sp>
        <p:nvSpPr>
          <p:cNvPr id="1452035" name="Rectangle 2"/>
          <p:cNvSpPr>
            <a:spLocks noGrp="1" noRot="1" noChangeAspect="1" noChangeArrowheads="1" noTextEdit="1"/>
          </p:cNvSpPr>
          <p:nvPr>
            <p:ph type="sldImg"/>
          </p:nvPr>
        </p:nvSpPr>
        <p:spPr>
          <a:ln/>
        </p:spPr>
      </p:sp>
      <p:sp>
        <p:nvSpPr>
          <p:cNvPr id="145203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58" name="Rectangle 7"/>
          <p:cNvSpPr>
            <a:spLocks noGrp="1" noChangeArrowheads="1"/>
          </p:cNvSpPr>
          <p:nvPr>
            <p:ph type="sldNum" sz="quarter" idx="5"/>
          </p:nvPr>
        </p:nvSpPr>
        <p:spPr>
          <a:noFill/>
        </p:spPr>
        <p:txBody>
          <a:bodyPr/>
          <a:lstStyle/>
          <a:p>
            <a:fld id="{40265019-588D-4101-A710-94F0DC2CBF93}" type="slidenum">
              <a:rPr lang="ar-EG"/>
              <a:pPr/>
              <a:t>383</a:t>
            </a:fld>
            <a:endParaRPr lang="en-US"/>
          </a:p>
        </p:txBody>
      </p:sp>
      <p:sp>
        <p:nvSpPr>
          <p:cNvPr id="1453059" name="Rectangle 2"/>
          <p:cNvSpPr>
            <a:spLocks noGrp="1" noRot="1" noChangeAspect="1" noChangeArrowheads="1" noTextEdit="1"/>
          </p:cNvSpPr>
          <p:nvPr>
            <p:ph type="sldImg"/>
          </p:nvPr>
        </p:nvSpPr>
        <p:spPr>
          <a:ln/>
        </p:spPr>
      </p:sp>
      <p:sp>
        <p:nvSpPr>
          <p:cNvPr id="145306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7"/>
          <p:cNvSpPr>
            <a:spLocks noGrp="1" noChangeArrowheads="1"/>
          </p:cNvSpPr>
          <p:nvPr>
            <p:ph type="sldNum" sz="quarter" idx="5"/>
          </p:nvPr>
        </p:nvSpPr>
        <p:spPr>
          <a:noFill/>
        </p:spPr>
        <p:txBody>
          <a:bodyPr/>
          <a:lstStyle/>
          <a:p>
            <a:fld id="{01713584-CD53-4EDB-8B7E-464579B76B2F}" type="slidenum">
              <a:rPr lang="ar-EG"/>
              <a:pPr/>
              <a:t>384</a:t>
            </a:fld>
            <a:endParaRPr lang="en-US"/>
          </a:p>
        </p:txBody>
      </p:sp>
      <p:sp>
        <p:nvSpPr>
          <p:cNvPr id="1454083" name="Rectangle 2"/>
          <p:cNvSpPr>
            <a:spLocks noGrp="1" noRot="1" noChangeAspect="1" noChangeArrowheads="1" noTextEdit="1"/>
          </p:cNvSpPr>
          <p:nvPr>
            <p:ph type="sldImg"/>
          </p:nvPr>
        </p:nvSpPr>
        <p:spPr>
          <a:ln/>
        </p:spPr>
      </p:sp>
      <p:sp>
        <p:nvSpPr>
          <p:cNvPr id="145408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30" name="Rectangle 7"/>
          <p:cNvSpPr>
            <a:spLocks noGrp="1" noChangeArrowheads="1"/>
          </p:cNvSpPr>
          <p:nvPr>
            <p:ph type="sldNum" sz="quarter" idx="5"/>
          </p:nvPr>
        </p:nvSpPr>
        <p:spPr>
          <a:noFill/>
        </p:spPr>
        <p:txBody>
          <a:bodyPr/>
          <a:lstStyle/>
          <a:p>
            <a:fld id="{224413E4-0336-4C95-B9DF-5E2DBF39587B}" type="slidenum">
              <a:rPr lang="ar-EG"/>
              <a:pPr/>
              <a:t>43</a:t>
            </a:fld>
            <a:endParaRPr lang="en-US"/>
          </a:p>
        </p:txBody>
      </p:sp>
      <p:sp>
        <p:nvSpPr>
          <p:cNvPr id="995331" name="Rectangle 2"/>
          <p:cNvSpPr>
            <a:spLocks noGrp="1" noRot="1" noChangeAspect="1" noChangeArrowheads="1" noTextEdit="1"/>
          </p:cNvSpPr>
          <p:nvPr>
            <p:ph type="sldImg"/>
          </p:nvPr>
        </p:nvSpPr>
        <p:spPr>
          <a:ln/>
        </p:spPr>
      </p:sp>
      <p:sp>
        <p:nvSpPr>
          <p:cNvPr id="9953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106" name="Rectangle 7"/>
          <p:cNvSpPr>
            <a:spLocks noGrp="1" noChangeArrowheads="1"/>
          </p:cNvSpPr>
          <p:nvPr>
            <p:ph type="sldNum" sz="quarter" idx="5"/>
          </p:nvPr>
        </p:nvSpPr>
        <p:spPr>
          <a:noFill/>
        </p:spPr>
        <p:txBody>
          <a:bodyPr/>
          <a:lstStyle/>
          <a:p>
            <a:fld id="{142FE07A-418E-4445-841C-180222F2E4C8}" type="slidenum">
              <a:rPr lang="ar-EG"/>
              <a:pPr/>
              <a:t>385</a:t>
            </a:fld>
            <a:endParaRPr lang="en-US"/>
          </a:p>
        </p:txBody>
      </p:sp>
      <p:sp>
        <p:nvSpPr>
          <p:cNvPr id="1455107" name="Rectangle 2"/>
          <p:cNvSpPr>
            <a:spLocks noGrp="1" noRot="1" noChangeAspect="1" noChangeArrowheads="1" noTextEdit="1"/>
          </p:cNvSpPr>
          <p:nvPr>
            <p:ph type="sldImg"/>
          </p:nvPr>
        </p:nvSpPr>
        <p:spPr>
          <a:ln/>
        </p:spPr>
      </p:sp>
      <p:sp>
        <p:nvSpPr>
          <p:cNvPr id="145510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Rectangle 7"/>
          <p:cNvSpPr>
            <a:spLocks noGrp="1" noChangeArrowheads="1"/>
          </p:cNvSpPr>
          <p:nvPr>
            <p:ph type="sldNum" sz="quarter" idx="5"/>
          </p:nvPr>
        </p:nvSpPr>
        <p:spPr>
          <a:noFill/>
        </p:spPr>
        <p:txBody>
          <a:bodyPr/>
          <a:lstStyle/>
          <a:p>
            <a:fld id="{D5433241-6D18-4255-B324-E3250B09695A}" type="slidenum">
              <a:rPr lang="ar-EG"/>
              <a:pPr/>
              <a:t>386</a:t>
            </a:fld>
            <a:endParaRPr lang="en-US"/>
          </a:p>
        </p:txBody>
      </p:sp>
      <p:sp>
        <p:nvSpPr>
          <p:cNvPr id="1456131" name="Rectangle 2"/>
          <p:cNvSpPr>
            <a:spLocks noGrp="1" noRot="1" noChangeAspect="1" noChangeArrowheads="1" noTextEdit="1"/>
          </p:cNvSpPr>
          <p:nvPr>
            <p:ph type="sldImg"/>
          </p:nvPr>
        </p:nvSpPr>
        <p:spPr>
          <a:ln/>
        </p:spPr>
      </p:sp>
      <p:sp>
        <p:nvSpPr>
          <p:cNvPr id="14561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7154" name="Rectangle 7"/>
          <p:cNvSpPr>
            <a:spLocks noGrp="1" noChangeArrowheads="1"/>
          </p:cNvSpPr>
          <p:nvPr>
            <p:ph type="sldNum" sz="quarter" idx="5"/>
          </p:nvPr>
        </p:nvSpPr>
        <p:spPr>
          <a:noFill/>
        </p:spPr>
        <p:txBody>
          <a:bodyPr/>
          <a:lstStyle/>
          <a:p>
            <a:fld id="{C0B46081-AB80-4248-9113-7C358FE0CA24}" type="slidenum">
              <a:rPr lang="ar-EG"/>
              <a:pPr/>
              <a:t>387</a:t>
            </a:fld>
            <a:endParaRPr lang="en-US"/>
          </a:p>
        </p:txBody>
      </p:sp>
      <p:sp>
        <p:nvSpPr>
          <p:cNvPr id="1457155" name="Rectangle 2"/>
          <p:cNvSpPr>
            <a:spLocks noGrp="1" noRot="1" noChangeAspect="1" noChangeArrowheads="1" noTextEdit="1"/>
          </p:cNvSpPr>
          <p:nvPr>
            <p:ph type="sldImg"/>
          </p:nvPr>
        </p:nvSpPr>
        <p:spPr>
          <a:ln/>
        </p:spPr>
      </p:sp>
      <p:sp>
        <p:nvSpPr>
          <p:cNvPr id="145715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8178" name="Rectangle 7"/>
          <p:cNvSpPr>
            <a:spLocks noGrp="1" noChangeArrowheads="1"/>
          </p:cNvSpPr>
          <p:nvPr>
            <p:ph type="sldNum" sz="quarter" idx="5"/>
          </p:nvPr>
        </p:nvSpPr>
        <p:spPr>
          <a:noFill/>
        </p:spPr>
        <p:txBody>
          <a:bodyPr/>
          <a:lstStyle/>
          <a:p>
            <a:fld id="{2D513644-D936-42C0-AEEF-C030800AC28E}" type="slidenum">
              <a:rPr lang="ar-EG"/>
              <a:pPr/>
              <a:t>388</a:t>
            </a:fld>
            <a:endParaRPr lang="en-US"/>
          </a:p>
        </p:txBody>
      </p:sp>
      <p:sp>
        <p:nvSpPr>
          <p:cNvPr id="1458179" name="Rectangle 2"/>
          <p:cNvSpPr>
            <a:spLocks noGrp="1" noRot="1" noChangeAspect="1" noChangeArrowheads="1" noTextEdit="1"/>
          </p:cNvSpPr>
          <p:nvPr>
            <p:ph type="sldImg"/>
          </p:nvPr>
        </p:nvSpPr>
        <p:spPr>
          <a:ln/>
        </p:spPr>
      </p:sp>
      <p:sp>
        <p:nvSpPr>
          <p:cNvPr id="145818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9202" name="Rectangle 7"/>
          <p:cNvSpPr>
            <a:spLocks noGrp="1" noChangeArrowheads="1"/>
          </p:cNvSpPr>
          <p:nvPr>
            <p:ph type="sldNum" sz="quarter" idx="5"/>
          </p:nvPr>
        </p:nvSpPr>
        <p:spPr>
          <a:noFill/>
        </p:spPr>
        <p:txBody>
          <a:bodyPr/>
          <a:lstStyle/>
          <a:p>
            <a:fld id="{2C72516E-AB5F-4CCE-9AEF-6EAE2314DD26}" type="slidenum">
              <a:rPr lang="ar-EG"/>
              <a:pPr/>
              <a:t>389</a:t>
            </a:fld>
            <a:endParaRPr lang="en-US"/>
          </a:p>
        </p:txBody>
      </p:sp>
      <p:sp>
        <p:nvSpPr>
          <p:cNvPr id="1459203" name="Rectangle 2"/>
          <p:cNvSpPr>
            <a:spLocks noGrp="1" noRot="1" noChangeAspect="1" noChangeArrowheads="1" noTextEdit="1"/>
          </p:cNvSpPr>
          <p:nvPr>
            <p:ph type="sldImg"/>
          </p:nvPr>
        </p:nvSpPr>
        <p:spPr>
          <a:ln/>
        </p:spPr>
      </p:sp>
      <p:sp>
        <p:nvSpPr>
          <p:cNvPr id="145920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226" name="Rectangle 7"/>
          <p:cNvSpPr>
            <a:spLocks noGrp="1" noChangeArrowheads="1"/>
          </p:cNvSpPr>
          <p:nvPr>
            <p:ph type="sldNum" sz="quarter" idx="5"/>
          </p:nvPr>
        </p:nvSpPr>
        <p:spPr>
          <a:noFill/>
        </p:spPr>
        <p:txBody>
          <a:bodyPr/>
          <a:lstStyle/>
          <a:p>
            <a:fld id="{A569988A-B6C2-47C0-8EA4-36C70408052E}" type="slidenum">
              <a:rPr lang="ar-EG"/>
              <a:pPr/>
              <a:t>390</a:t>
            </a:fld>
            <a:endParaRPr lang="en-US"/>
          </a:p>
        </p:txBody>
      </p:sp>
      <p:sp>
        <p:nvSpPr>
          <p:cNvPr id="1460227" name="Rectangle 2"/>
          <p:cNvSpPr>
            <a:spLocks noGrp="1" noRot="1" noChangeAspect="1" noChangeArrowheads="1" noTextEdit="1"/>
          </p:cNvSpPr>
          <p:nvPr>
            <p:ph type="sldImg"/>
          </p:nvPr>
        </p:nvSpPr>
        <p:spPr>
          <a:ln/>
        </p:spPr>
      </p:sp>
      <p:sp>
        <p:nvSpPr>
          <p:cNvPr id="14602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1250" name="Rectangle 7"/>
          <p:cNvSpPr>
            <a:spLocks noGrp="1" noChangeArrowheads="1"/>
          </p:cNvSpPr>
          <p:nvPr>
            <p:ph type="sldNum" sz="quarter" idx="5"/>
          </p:nvPr>
        </p:nvSpPr>
        <p:spPr>
          <a:noFill/>
        </p:spPr>
        <p:txBody>
          <a:bodyPr/>
          <a:lstStyle/>
          <a:p>
            <a:fld id="{88D6ABF1-1A33-470B-9119-C30AC603089F}" type="slidenum">
              <a:rPr lang="ar-EG"/>
              <a:pPr/>
              <a:t>391</a:t>
            </a:fld>
            <a:endParaRPr lang="en-US"/>
          </a:p>
        </p:txBody>
      </p:sp>
      <p:sp>
        <p:nvSpPr>
          <p:cNvPr id="1461251" name="Rectangle 2"/>
          <p:cNvSpPr>
            <a:spLocks noGrp="1" noRot="1" noChangeAspect="1" noChangeArrowheads="1" noTextEdit="1"/>
          </p:cNvSpPr>
          <p:nvPr>
            <p:ph type="sldImg"/>
          </p:nvPr>
        </p:nvSpPr>
        <p:spPr>
          <a:ln/>
        </p:spPr>
      </p:sp>
      <p:sp>
        <p:nvSpPr>
          <p:cNvPr id="146125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274" name="Rectangle 7"/>
          <p:cNvSpPr>
            <a:spLocks noGrp="1" noChangeArrowheads="1"/>
          </p:cNvSpPr>
          <p:nvPr>
            <p:ph type="sldNum" sz="quarter" idx="5"/>
          </p:nvPr>
        </p:nvSpPr>
        <p:spPr>
          <a:noFill/>
        </p:spPr>
        <p:txBody>
          <a:bodyPr/>
          <a:lstStyle/>
          <a:p>
            <a:fld id="{82ADC8E2-5A7B-4E47-9582-3E1DE1A630CB}" type="slidenum">
              <a:rPr lang="ar-EG"/>
              <a:pPr/>
              <a:t>392</a:t>
            </a:fld>
            <a:endParaRPr lang="en-US"/>
          </a:p>
        </p:txBody>
      </p:sp>
      <p:sp>
        <p:nvSpPr>
          <p:cNvPr id="1462275" name="Rectangle 2"/>
          <p:cNvSpPr>
            <a:spLocks noGrp="1" noRot="1" noChangeAspect="1" noChangeArrowheads="1" noTextEdit="1"/>
          </p:cNvSpPr>
          <p:nvPr>
            <p:ph type="sldImg"/>
          </p:nvPr>
        </p:nvSpPr>
        <p:spPr>
          <a:ln/>
        </p:spPr>
      </p:sp>
      <p:sp>
        <p:nvSpPr>
          <p:cNvPr id="146227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3298" name="Rectangle 7"/>
          <p:cNvSpPr>
            <a:spLocks noGrp="1" noChangeArrowheads="1"/>
          </p:cNvSpPr>
          <p:nvPr>
            <p:ph type="sldNum" sz="quarter" idx="5"/>
          </p:nvPr>
        </p:nvSpPr>
        <p:spPr>
          <a:noFill/>
        </p:spPr>
        <p:txBody>
          <a:bodyPr/>
          <a:lstStyle/>
          <a:p>
            <a:fld id="{106B1487-1030-46A4-8622-4D27A47499E1}" type="slidenum">
              <a:rPr lang="ar-EG"/>
              <a:pPr/>
              <a:t>393</a:t>
            </a:fld>
            <a:endParaRPr lang="en-US"/>
          </a:p>
        </p:txBody>
      </p:sp>
      <p:sp>
        <p:nvSpPr>
          <p:cNvPr id="1463299" name="Rectangle 2"/>
          <p:cNvSpPr>
            <a:spLocks noGrp="1" noRot="1" noChangeAspect="1" noChangeArrowheads="1" noTextEdit="1"/>
          </p:cNvSpPr>
          <p:nvPr>
            <p:ph type="sldImg"/>
          </p:nvPr>
        </p:nvSpPr>
        <p:spPr>
          <a:ln/>
        </p:spPr>
      </p:sp>
      <p:sp>
        <p:nvSpPr>
          <p:cNvPr id="146330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22" name="Rectangle 7"/>
          <p:cNvSpPr>
            <a:spLocks noGrp="1" noChangeArrowheads="1"/>
          </p:cNvSpPr>
          <p:nvPr>
            <p:ph type="sldNum" sz="quarter" idx="5"/>
          </p:nvPr>
        </p:nvSpPr>
        <p:spPr>
          <a:noFill/>
        </p:spPr>
        <p:txBody>
          <a:bodyPr/>
          <a:lstStyle/>
          <a:p>
            <a:fld id="{7356597A-43F8-416B-983E-DF06DDF23CD2}" type="slidenum">
              <a:rPr lang="ar-EG"/>
              <a:pPr/>
              <a:t>394</a:t>
            </a:fld>
            <a:endParaRPr lang="en-US"/>
          </a:p>
        </p:txBody>
      </p:sp>
      <p:sp>
        <p:nvSpPr>
          <p:cNvPr id="1464323" name="Rectangle 2"/>
          <p:cNvSpPr>
            <a:spLocks noGrp="1" noRot="1" noChangeAspect="1" noChangeArrowheads="1" noTextEdit="1"/>
          </p:cNvSpPr>
          <p:nvPr>
            <p:ph type="sldImg"/>
          </p:nvPr>
        </p:nvSpPr>
        <p:spPr>
          <a:ln/>
        </p:spPr>
      </p:sp>
      <p:sp>
        <p:nvSpPr>
          <p:cNvPr id="146432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7"/>
          <p:cNvSpPr>
            <a:spLocks noGrp="1" noChangeArrowheads="1"/>
          </p:cNvSpPr>
          <p:nvPr>
            <p:ph type="sldNum" sz="quarter" idx="5"/>
          </p:nvPr>
        </p:nvSpPr>
        <p:spPr>
          <a:noFill/>
        </p:spPr>
        <p:txBody>
          <a:bodyPr/>
          <a:lstStyle/>
          <a:p>
            <a:fld id="{33E30365-3B55-4F45-BD7F-8B3BDD1FC164}" type="slidenum">
              <a:rPr lang="ar-EG"/>
              <a:pPr/>
              <a:t>44</a:t>
            </a:fld>
            <a:endParaRPr lang="en-US"/>
          </a:p>
        </p:txBody>
      </p:sp>
      <p:sp>
        <p:nvSpPr>
          <p:cNvPr id="996355" name="Rectangle 2"/>
          <p:cNvSpPr>
            <a:spLocks noGrp="1" noRot="1" noChangeAspect="1" noChangeArrowheads="1" noTextEdit="1"/>
          </p:cNvSpPr>
          <p:nvPr>
            <p:ph type="sldImg"/>
          </p:nvPr>
        </p:nvSpPr>
        <p:spPr>
          <a:ln/>
        </p:spPr>
      </p:sp>
      <p:sp>
        <p:nvSpPr>
          <p:cNvPr id="99635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5346" name="Rectangle 7"/>
          <p:cNvSpPr>
            <a:spLocks noGrp="1" noChangeArrowheads="1"/>
          </p:cNvSpPr>
          <p:nvPr>
            <p:ph type="sldNum" sz="quarter" idx="5"/>
          </p:nvPr>
        </p:nvSpPr>
        <p:spPr>
          <a:noFill/>
        </p:spPr>
        <p:txBody>
          <a:bodyPr/>
          <a:lstStyle/>
          <a:p>
            <a:fld id="{0917A700-79FC-45B4-9CA8-76E8E96652F6}" type="slidenum">
              <a:rPr lang="ar-EG"/>
              <a:pPr/>
              <a:t>395</a:t>
            </a:fld>
            <a:endParaRPr lang="en-US"/>
          </a:p>
        </p:txBody>
      </p:sp>
      <p:sp>
        <p:nvSpPr>
          <p:cNvPr id="1465347" name="Rectangle 2"/>
          <p:cNvSpPr>
            <a:spLocks noGrp="1" noRot="1" noChangeAspect="1" noChangeArrowheads="1" noTextEdit="1"/>
          </p:cNvSpPr>
          <p:nvPr>
            <p:ph type="sldImg"/>
          </p:nvPr>
        </p:nvSpPr>
        <p:spPr>
          <a:ln/>
        </p:spPr>
      </p:sp>
      <p:sp>
        <p:nvSpPr>
          <p:cNvPr id="146534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370" name="Rectangle 7"/>
          <p:cNvSpPr>
            <a:spLocks noGrp="1" noChangeArrowheads="1"/>
          </p:cNvSpPr>
          <p:nvPr>
            <p:ph type="sldNum" sz="quarter" idx="5"/>
          </p:nvPr>
        </p:nvSpPr>
        <p:spPr>
          <a:noFill/>
        </p:spPr>
        <p:txBody>
          <a:bodyPr/>
          <a:lstStyle/>
          <a:p>
            <a:fld id="{A9290386-0C3D-49A4-A47C-A0458ACA1E50}" type="slidenum">
              <a:rPr lang="ar-EG"/>
              <a:pPr/>
              <a:t>396</a:t>
            </a:fld>
            <a:endParaRPr lang="en-US"/>
          </a:p>
        </p:txBody>
      </p:sp>
      <p:sp>
        <p:nvSpPr>
          <p:cNvPr id="1466371" name="Rectangle 2"/>
          <p:cNvSpPr>
            <a:spLocks noGrp="1" noRot="1" noChangeAspect="1" noChangeArrowheads="1" noTextEdit="1"/>
          </p:cNvSpPr>
          <p:nvPr>
            <p:ph type="sldImg"/>
          </p:nvPr>
        </p:nvSpPr>
        <p:spPr>
          <a:ln/>
        </p:spPr>
      </p:sp>
      <p:sp>
        <p:nvSpPr>
          <p:cNvPr id="146637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7394" name="Rectangle 7"/>
          <p:cNvSpPr>
            <a:spLocks noGrp="1" noChangeArrowheads="1"/>
          </p:cNvSpPr>
          <p:nvPr>
            <p:ph type="sldNum" sz="quarter" idx="5"/>
          </p:nvPr>
        </p:nvSpPr>
        <p:spPr>
          <a:noFill/>
        </p:spPr>
        <p:txBody>
          <a:bodyPr/>
          <a:lstStyle/>
          <a:p>
            <a:fld id="{64C51981-D330-4AB8-A9D7-3499C0ACD1BF}" type="slidenum">
              <a:rPr lang="ar-EG"/>
              <a:pPr/>
              <a:t>397</a:t>
            </a:fld>
            <a:endParaRPr lang="en-US"/>
          </a:p>
        </p:txBody>
      </p:sp>
      <p:sp>
        <p:nvSpPr>
          <p:cNvPr id="1467395" name="Rectangle 2"/>
          <p:cNvSpPr>
            <a:spLocks noGrp="1" noRot="1" noChangeAspect="1" noChangeArrowheads="1" noTextEdit="1"/>
          </p:cNvSpPr>
          <p:nvPr>
            <p:ph type="sldImg"/>
          </p:nvPr>
        </p:nvSpPr>
        <p:spPr>
          <a:ln/>
        </p:spPr>
      </p:sp>
      <p:sp>
        <p:nvSpPr>
          <p:cNvPr id="146739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418" name="Rectangle 7"/>
          <p:cNvSpPr>
            <a:spLocks noGrp="1" noChangeArrowheads="1"/>
          </p:cNvSpPr>
          <p:nvPr>
            <p:ph type="sldNum" sz="quarter" idx="5"/>
          </p:nvPr>
        </p:nvSpPr>
        <p:spPr>
          <a:noFill/>
        </p:spPr>
        <p:txBody>
          <a:bodyPr/>
          <a:lstStyle/>
          <a:p>
            <a:fld id="{CDBED215-30F2-47C0-A10C-6C13F75DA98D}" type="slidenum">
              <a:rPr lang="ar-EG"/>
              <a:pPr/>
              <a:t>398</a:t>
            </a:fld>
            <a:endParaRPr lang="en-US"/>
          </a:p>
        </p:txBody>
      </p:sp>
      <p:sp>
        <p:nvSpPr>
          <p:cNvPr id="1468419" name="Rectangle 2"/>
          <p:cNvSpPr>
            <a:spLocks noGrp="1" noRot="1" noChangeAspect="1" noChangeArrowheads="1" noTextEdit="1"/>
          </p:cNvSpPr>
          <p:nvPr>
            <p:ph type="sldImg"/>
          </p:nvPr>
        </p:nvSpPr>
        <p:spPr>
          <a:ln/>
        </p:spPr>
      </p:sp>
      <p:sp>
        <p:nvSpPr>
          <p:cNvPr id="146842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9442" name="Rectangle 7"/>
          <p:cNvSpPr>
            <a:spLocks noGrp="1" noChangeArrowheads="1"/>
          </p:cNvSpPr>
          <p:nvPr>
            <p:ph type="sldNum" sz="quarter" idx="5"/>
          </p:nvPr>
        </p:nvSpPr>
        <p:spPr>
          <a:noFill/>
        </p:spPr>
        <p:txBody>
          <a:bodyPr/>
          <a:lstStyle/>
          <a:p>
            <a:fld id="{F754B469-9C10-4BC7-B4AF-070E09C56B6C}" type="slidenum">
              <a:rPr lang="ar-EG"/>
              <a:pPr/>
              <a:t>399</a:t>
            </a:fld>
            <a:endParaRPr lang="en-US"/>
          </a:p>
        </p:txBody>
      </p:sp>
      <p:sp>
        <p:nvSpPr>
          <p:cNvPr id="1469443" name="Rectangle 2"/>
          <p:cNvSpPr>
            <a:spLocks noGrp="1" noRot="1" noChangeAspect="1" noChangeArrowheads="1" noTextEdit="1"/>
          </p:cNvSpPr>
          <p:nvPr>
            <p:ph type="sldImg"/>
          </p:nvPr>
        </p:nvSpPr>
        <p:spPr>
          <a:ln/>
        </p:spPr>
      </p:sp>
      <p:sp>
        <p:nvSpPr>
          <p:cNvPr id="146944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0466" name="Rectangle 7"/>
          <p:cNvSpPr>
            <a:spLocks noGrp="1" noChangeArrowheads="1"/>
          </p:cNvSpPr>
          <p:nvPr>
            <p:ph type="sldNum" sz="quarter" idx="5"/>
          </p:nvPr>
        </p:nvSpPr>
        <p:spPr>
          <a:noFill/>
        </p:spPr>
        <p:txBody>
          <a:bodyPr/>
          <a:lstStyle/>
          <a:p>
            <a:fld id="{D765B042-0E67-46C8-B5C0-C223854D0DB0}" type="slidenum">
              <a:rPr lang="ar-EG"/>
              <a:pPr/>
              <a:t>400</a:t>
            </a:fld>
            <a:endParaRPr lang="en-US"/>
          </a:p>
        </p:txBody>
      </p:sp>
      <p:sp>
        <p:nvSpPr>
          <p:cNvPr id="1470467" name="Rectangle 2"/>
          <p:cNvSpPr>
            <a:spLocks noGrp="1" noRot="1" noChangeAspect="1" noChangeArrowheads="1" noTextEdit="1"/>
          </p:cNvSpPr>
          <p:nvPr>
            <p:ph type="sldImg"/>
          </p:nvPr>
        </p:nvSpPr>
        <p:spPr>
          <a:ln/>
        </p:spPr>
      </p:sp>
      <p:sp>
        <p:nvSpPr>
          <p:cNvPr id="147046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490" name="Rectangle 7"/>
          <p:cNvSpPr>
            <a:spLocks noGrp="1" noChangeArrowheads="1"/>
          </p:cNvSpPr>
          <p:nvPr>
            <p:ph type="sldNum" sz="quarter" idx="5"/>
          </p:nvPr>
        </p:nvSpPr>
        <p:spPr>
          <a:noFill/>
        </p:spPr>
        <p:txBody>
          <a:bodyPr/>
          <a:lstStyle/>
          <a:p>
            <a:fld id="{FA313177-8FD8-4D6B-AE96-DDD1E25A4C9E}" type="slidenum">
              <a:rPr lang="ar-EG"/>
              <a:pPr/>
              <a:t>401</a:t>
            </a:fld>
            <a:endParaRPr lang="en-US"/>
          </a:p>
        </p:txBody>
      </p:sp>
      <p:sp>
        <p:nvSpPr>
          <p:cNvPr id="1471491" name="Rectangle 2"/>
          <p:cNvSpPr>
            <a:spLocks noGrp="1" noRot="1" noChangeAspect="1" noChangeArrowheads="1" noTextEdit="1"/>
          </p:cNvSpPr>
          <p:nvPr>
            <p:ph type="sldImg"/>
          </p:nvPr>
        </p:nvSpPr>
        <p:spPr>
          <a:ln/>
        </p:spPr>
      </p:sp>
      <p:sp>
        <p:nvSpPr>
          <p:cNvPr id="147149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Rectangle 7"/>
          <p:cNvSpPr>
            <a:spLocks noGrp="1" noChangeArrowheads="1"/>
          </p:cNvSpPr>
          <p:nvPr>
            <p:ph type="sldNum" sz="quarter" idx="5"/>
          </p:nvPr>
        </p:nvSpPr>
        <p:spPr>
          <a:noFill/>
        </p:spPr>
        <p:txBody>
          <a:bodyPr/>
          <a:lstStyle/>
          <a:p>
            <a:fld id="{21675CB7-3D9B-4ED5-BDFB-9EC60DAACA37}" type="slidenum">
              <a:rPr lang="ar-EG"/>
              <a:pPr/>
              <a:t>402</a:t>
            </a:fld>
            <a:endParaRPr lang="en-US"/>
          </a:p>
        </p:txBody>
      </p:sp>
      <p:sp>
        <p:nvSpPr>
          <p:cNvPr id="1472515" name="Rectangle 2"/>
          <p:cNvSpPr>
            <a:spLocks noGrp="1" noRot="1" noChangeAspect="1" noChangeArrowheads="1" noTextEdit="1"/>
          </p:cNvSpPr>
          <p:nvPr>
            <p:ph type="sldImg"/>
          </p:nvPr>
        </p:nvSpPr>
        <p:spPr>
          <a:ln/>
        </p:spPr>
      </p:sp>
      <p:sp>
        <p:nvSpPr>
          <p:cNvPr id="147251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3538" name="Rectangle 7"/>
          <p:cNvSpPr>
            <a:spLocks noGrp="1" noChangeArrowheads="1"/>
          </p:cNvSpPr>
          <p:nvPr>
            <p:ph type="sldNum" sz="quarter" idx="5"/>
          </p:nvPr>
        </p:nvSpPr>
        <p:spPr>
          <a:noFill/>
        </p:spPr>
        <p:txBody>
          <a:bodyPr/>
          <a:lstStyle/>
          <a:p>
            <a:fld id="{FC127BE1-6CC6-4D1A-95C8-C8E1D72C4699}" type="slidenum">
              <a:rPr lang="ar-EG"/>
              <a:pPr/>
              <a:t>403</a:t>
            </a:fld>
            <a:endParaRPr lang="en-US"/>
          </a:p>
        </p:txBody>
      </p:sp>
      <p:sp>
        <p:nvSpPr>
          <p:cNvPr id="1473539" name="Rectangle 2"/>
          <p:cNvSpPr>
            <a:spLocks noGrp="1" noRot="1" noChangeAspect="1" noChangeArrowheads="1" noTextEdit="1"/>
          </p:cNvSpPr>
          <p:nvPr>
            <p:ph type="sldImg"/>
          </p:nvPr>
        </p:nvSpPr>
        <p:spPr>
          <a:ln/>
        </p:spPr>
      </p:sp>
      <p:sp>
        <p:nvSpPr>
          <p:cNvPr id="147354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Rectangle 7"/>
          <p:cNvSpPr>
            <a:spLocks noGrp="1" noChangeArrowheads="1"/>
          </p:cNvSpPr>
          <p:nvPr>
            <p:ph type="sldNum" sz="quarter" idx="5"/>
          </p:nvPr>
        </p:nvSpPr>
        <p:spPr>
          <a:noFill/>
        </p:spPr>
        <p:txBody>
          <a:bodyPr/>
          <a:lstStyle/>
          <a:p>
            <a:fld id="{A86D4D9B-90B0-47B2-9E7B-52D708343327}" type="slidenum">
              <a:rPr lang="ar-EG"/>
              <a:pPr/>
              <a:t>404</a:t>
            </a:fld>
            <a:endParaRPr lang="en-US"/>
          </a:p>
        </p:txBody>
      </p:sp>
      <p:sp>
        <p:nvSpPr>
          <p:cNvPr id="1474563" name="Rectangle 2"/>
          <p:cNvSpPr>
            <a:spLocks noGrp="1" noRot="1" noChangeAspect="1" noChangeArrowheads="1" noTextEdit="1"/>
          </p:cNvSpPr>
          <p:nvPr>
            <p:ph type="sldImg"/>
          </p:nvPr>
        </p:nvSpPr>
        <p:spPr>
          <a:ln/>
        </p:spPr>
      </p:sp>
      <p:sp>
        <p:nvSpPr>
          <p:cNvPr id="147456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8" name="Rectangle 7"/>
          <p:cNvSpPr>
            <a:spLocks noGrp="1" noChangeArrowheads="1"/>
          </p:cNvSpPr>
          <p:nvPr>
            <p:ph type="sldNum" sz="quarter" idx="5"/>
          </p:nvPr>
        </p:nvSpPr>
        <p:spPr>
          <a:noFill/>
        </p:spPr>
        <p:txBody>
          <a:bodyPr/>
          <a:lstStyle/>
          <a:p>
            <a:fld id="{2AD3F084-3E08-433E-B48B-CB7F274B6409}" type="slidenum">
              <a:rPr lang="ar-EG"/>
              <a:pPr/>
              <a:t>45</a:t>
            </a:fld>
            <a:endParaRPr lang="en-US"/>
          </a:p>
        </p:txBody>
      </p:sp>
      <p:sp>
        <p:nvSpPr>
          <p:cNvPr id="997379" name="Rectangle 2"/>
          <p:cNvSpPr>
            <a:spLocks noGrp="1" noRot="1" noChangeAspect="1" noChangeArrowheads="1" noTextEdit="1"/>
          </p:cNvSpPr>
          <p:nvPr>
            <p:ph type="sldImg"/>
          </p:nvPr>
        </p:nvSpPr>
        <p:spPr>
          <a:ln/>
        </p:spPr>
      </p:sp>
      <p:sp>
        <p:nvSpPr>
          <p:cNvPr id="99738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586" name="Rectangle 7"/>
          <p:cNvSpPr>
            <a:spLocks noGrp="1" noChangeArrowheads="1"/>
          </p:cNvSpPr>
          <p:nvPr>
            <p:ph type="sldNum" sz="quarter" idx="5"/>
          </p:nvPr>
        </p:nvSpPr>
        <p:spPr>
          <a:noFill/>
        </p:spPr>
        <p:txBody>
          <a:bodyPr/>
          <a:lstStyle/>
          <a:p>
            <a:fld id="{B26ED9C1-3918-4325-BBD7-E97111FD0DAC}" type="slidenum">
              <a:rPr lang="ar-EG"/>
              <a:pPr/>
              <a:t>405</a:t>
            </a:fld>
            <a:endParaRPr lang="en-US"/>
          </a:p>
        </p:txBody>
      </p:sp>
      <p:sp>
        <p:nvSpPr>
          <p:cNvPr id="1475587" name="Rectangle 2"/>
          <p:cNvSpPr>
            <a:spLocks noGrp="1" noRot="1" noChangeAspect="1" noChangeArrowheads="1" noTextEdit="1"/>
          </p:cNvSpPr>
          <p:nvPr>
            <p:ph type="sldImg"/>
          </p:nvPr>
        </p:nvSpPr>
        <p:spPr>
          <a:ln/>
        </p:spPr>
      </p:sp>
      <p:sp>
        <p:nvSpPr>
          <p:cNvPr id="147558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610" name="Rectangle 7"/>
          <p:cNvSpPr>
            <a:spLocks noGrp="1" noChangeArrowheads="1"/>
          </p:cNvSpPr>
          <p:nvPr>
            <p:ph type="sldNum" sz="quarter" idx="5"/>
          </p:nvPr>
        </p:nvSpPr>
        <p:spPr>
          <a:noFill/>
        </p:spPr>
        <p:txBody>
          <a:bodyPr/>
          <a:lstStyle/>
          <a:p>
            <a:fld id="{07EEE960-4E9D-4E5D-A7E3-0F1FFC81A11E}" type="slidenum">
              <a:rPr lang="ar-EG"/>
              <a:pPr/>
              <a:t>406</a:t>
            </a:fld>
            <a:endParaRPr lang="en-US"/>
          </a:p>
        </p:txBody>
      </p:sp>
      <p:sp>
        <p:nvSpPr>
          <p:cNvPr id="1476611" name="Rectangle 2"/>
          <p:cNvSpPr>
            <a:spLocks noGrp="1" noRot="1" noChangeAspect="1" noChangeArrowheads="1" noTextEdit="1"/>
          </p:cNvSpPr>
          <p:nvPr>
            <p:ph type="sldImg"/>
          </p:nvPr>
        </p:nvSpPr>
        <p:spPr>
          <a:ln/>
        </p:spPr>
      </p:sp>
      <p:sp>
        <p:nvSpPr>
          <p:cNvPr id="147661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634" name="Rectangle 7"/>
          <p:cNvSpPr>
            <a:spLocks noGrp="1" noChangeArrowheads="1"/>
          </p:cNvSpPr>
          <p:nvPr>
            <p:ph type="sldNum" sz="quarter" idx="5"/>
          </p:nvPr>
        </p:nvSpPr>
        <p:spPr>
          <a:noFill/>
        </p:spPr>
        <p:txBody>
          <a:bodyPr/>
          <a:lstStyle/>
          <a:p>
            <a:fld id="{C9F409D9-4A08-4605-96BC-A4E333C132C4}" type="slidenum">
              <a:rPr lang="ar-EG"/>
              <a:pPr/>
              <a:t>407</a:t>
            </a:fld>
            <a:endParaRPr lang="en-US"/>
          </a:p>
        </p:txBody>
      </p:sp>
      <p:sp>
        <p:nvSpPr>
          <p:cNvPr id="1477635" name="Rectangle 2"/>
          <p:cNvSpPr>
            <a:spLocks noGrp="1" noRot="1" noChangeAspect="1" noChangeArrowheads="1" noTextEdit="1"/>
          </p:cNvSpPr>
          <p:nvPr>
            <p:ph type="sldImg"/>
          </p:nvPr>
        </p:nvSpPr>
        <p:spPr>
          <a:ln/>
        </p:spPr>
      </p:sp>
      <p:sp>
        <p:nvSpPr>
          <p:cNvPr id="147763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658" name="Rectangle 7"/>
          <p:cNvSpPr>
            <a:spLocks noGrp="1" noChangeArrowheads="1"/>
          </p:cNvSpPr>
          <p:nvPr>
            <p:ph type="sldNum" sz="quarter" idx="5"/>
          </p:nvPr>
        </p:nvSpPr>
        <p:spPr>
          <a:noFill/>
        </p:spPr>
        <p:txBody>
          <a:bodyPr/>
          <a:lstStyle/>
          <a:p>
            <a:fld id="{A87E2A39-AF4D-417F-AC5F-FA8E92BB924D}" type="slidenum">
              <a:rPr lang="ar-EG"/>
              <a:pPr/>
              <a:t>408</a:t>
            </a:fld>
            <a:endParaRPr lang="en-US"/>
          </a:p>
        </p:txBody>
      </p:sp>
      <p:sp>
        <p:nvSpPr>
          <p:cNvPr id="1478659" name="Rectangle 2"/>
          <p:cNvSpPr>
            <a:spLocks noGrp="1" noRot="1" noChangeAspect="1" noChangeArrowheads="1" noTextEdit="1"/>
          </p:cNvSpPr>
          <p:nvPr>
            <p:ph type="sldImg"/>
          </p:nvPr>
        </p:nvSpPr>
        <p:spPr>
          <a:ln/>
        </p:spPr>
      </p:sp>
      <p:sp>
        <p:nvSpPr>
          <p:cNvPr id="147866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9682" name="Rectangle 7"/>
          <p:cNvSpPr>
            <a:spLocks noGrp="1" noChangeArrowheads="1"/>
          </p:cNvSpPr>
          <p:nvPr>
            <p:ph type="sldNum" sz="quarter" idx="5"/>
          </p:nvPr>
        </p:nvSpPr>
        <p:spPr>
          <a:noFill/>
        </p:spPr>
        <p:txBody>
          <a:bodyPr/>
          <a:lstStyle/>
          <a:p>
            <a:fld id="{BACA6889-3340-49EC-8512-25277B213D4A}" type="slidenum">
              <a:rPr lang="ar-EG"/>
              <a:pPr/>
              <a:t>409</a:t>
            </a:fld>
            <a:endParaRPr lang="en-US"/>
          </a:p>
        </p:txBody>
      </p:sp>
      <p:sp>
        <p:nvSpPr>
          <p:cNvPr id="1479683" name="Rectangle 2"/>
          <p:cNvSpPr>
            <a:spLocks noGrp="1" noRot="1" noChangeAspect="1" noChangeArrowheads="1" noTextEdit="1"/>
          </p:cNvSpPr>
          <p:nvPr>
            <p:ph type="sldImg"/>
          </p:nvPr>
        </p:nvSpPr>
        <p:spPr>
          <a:ln/>
        </p:spPr>
      </p:sp>
      <p:sp>
        <p:nvSpPr>
          <p:cNvPr id="147968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706" name="Rectangle 7"/>
          <p:cNvSpPr>
            <a:spLocks noGrp="1" noChangeArrowheads="1"/>
          </p:cNvSpPr>
          <p:nvPr>
            <p:ph type="sldNum" sz="quarter" idx="5"/>
          </p:nvPr>
        </p:nvSpPr>
        <p:spPr>
          <a:noFill/>
        </p:spPr>
        <p:txBody>
          <a:bodyPr/>
          <a:lstStyle/>
          <a:p>
            <a:fld id="{3A68BF9C-03D7-48B3-9363-A90307C6C6F4}" type="slidenum">
              <a:rPr lang="ar-EG"/>
              <a:pPr/>
              <a:t>410</a:t>
            </a:fld>
            <a:endParaRPr lang="en-US"/>
          </a:p>
        </p:txBody>
      </p:sp>
      <p:sp>
        <p:nvSpPr>
          <p:cNvPr id="1480707" name="Rectangle 2"/>
          <p:cNvSpPr>
            <a:spLocks noGrp="1" noRot="1" noChangeAspect="1" noChangeArrowheads="1" noTextEdit="1"/>
          </p:cNvSpPr>
          <p:nvPr>
            <p:ph type="sldImg"/>
          </p:nvPr>
        </p:nvSpPr>
        <p:spPr>
          <a:ln/>
        </p:spPr>
      </p:sp>
      <p:sp>
        <p:nvSpPr>
          <p:cNvPr id="148070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1730" name="Rectangle 7"/>
          <p:cNvSpPr>
            <a:spLocks noGrp="1" noChangeArrowheads="1"/>
          </p:cNvSpPr>
          <p:nvPr>
            <p:ph type="sldNum" sz="quarter" idx="5"/>
          </p:nvPr>
        </p:nvSpPr>
        <p:spPr>
          <a:noFill/>
        </p:spPr>
        <p:txBody>
          <a:bodyPr/>
          <a:lstStyle/>
          <a:p>
            <a:fld id="{3973AB8C-A19F-47C2-8AA1-455346A2D9AC}" type="slidenum">
              <a:rPr lang="ar-EG"/>
              <a:pPr/>
              <a:t>411</a:t>
            </a:fld>
            <a:endParaRPr lang="en-US"/>
          </a:p>
        </p:txBody>
      </p:sp>
      <p:sp>
        <p:nvSpPr>
          <p:cNvPr id="1481731" name="Rectangle 2"/>
          <p:cNvSpPr>
            <a:spLocks noGrp="1" noRot="1" noChangeAspect="1" noChangeArrowheads="1" noTextEdit="1"/>
          </p:cNvSpPr>
          <p:nvPr>
            <p:ph type="sldImg"/>
          </p:nvPr>
        </p:nvSpPr>
        <p:spPr>
          <a:ln/>
        </p:spPr>
      </p:sp>
      <p:sp>
        <p:nvSpPr>
          <p:cNvPr id="14817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754" name="Rectangle 7"/>
          <p:cNvSpPr>
            <a:spLocks noGrp="1" noChangeArrowheads="1"/>
          </p:cNvSpPr>
          <p:nvPr>
            <p:ph type="sldNum" sz="quarter" idx="5"/>
          </p:nvPr>
        </p:nvSpPr>
        <p:spPr>
          <a:noFill/>
        </p:spPr>
        <p:txBody>
          <a:bodyPr/>
          <a:lstStyle/>
          <a:p>
            <a:fld id="{E89F528E-B4E1-42B5-8D15-F1BCD0E18903}" type="slidenum">
              <a:rPr lang="ar-EG"/>
              <a:pPr/>
              <a:t>412</a:t>
            </a:fld>
            <a:endParaRPr lang="en-US"/>
          </a:p>
        </p:txBody>
      </p:sp>
      <p:sp>
        <p:nvSpPr>
          <p:cNvPr id="1482755" name="Rectangle 2"/>
          <p:cNvSpPr>
            <a:spLocks noGrp="1" noRot="1" noChangeAspect="1" noChangeArrowheads="1" noTextEdit="1"/>
          </p:cNvSpPr>
          <p:nvPr>
            <p:ph type="sldImg"/>
          </p:nvPr>
        </p:nvSpPr>
        <p:spPr>
          <a:ln/>
        </p:spPr>
      </p:sp>
      <p:sp>
        <p:nvSpPr>
          <p:cNvPr id="148275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778" name="Rectangle 7"/>
          <p:cNvSpPr>
            <a:spLocks noGrp="1" noChangeArrowheads="1"/>
          </p:cNvSpPr>
          <p:nvPr>
            <p:ph type="sldNum" sz="quarter" idx="5"/>
          </p:nvPr>
        </p:nvSpPr>
        <p:spPr>
          <a:noFill/>
        </p:spPr>
        <p:txBody>
          <a:bodyPr/>
          <a:lstStyle/>
          <a:p>
            <a:fld id="{22B36AF2-7D00-40D6-B2D1-A12013C72C89}" type="slidenum">
              <a:rPr lang="ar-EG"/>
              <a:pPr/>
              <a:t>413</a:t>
            </a:fld>
            <a:endParaRPr lang="en-US"/>
          </a:p>
        </p:txBody>
      </p:sp>
      <p:sp>
        <p:nvSpPr>
          <p:cNvPr id="1483779" name="Rectangle 2"/>
          <p:cNvSpPr>
            <a:spLocks noGrp="1" noRot="1" noChangeAspect="1" noChangeArrowheads="1" noTextEdit="1"/>
          </p:cNvSpPr>
          <p:nvPr>
            <p:ph type="sldImg"/>
          </p:nvPr>
        </p:nvSpPr>
        <p:spPr>
          <a:ln/>
        </p:spPr>
      </p:sp>
      <p:sp>
        <p:nvSpPr>
          <p:cNvPr id="148378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02" name="Rectangle 7"/>
          <p:cNvSpPr>
            <a:spLocks noGrp="1" noChangeArrowheads="1"/>
          </p:cNvSpPr>
          <p:nvPr>
            <p:ph type="sldNum" sz="quarter" idx="5"/>
          </p:nvPr>
        </p:nvSpPr>
        <p:spPr>
          <a:noFill/>
        </p:spPr>
        <p:txBody>
          <a:bodyPr/>
          <a:lstStyle/>
          <a:p>
            <a:fld id="{0FD0076A-5349-4681-8A42-AC7A5C92B651}" type="slidenum">
              <a:rPr lang="ar-EG"/>
              <a:pPr/>
              <a:t>414</a:t>
            </a:fld>
            <a:endParaRPr lang="en-US"/>
          </a:p>
        </p:txBody>
      </p:sp>
      <p:sp>
        <p:nvSpPr>
          <p:cNvPr id="1484803" name="Rectangle 2"/>
          <p:cNvSpPr>
            <a:spLocks noGrp="1" noRot="1" noChangeAspect="1" noChangeArrowheads="1" noTextEdit="1"/>
          </p:cNvSpPr>
          <p:nvPr>
            <p:ph type="sldImg"/>
          </p:nvPr>
        </p:nvSpPr>
        <p:spPr>
          <a:ln/>
        </p:spPr>
      </p:sp>
      <p:sp>
        <p:nvSpPr>
          <p:cNvPr id="148480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7"/>
          <p:cNvSpPr>
            <a:spLocks noGrp="1" noChangeArrowheads="1"/>
          </p:cNvSpPr>
          <p:nvPr>
            <p:ph type="sldNum" sz="quarter" idx="5"/>
          </p:nvPr>
        </p:nvSpPr>
        <p:spPr>
          <a:noFill/>
        </p:spPr>
        <p:txBody>
          <a:bodyPr/>
          <a:lstStyle/>
          <a:p>
            <a:fld id="{820E33F3-C04D-4DD0-80D5-E02AFB8073B2}" type="slidenum">
              <a:rPr lang="ar-EG"/>
              <a:pPr/>
              <a:t>46</a:t>
            </a:fld>
            <a:endParaRPr lang="en-US"/>
          </a:p>
        </p:txBody>
      </p:sp>
      <p:sp>
        <p:nvSpPr>
          <p:cNvPr id="998403" name="Rectangle 2"/>
          <p:cNvSpPr>
            <a:spLocks noGrp="1" noRot="1" noChangeAspect="1" noChangeArrowheads="1" noTextEdit="1"/>
          </p:cNvSpPr>
          <p:nvPr>
            <p:ph type="sldImg"/>
          </p:nvPr>
        </p:nvSpPr>
        <p:spPr>
          <a:ln/>
        </p:spPr>
      </p:sp>
      <p:sp>
        <p:nvSpPr>
          <p:cNvPr id="99840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826" name="Rectangle 7"/>
          <p:cNvSpPr>
            <a:spLocks noGrp="1" noChangeArrowheads="1"/>
          </p:cNvSpPr>
          <p:nvPr>
            <p:ph type="sldNum" sz="quarter" idx="5"/>
          </p:nvPr>
        </p:nvSpPr>
        <p:spPr>
          <a:noFill/>
        </p:spPr>
        <p:txBody>
          <a:bodyPr/>
          <a:lstStyle/>
          <a:p>
            <a:fld id="{4ECFDBFE-2517-4EEC-9F20-AD17AE1730E7}" type="slidenum">
              <a:rPr lang="ar-EG"/>
              <a:pPr/>
              <a:t>415</a:t>
            </a:fld>
            <a:endParaRPr lang="en-US"/>
          </a:p>
        </p:txBody>
      </p:sp>
      <p:sp>
        <p:nvSpPr>
          <p:cNvPr id="1485827" name="Rectangle 2"/>
          <p:cNvSpPr>
            <a:spLocks noGrp="1" noRot="1" noChangeAspect="1" noChangeArrowheads="1" noTextEdit="1"/>
          </p:cNvSpPr>
          <p:nvPr>
            <p:ph type="sldImg"/>
          </p:nvPr>
        </p:nvSpPr>
        <p:spPr>
          <a:ln/>
        </p:spPr>
      </p:sp>
      <p:sp>
        <p:nvSpPr>
          <p:cNvPr id="14858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Rectangle 7"/>
          <p:cNvSpPr>
            <a:spLocks noGrp="1" noChangeArrowheads="1"/>
          </p:cNvSpPr>
          <p:nvPr>
            <p:ph type="sldNum" sz="quarter" idx="5"/>
          </p:nvPr>
        </p:nvSpPr>
        <p:spPr>
          <a:noFill/>
        </p:spPr>
        <p:txBody>
          <a:bodyPr/>
          <a:lstStyle/>
          <a:p>
            <a:fld id="{074735C1-D7BB-4FC6-B12D-92F83FF75273}" type="slidenum">
              <a:rPr lang="ar-EG"/>
              <a:pPr/>
              <a:t>416</a:t>
            </a:fld>
            <a:endParaRPr lang="en-US"/>
          </a:p>
        </p:txBody>
      </p:sp>
      <p:sp>
        <p:nvSpPr>
          <p:cNvPr id="1486851" name="Rectangle 2"/>
          <p:cNvSpPr>
            <a:spLocks noGrp="1" noRot="1" noChangeAspect="1" noChangeArrowheads="1" noTextEdit="1"/>
          </p:cNvSpPr>
          <p:nvPr>
            <p:ph type="sldImg"/>
          </p:nvPr>
        </p:nvSpPr>
        <p:spPr>
          <a:ln/>
        </p:spPr>
      </p:sp>
      <p:sp>
        <p:nvSpPr>
          <p:cNvPr id="148685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874" name="Rectangle 7"/>
          <p:cNvSpPr>
            <a:spLocks noGrp="1" noChangeArrowheads="1"/>
          </p:cNvSpPr>
          <p:nvPr>
            <p:ph type="sldNum" sz="quarter" idx="5"/>
          </p:nvPr>
        </p:nvSpPr>
        <p:spPr>
          <a:noFill/>
        </p:spPr>
        <p:txBody>
          <a:bodyPr/>
          <a:lstStyle/>
          <a:p>
            <a:fld id="{7FA19E07-D52D-4F71-89D6-EBE37581C0B7}" type="slidenum">
              <a:rPr lang="ar-EG"/>
              <a:pPr/>
              <a:t>417</a:t>
            </a:fld>
            <a:endParaRPr lang="en-US"/>
          </a:p>
        </p:txBody>
      </p:sp>
      <p:sp>
        <p:nvSpPr>
          <p:cNvPr id="1487875" name="Rectangle 2"/>
          <p:cNvSpPr>
            <a:spLocks noGrp="1" noRot="1" noChangeAspect="1" noChangeArrowheads="1" noTextEdit="1"/>
          </p:cNvSpPr>
          <p:nvPr>
            <p:ph type="sldImg"/>
          </p:nvPr>
        </p:nvSpPr>
        <p:spPr>
          <a:ln/>
        </p:spPr>
      </p:sp>
      <p:sp>
        <p:nvSpPr>
          <p:cNvPr id="148787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Rectangle 7"/>
          <p:cNvSpPr>
            <a:spLocks noGrp="1" noChangeArrowheads="1"/>
          </p:cNvSpPr>
          <p:nvPr>
            <p:ph type="sldNum" sz="quarter" idx="5"/>
          </p:nvPr>
        </p:nvSpPr>
        <p:spPr>
          <a:noFill/>
        </p:spPr>
        <p:txBody>
          <a:bodyPr/>
          <a:lstStyle/>
          <a:p>
            <a:fld id="{C5699B16-0778-4C88-8A95-D945336B7037}" type="slidenum">
              <a:rPr lang="ar-EG"/>
              <a:pPr/>
              <a:t>418</a:t>
            </a:fld>
            <a:endParaRPr lang="en-US"/>
          </a:p>
        </p:txBody>
      </p:sp>
      <p:sp>
        <p:nvSpPr>
          <p:cNvPr id="1488899" name="Rectangle 2"/>
          <p:cNvSpPr>
            <a:spLocks noGrp="1" noRot="1" noChangeAspect="1" noChangeArrowheads="1" noTextEdit="1"/>
          </p:cNvSpPr>
          <p:nvPr>
            <p:ph type="sldImg"/>
          </p:nvPr>
        </p:nvSpPr>
        <p:spPr>
          <a:ln/>
        </p:spPr>
      </p:sp>
      <p:sp>
        <p:nvSpPr>
          <p:cNvPr id="148890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9922" name="Rectangle 7"/>
          <p:cNvSpPr>
            <a:spLocks noGrp="1" noChangeArrowheads="1"/>
          </p:cNvSpPr>
          <p:nvPr>
            <p:ph type="sldNum" sz="quarter" idx="5"/>
          </p:nvPr>
        </p:nvSpPr>
        <p:spPr>
          <a:noFill/>
        </p:spPr>
        <p:txBody>
          <a:bodyPr/>
          <a:lstStyle/>
          <a:p>
            <a:fld id="{C23B883D-0303-4167-B5D4-BA5F9BB0F923}" type="slidenum">
              <a:rPr lang="ar-EG"/>
              <a:pPr/>
              <a:t>419</a:t>
            </a:fld>
            <a:endParaRPr lang="en-US"/>
          </a:p>
        </p:txBody>
      </p:sp>
      <p:sp>
        <p:nvSpPr>
          <p:cNvPr id="1489923" name="Rectangle 2"/>
          <p:cNvSpPr>
            <a:spLocks noGrp="1" noRot="1" noChangeAspect="1" noChangeArrowheads="1" noTextEdit="1"/>
          </p:cNvSpPr>
          <p:nvPr>
            <p:ph type="sldImg"/>
          </p:nvPr>
        </p:nvSpPr>
        <p:spPr>
          <a:ln/>
        </p:spPr>
      </p:sp>
      <p:sp>
        <p:nvSpPr>
          <p:cNvPr id="148992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Rectangle 7"/>
          <p:cNvSpPr>
            <a:spLocks noGrp="1" noChangeArrowheads="1"/>
          </p:cNvSpPr>
          <p:nvPr>
            <p:ph type="sldNum" sz="quarter" idx="5"/>
          </p:nvPr>
        </p:nvSpPr>
        <p:spPr>
          <a:noFill/>
        </p:spPr>
        <p:txBody>
          <a:bodyPr/>
          <a:lstStyle/>
          <a:p>
            <a:fld id="{482DEBEF-8750-41E3-A999-9E2777A3FEBC}" type="slidenum">
              <a:rPr lang="ar-EG"/>
              <a:pPr/>
              <a:t>420</a:t>
            </a:fld>
            <a:endParaRPr lang="en-US"/>
          </a:p>
        </p:txBody>
      </p:sp>
      <p:sp>
        <p:nvSpPr>
          <p:cNvPr id="1490947" name="Rectangle 2"/>
          <p:cNvSpPr>
            <a:spLocks noGrp="1" noRot="1" noChangeAspect="1" noChangeArrowheads="1" noTextEdit="1"/>
          </p:cNvSpPr>
          <p:nvPr>
            <p:ph type="sldImg"/>
          </p:nvPr>
        </p:nvSpPr>
        <p:spPr>
          <a:ln/>
        </p:spPr>
      </p:sp>
      <p:sp>
        <p:nvSpPr>
          <p:cNvPr id="149094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0" name="Rectangle 7"/>
          <p:cNvSpPr>
            <a:spLocks noGrp="1" noChangeArrowheads="1"/>
          </p:cNvSpPr>
          <p:nvPr>
            <p:ph type="sldNum" sz="quarter" idx="5"/>
          </p:nvPr>
        </p:nvSpPr>
        <p:spPr>
          <a:noFill/>
        </p:spPr>
        <p:txBody>
          <a:bodyPr/>
          <a:lstStyle/>
          <a:p>
            <a:fld id="{A86C1C24-7B69-4242-A2E0-25574EC9D1F6}" type="slidenum">
              <a:rPr lang="ar-EG"/>
              <a:pPr/>
              <a:t>421</a:t>
            </a:fld>
            <a:endParaRPr lang="en-US"/>
          </a:p>
        </p:txBody>
      </p:sp>
      <p:sp>
        <p:nvSpPr>
          <p:cNvPr id="1491971" name="Rectangle 2"/>
          <p:cNvSpPr>
            <a:spLocks noGrp="1" noRot="1" noChangeAspect="1" noChangeArrowheads="1" noTextEdit="1"/>
          </p:cNvSpPr>
          <p:nvPr>
            <p:ph type="sldImg"/>
          </p:nvPr>
        </p:nvSpPr>
        <p:spPr>
          <a:ln/>
        </p:spPr>
      </p:sp>
      <p:sp>
        <p:nvSpPr>
          <p:cNvPr id="149197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994" name="Rectangle 7"/>
          <p:cNvSpPr>
            <a:spLocks noGrp="1" noChangeArrowheads="1"/>
          </p:cNvSpPr>
          <p:nvPr>
            <p:ph type="sldNum" sz="quarter" idx="5"/>
          </p:nvPr>
        </p:nvSpPr>
        <p:spPr>
          <a:noFill/>
        </p:spPr>
        <p:txBody>
          <a:bodyPr/>
          <a:lstStyle/>
          <a:p>
            <a:fld id="{32CBB9CF-026F-4148-A28F-4077707C88E4}" type="slidenum">
              <a:rPr lang="ar-EG"/>
              <a:pPr/>
              <a:t>422</a:t>
            </a:fld>
            <a:endParaRPr lang="en-US"/>
          </a:p>
        </p:txBody>
      </p:sp>
      <p:sp>
        <p:nvSpPr>
          <p:cNvPr id="1492995" name="Rectangle 2"/>
          <p:cNvSpPr>
            <a:spLocks noGrp="1" noRot="1" noChangeAspect="1" noChangeArrowheads="1" noTextEdit="1"/>
          </p:cNvSpPr>
          <p:nvPr>
            <p:ph type="sldImg"/>
          </p:nvPr>
        </p:nvSpPr>
        <p:spPr>
          <a:ln/>
        </p:spPr>
      </p:sp>
      <p:sp>
        <p:nvSpPr>
          <p:cNvPr id="149299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018" name="Rectangle 7"/>
          <p:cNvSpPr>
            <a:spLocks noGrp="1" noChangeArrowheads="1"/>
          </p:cNvSpPr>
          <p:nvPr>
            <p:ph type="sldNum" sz="quarter" idx="5"/>
          </p:nvPr>
        </p:nvSpPr>
        <p:spPr>
          <a:noFill/>
        </p:spPr>
        <p:txBody>
          <a:bodyPr/>
          <a:lstStyle/>
          <a:p>
            <a:fld id="{76603332-40BE-4DD2-882B-D9CC7850EF22}" type="slidenum">
              <a:rPr lang="ar-EG"/>
              <a:pPr/>
              <a:t>423</a:t>
            </a:fld>
            <a:endParaRPr lang="en-US"/>
          </a:p>
        </p:txBody>
      </p:sp>
      <p:sp>
        <p:nvSpPr>
          <p:cNvPr id="1494019" name="Rectangle 2"/>
          <p:cNvSpPr>
            <a:spLocks noGrp="1" noRot="1" noChangeAspect="1" noChangeArrowheads="1" noTextEdit="1"/>
          </p:cNvSpPr>
          <p:nvPr>
            <p:ph type="sldImg"/>
          </p:nvPr>
        </p:nvSpPr>
        <p:spPr>
          <a:ln/>
        </p:spPr>
      </p:sp>
      <p:sp>
        <p:nvSpPr>
          <p:cNvPr id="149402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42" name="Rectangle 7"/>
          <p:cNvSpPr>
            <a:spLocks noGrp="1" noChangeArrowheads="1"/>
          </p:cNvSpPr>
          <p:nvPr>
            <p:ph type="sldNum" sz="quarter" idx="5"/>
          </p:nvPr>
        </p:nvSpPr>
        <p:spPr>
          <a:noFill/>
        </p:spPr>
        <p:txBody>
          <a:bodyPr/>
          <a:lstStyle/>
          <a:p>
            <a:fld id="{5258AF54-99BC-4C5F-9BA7-BFF644849695}" type="slidenum">
              <a:rPr lang="ar-EG"/>
              <a:pPr/>
              <a:t>424</a:t>
            </a:fld>
            <a:endParaRPr lang="en-US"/>
          </a:p>
        </p:txBody>
      </p:sp>
      <p:sp>
        <p:nvSpPr>
          <p:cNvPr id="1495043" name="Rectangle 2"/>
          <p:cNvSpPr>
            <a:spLocks noGrp="1" noRot="1" noChangeAspect="1" noChangeArrowheads="1" noTextEdit="1"/>
          </p:cNvSpPr>
          <p:nvPr>
            <p:ph type="sldImg"/>
          </p:nvPr>
        </p:nvSpPr>
        <p:spPr>
          <a:ln/>
        </p:spPr>
      </p:sp>
      <p:sp>
        <p:nvSpPr>
          <p:cNvPr id="149504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7"/>
          <p:cNvSpPr>
            <a:spLocks noGrp="1" noChangeArrowheads="1"/>
          </p:cNvSpPr>
          <p:nvPr>
            <p:ph type="sldNum" sz="quarter" idx="5"/>
          </p:nvPr>
        </p:nvSpPr>
        <p:spPr>
          <a:noFill/>
        </p:spPr>
        <p:txBody>
          <a:bodyPr/>
          <a:lstStyle/>
          <a:p>
            <a:fld id="{12B9C184-B2FD-4C93-B8CE-09B454B19A1B}" type="slidenum">
              <a:rPr lang="ar-EG"/>
              <a:pPr/>
              <a:t>47</a:t>
            </a:fld>
            <a:endParaRPr lang="en-US"/>
          </a:p>
        </p:txBody>
      </p:sp>
      <p:sp>
        <p:nvSpPr>
          <p:cNvPr id="999427" name="Rectangle 2"/>
          <p:cNvSpPr>
            <a:spLocks noGrp="1" noRot="1" noChangeAspect="1" noChangeArrowheads="1" noTextEdit="1"/>
          </p:cNvSpPr>
          <p:nvPr>
            <p:ph type="sldImg"/>
          </p:nvPr>
        </p:nvSpPr>
        <p:spPr>
          <a:ln/>
        </p:spPr>
      </p:sp>
      <p:sp>
        <p:nvSpPr>
          <p:cNvPr id="9994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066" name="Rectangle 7"/>
          <p:cNvSpPr>
            <a:spLocks noGrp="1" noChangeArrowheads="1"/>
          </p:cNvSpPr>
          <p:nvPr>
            <p:ph type="sldNum" sz="quarter" idx="5"/>
          </p:nvPr>
        </p:nvSpPr>
        <p:spPr>
          <a:noFill/>
        </p:spPr>
        <p:txBody>
          <a:bodyPr/>
          <a:lstStyle/>
          <a:p>
            <a:fld id="{07CC907B-A485-481D-9175-048E22C36A6C}" type="slidenum">
              <a:rPr lang="ar-EG"/>
              <a:pPr/>
              <a:t>425</a:t>
            </a:fld>
            <a:endParaRPr lang="en-US"/>
          </a:p>
        </p:txBody>
      </p:sp>
      <p:sp>
        <p:nvSpPr>
          <p:cNvPr id="1496067" name="Rectangle 2"/>
          <p:cNvSpPr>
            <a:spLocks noGrp="1" noRot="1" noChangeAspect="1" noChangeArrowheads="1" noTextEdit="1"/>
          </p:cNvSpPr>
          <p:nvPr>
            <p:ph type="sldImg"/>
          </p:nvPr>
        </p:nvSpPr>
        <p:spPr>
          <a:ln/>
        </p:spPr>
      </p:sp>
      <p:sp>
        <p:nvSpPr>
          <p:cNvPr id="149606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090" name="Rectangle 7"/>
          <p:cNvSpPr>
            <a:spLocks noGrp="1" noChangeArrowheads="1"/>
          </p:cNvSpPr>
          <p:nvPr>
            <p:ph type="sldNum" sz="quarter" idx="5"/>
          </p:nvPr>
        </p:nvSpPr>
        <p:spPr>
          <a:noFill/>
        </p:spPr>
        <p:txBody>
          <a:bodyPr/>
          <a:lstStyle/>
          <a:p>
            <a:fld id="{6A563109-3047-4BB2-926E-29F0EA42DDA0}" type="slidenum">
              <a:rPr lang="ar-EG"/>
              <a:pPr/>
              <a:t>426</a:t>
            </a:fld>
            <a:endParaRPr lang="en-US"/>
          </a:p>
        </p:txBody>
      </p:sp>
      <p:sp>
        <p:nvSpPr>
          <p:cNvPr id="1497091" name="Rectangle 2"/>
          <p:cNvSpPr>
            <a:spLocks noGrp="1" noRot="1" noChangeAspect="1" noChangeArrowheads="1" noTextEdit="1"/>
          </p:cNvSpPr>
          <p:nvPr>
            <p:ph type="sldImg"/>
          </p:nvPr>
        </p:nvSpPr>
        <p:spPr>
          <a:ln/>
        </p:spPr>
      </p:sp>
      <p:sp>
        <p:nvSpPr>
          <p:cNvPr id="149709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8114" name="Rectangle 7"/>
          <p:cNvSpPr>
            <a:spLocks noGrp="1" noChangeArrowheads="1"/>
          </p:cNvSpPr>
          <p:nvPr>
            <p:ph type="sldNum" sz="quarter" idx="5"/>
          </p:nvPr>
        </p:nvSpPr>
        <p:spPr>
          <a:noFill/>
        </p:spPr>
        <p:txBody>
          <a:bodyPr/>
          <a:lstStyle/>
          <a:p>
            <a:fld id="{E3C39E96-94F2-4AE4-8111-666BCE8AF20B}" type="slidenum">
              <a:rPr lang="ar-EG"/>
              <a:pPr/>
              <a:t>427</a:t>
            </a:fld>
            <a:endParaRPr lang="en-US"/>
          </a:p>
        </p:txBody>
      </p:sp>
      <p:sp>
        <p:nvSpPr>
          <p:cNvPr id="1498115" name="Rectangle 2"/>
          <p:cNvSpPr>
            <a:spLocks noGrp="1" noRot="1" noChangeAspect="1" noChangeArrowheads="1" noTextEdit="1"/>
          </p:cNvSpPr>
          <p:nvPr>
            <p:ph type="sldImg"/>
          </p:nvPr>
        </p:nvSpPr>
        <p:spPr>
          <a:ln/>
        </p:spPr>
      </p:sp>
      <p:sp>
        <p:nvSpPr>
          <p:cNvPr id="149811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9138" name="Rectangle 7"/>
          <p:cNvSpPr>
            <a:spLocks noGrp="1" noChangeArrowheads="1"/>
          </p:cNvSpPr>
          <p:nvPr>
            <p:ph type="sldNum" sz="quarter" idx="5"/>
          </p:nvPr>
        </p:nvSpPr>
        <p:spPr>
          <a:noFill/>
        </p:spPr>
        <p:txBody>
          <a:bodyPr/>
          <a:lstStyle/>
          <a:p>
            <a:fld id="{CE336E23-E097-485D-8BC7-470562F9D533}" type="slidenum">
              <a:rPr lang="ar-EG"/>
              <a:pPr/>
              <a:t>428</a:t>
            </a:fld>
            <a:endParaRPr lang="en-US"/>
          </a:p>
        </p:txBody>
      </p:sp>
      <p:sp>
        <p:nvSpPr>
          <p:cNvPr id="1499139" name="Rectangle 2"/>
          <p:cNvSpPr>
            <a:spLocks noGrp="1" noRot="1" noChangeAspect="1" noChangeArrowheads="1" noTextEdit="1"/>
          </p:cNvSpPr>
          <p:nvPr>
            <p:ph type="sldImg"/>
          </p:nvPr>
        </p:nvSpPr>
        <p:spPr>
          <a:ln/>
        </p:spPr>
      </p:sp>
      <p:sp>
        <p:nvSpPr>
          <p:cNvPr id="149914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0162" name="Rectangle 7"/>
          <p:cNvSpPr>
            <a:spLocks noGrp="1" noChangeArrowheads="1"/>
          </p:cNvSpPr>
          <p:nvPr>
            <p:ph type="sldNum" sz="quarter" idx="5"/>
          </p:nvPr>
        </p:nvSpPr>
        <p:spPr>
          <a:noFill/>
        </p:spPr>
        <p:txBody>
          <a:bodyPr/>
          <a:lstStyle/>
          <a:p>
            <a:fld id="{04999062-1246-464A-AA87-CD970A71A4CB}" type="slidenum">
              <a:rPr lang="ar-EG"/>
              <a:pPr/>
              <a:t>429</a:t>
            </a:fld>
            <a:endParaRPr lang="en-US"/>
          </a:p>
        </p:txBody>
      </p:sp>
      <p:sp>
        <p:nvSpPr>
          <p:cNvPr id="1500163" name="Rectangle 2"/>
          <p:cNvSpPr>
            <a:spLocks noGrp="1" noRot="1" noChangeAspect="1" noChangeArrowheads="1" noTextEdit="1"/>
          </p:cNvSpPr>
          <p:nvPr>
            <p:ph type="sldImg"/>
          </p:nvPr>
        </p:nvSpPr>
        <p:spPr>
          <a:ln/>
        </p:spPr>
      </p:sp>
      <p:sp>
        <p:nvSpPr>
          <p:cNvPr id="150016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186" name="Rectangle 7"/>
          <p:cNvSpPr>
            <a:spLocks noGrp="1" noChangeArrowheads="1"/>
          </p:cNvSpPr>
          <p:nvPr>
            <p:ph type="sldNum" sz="quarter" idx="5"/>
          </p:nvPr>
        </p:nvSpPr>
        <p:spPr>
          <a:noFill/>
        </p:spPr>
        <p:txBody>
          <a:bodyPr/>
          <a:lstStyle/>
          <a:p>
            <a:fld id="{5BA5C8F9-F404-456C-9ECC-C457799B4115}" type="slidenum">
              <a:rPr lang="ar-EG"/>
              <a:pPr/>
              <a:t>430</a:t>
            </a:fld>
            <a:endParaRPr lang="en-US"/>
          </a:p>
        </p:txBody>
      </p:sp>
      <p:sp>
        <p:nvSpPr>
          <p:cNvPr id="1501187" name="Rectangle 2"/>
          <p:cNvSpPr>
            <a:spLocks noGrp="1" noRot="1" noChangeAspect="1" noChangeArrowheads="1" noTextEdit="1"/>
          </p:cNvSpPr>
          <p:nvPr>
            <p:ph type="sldImg"/>
          </p:nvPr>
        </p:nvSpPr>
        <p:spPr>
          <a:ln/>
        </p:spPr>
      </p:sp>
      <p:sp>
        <p:nvSpPr>
          <p:cNvPr id="150118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2210" name="Rectangle 7"/>
          <p:cNvSpPr>
            <a:spLocks noGrp="1" noChangeArrowheads="1"/>
          </p:cNvSpPr>
          <p:nvPr>
            <p:ph type="sldNum" sz="quarter" idx="5"/>
          </p:nvPr>
        </p:nvSpPr>
        <p:spPr>
          <a:noFill/>
        </p:spPr>
        <p:txBody>
          <a:bodyPr/>
          <a:lstStyle/>
          <a:p>
            <a:fld id="{7FEF8569-6D3B-437A-8E87-1107023C4B2B}" type="slidenum">
              <a:rPr lang="ar-EG"/>
              <a:pPr/>
              <a:t>431</a:t>
            </a:fld>
            <a:endParaRPr lang="en-US"/>
          </a:p>
        </p:txBody>
      </p:sp>
      <p:sp>
        <p:nvSpPr>
          <p:cNvPr id="1502211" name="Rectangle 2"/>
          <p:cNvSpPr>
            <a:spLocks noGrp="1" noRot="1" noChangeAspect="1" noChangeArrowheads="1" noTextEdit="1"/>
          </p:cNvSpPr>
          <p:nvPr>
            <p:ph type="sldImg"/>
          </p:nvPr>
        </p:nvSpPr>
        <p:spPr>
          <a:ln/>
        </p:spPr>
      </p:sp>
      <p:sp>
        <p:nvSpPr>
          <p:cNvPr id="150221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234" name="Rectangle 7"/>
          <p:cNvSpPr>
            <a:spLocks noGrp="1" noChangeArrowheads="1"/>
          </p:cNvSpPr>
          <p:nvPr>
            <p:ph type="sldNum" sz="quarter" idx="5"/>
          </p:nvPr>
        </p:nvSpPr>
        <p:spPr>
          <a:noFill/>
        </p:spPr>
        <p:txBody>
          <a:bodyPr/>
          <a:lstStyle/>
          <a:p>
            <a:fld id="{F6A02074-DAE1-4800-B8F5-8845669B2A6A}" type="slidenum">
              <a:rPr lang="ar-EG"/>
              <a:pPr/>
              <a:t>432</a:t>
            </a:fld>
            <a:endParaRPr lang="en-US"/>
          </a:p>
        </p:txBody>
      </p:sp>
      <p:sp>
        <p:nvSpPr>
          <p:cNvPr id="1503235" name="Rectangle 2"/>
          <p:cNvSpPr>
            <a:spLocks noGrp="1" noRot="1" noChangeAspect="1" noChangeArrowheads="1" noTextEdit="1"/>
          </p:cNvSpPr>
          <p:nvPr>
            <p:ph type="sldImg"/>
          </p:nvPr>
        </p:nvSpPr>
        <p:spPr>
          <a:ln/>
        </p:spPr>
      </p:sp>
      <p:sp>
        <p:nvSpPr>
          <p:cNvPr id="150323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4258" name="Rectangle 7"/>
          <p:cNvSpPr>
            <a:spLocks noGrp="1" noChangeArrowheads="1"/>
          </p:cNvSpPr>
          <p:nvPr>
            <p:ph type="sldNum" sz="quarter" idx="5"/>
          </p:nvPr>
        </p:nvSpPr>
        <p:spPr>
          <a:noFill/>
        </p:spPr>
        <p:txBody>
          <a:bodyPr/>
          <a:lstStyle/>
          <a:p>
            <a:fld id="{50AFBA43-737A-4AF8-AF96-CCD2B0BA98BD}" type="slidenum">
              <a:rPr lang="ar-EG"/>
              <a:pPr/>
              <a:t>433</a:t>
            </a:fld>
            <a:endParaRPr lang="en-US"/>
          </a:p>
        </p:txBody>
      </p:sp>
      <p:sp>
        <p:nvSpPr>
          <p:cNvPr id="1504259" name="Rectangle 2"/>
          <p:cNvSpPr>
            <a:spLocks noGrp="1" noRot="1" noChangeAspect="1" noChangeArrowheads="1" noTextEdit="1"/>
          </p:cNvSpPr>
          <p:nvPr>
            <p:ph type="sldImg"/>
          </p:nvPr>
        </p:nvSpPr>
        <p:spPr>
          <a:ln/>
        </p:spPr>
      </p:sp>
      <p:sp>
        <p:nvSpPr>
          <p:cNvPr id="150426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82" name="Rectangle 7"/>
          <p:cNvSpPr>
            <a:spLocks noGrp="1" noChangeArrowheads="1"/>
          </p:cNvSpPr>
          <p:nvPr>
            <p:ph type="sldNum" sz="quarter" idx="5"/>
          </p:nvPr>
        </p:nvSpPr>
        <p:spPr>
          <a:noFill/>
        </p:spPr>
        <p:txBody>
          <a:bodyPr/>
          <a:lstStyle/>
          <a:p>
            <a:fld id="{96B466A7-F0AE-468E-B404-65093487C697}" type="slidenum">
              <a:rPr lang="ar-EG"/>
              <a:pPr/>
              <a:t>434</a:t>
            </a:fld>
            <a:endParaRPr lang="en-US"/>
          </a:p>
        </p:txBody>
      </p:sp>
      <p:sp>
        <p:nvSpPr>
          <p:cNvPr id="1505283" name="Rectangle 2"/>
          <p:cNvSpPr>
            <a:spLocks noGrp="1" noRot="1" noChangeAspect="1" noChangeArrowheads="1" noTextEdit="1"/>
          </p:cNvSpPr>
          <p:nvPr>
            <p:ph type="sldImg"/>
          </p:nvPr>
        </p:nvSpPr>
        <p:spPr>
          <a:ln/>
        </p:spPr>
      </p:sp>
      <p:sp>
        <p:nvSpPr>
          <p:cNvPr id="150528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7"/>
          <p:cNvSpPr>
            <a:spLocks noGrp="1" noChangeArrowheads="1"/>
          </p:cNvSpPr>
          <p:nvPr>
            <p:ph type="sldNum" sz="quarter" idx="5"/>
          </p:nvPr>
        </p:nvSpPr>
        <p:spPr>
          <a:noFill/>
        </p:spPr>
        <p:txBody>
          <a:bodyPr/>
          <a:lstStyle/>
          <a:p>
            <a:fld id="{CC41D7AE-228D-49BD-9EAC-4009ABDE4A10}" type="slidenum">
              <a:rPr lang="ar-EG"/>
              <a:pPr/>
              <a:t>48</a:t>
            </a:fld>
            <a:endParaRPr lang="en-US"/>
          </a:p>
        </p:txBody>
      </p:sp>
      <p:sp>
        <p:nvSpPr>
          <p:cNvPr id="1000451" name="Rectangle 2"/>
          <p:cNvSpPr>
            <a:spLocks noGrp="1" noRot="1" noChangeAspect="1" noChangeArrowheads="1" noTextEdit="1"/>
          </p:cNvSpPr>
          <p:nvPr>
            <p:ph type="sldImg"/>
          </p:nvPr>
        </p:nvSpPr>
        <p:spPr>
          <a:ln/>
        </p:spPr>
      </p:sp>
      <p:sp>
        <p:nvSpPr>
          <p:cNvPr id="100045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6306" name="Rectangle 7"/>
          <p:cNvSpPr>
            <a:spLocks noGrp="1" noChangeArrowheads="1"/>
          </p:cNvSpPr>
          <p:nvPr>
            <p:ph type="sldNum" sz="quarter" idx="5"/>
          </p:nvPr>
        </p:nvSpPr>
        <p:spPr>
          <a:noFill/>
        </p:spPr>
        <p:txBody>
          <a:bodyPr/>
          <a:lstStyle/>
          <a:p>
            <a:fld id="{B1F9EE97-8AF7-44BE-BFCD-83354CDC8CF7}" type="slidenum">
              <a:rPr lang="ar-EG"/>
              <a:pPr/>
              <a:t>435</a:t>
            </a:fld>
            <a:endParaRPr lang="en-US"/>
          </a:p>
        </p:txBody>
      </p:sp>
      <p:sp>
        <p:nvSpPr>
          <p:cNvPr id="1506307" name="Rectangle 2"/>
          <p:cNvSpPr>
            <a:spLocks noGrp="1" noRot="1" noChangeAspect="1" noChangeArrowheads="1" noTextEdit="1"/>
          </p:cNvSpPr>
          <p:nvPr>
            <p:ph type="sldImg"/>
          </p:nvPr>
        </p:nvSpPr>
        <p:spPr>
          <a:ln/>
        </p:spPr>
      </p:sp>
      <p:sp>
        <p:nvSpPr>
          <p:cNvPr id="150630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7330" name="Rectangle 7"/>
          <p:cNvSpPr>
            <a:spLocks noGrp="1" noChangeArrowheads="1"/>
          </p:cNvSpPr>
          <p:nvPr>
            <p:ph type="sldNum" sz="quarter" idx="5"/>
          </p:nvPr>
        </p:nvSpPr>
        <p:spPr>
          <a:noFill/>
        </p:spPr>
        <p:txBody>
          <a:bodyPr/>
          <a:lstStyle/>
          <a:p>
            <a:fld id="{F8AD77D0-2285-4085-9704-658A27A2019C}" type="slidenum">
              <a:rPr lang="ar-EG"/>
              <a:pPr/>
              <a:t>436</a:t>
            </a:fld>
            <a:endParaRPr lang="en-US"/>
          </a:p>
        </p:txBody>
      </p:sp>
      <p:sp>
        <p:nvSpPr>
          <p:cNvPr id="1507331" name="Rectangle 2"/>
          <p:cNvSpPr>
            <a:spLocks noGrp="1" noRot="1" noChangeAspect="1" noChangeArrowheads="1" noTextEdit="1"/>
          </p:cNvSpPr>
          <p:nvPr>
            <p:ph type="sldImg"/>
          </p:nvPr>
        </p:nvSpPr>
        <p:spPr>
          <a:ln/>
        </p:spPr>
      </p:sp>
      <p:sp>
        <p:nvSpPr>
          <p:cNvPr id="15073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8354" name="Rectangle 7"/>
          <p:cNvSpPr>
            <a:spLocks noGrp="1" noChangeArrowheads="1"/>
          </p:cNvSpPr>
          <p:nvPr>
            <p:ph type="sldNum" sz="quarter" idx="5"/>
          </p:nvPr>
        </p:nvSpPr>
        <p:spPr>
          <a:noFill/>
        </p:spPr>
        <p:txBody>
          <a:bodyPr/>
          <a:lstStyle/>
          <a:p>
            <a:fld id="{17D235AE-C7D9-4DF7-B01D-1DA34E42A9FE}" type="slidenum">
              <a:rPr lang="ar-EG"/>
              <a:pPr/>
              <a:t>437</a:t>
            </a:fld>
            <a:endParaRPr lang="en-US"/>
          </a:p>
        </p:txBody>
      </p:sp>
      <p:sp>
        <p:nvSpPr>
          <p:cNvPr id="1508355" name="Rectangle 2"/>
          <p:cNvSpPr>
            <a:spLocks noGrp="1" noRot="1" noChangeAspect="1" noChangeArrowheads="1" noTextEdit="1"/>
          </p:cNvSpPr>
          <p:nvPr>
            <p:ph type="sldImg"/>
          </p:nvPr>
        </p:nvSpPr>
        <p:spPr>
          <a:ln/>
        </p:spPr>
      </p:sp>
      <p:sp>
        <p:nvSpPr>
          <p:cNvPr id="150835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9378" name="Rectangle 7"/>
          <p:cNvSpPr>
            <a:spLocks noGrp="1" noChangeArrowheads="1"/>
          </p:cNvSpPr>
          <p:nvPr>
            <p:ph type="sldNum" sz="quarter" idx="5"/>
          </p:nvPr>
        </p:nvSpPr>
        <p:spPr>
          <a:noFill/>
        </p:spPr>
        <p:txBody>
          <a:bodyPr/>
          <a:lstStyle/>
          <a:p>
            <a:fld id="{66C31C70-F6FE-4072-9405-096A0BBBF7F1}" type="slidenum">
              <a:rPr lang="ar-EG"/>
              <a:pPr/>
              <a:t>438</a:t>
            </a:fld>
            <a:endParaRPr lang="en-US"/>
          </a:p>
        </p:txBody>
      </p:sp>
      <p:sp>
        <p:nvSpPr>
          <p:cNvPr id="1509379" name="Rectangle 2"/>
          <p:cNvSpPr>
            <a:spLocks noGrp="1" noRot="1" noChangeAspect="1" noChangeArrowheads="1" noTextEdit="1"/>
          </p:cNvSpPr>
          <p:nvPr>
            <p:ph type="sldImg"/>
          </p:nvPr>
        </p:nvSpPr>
        <p:spPr>
          <a:ln/>
        </p:spPr>
      </p:sp>
      <p:sp>
        <p:nvSpPr>
          <p:cNvPr id="150938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0402" name="Rectangle 7"/>
          <p:cNvSpPr>
            <a:spLocks noGrp="1" noChangeArrowheads="1"/>
          </p:cNvSpPr>
          <p:nvPr>
            <p:ph type="sldNum" sz="quarter" idx="5"/>
          </p:nvPr>
        </p:nvSpPr>
        <p:spPr>
          <a:noFill/>
        </p:spPr>
        <p:txBody>
          <a:bodyPr/>
          <a:lstStyle/>
          <a:p>
            <a:fld id="{8B949ECE-AFE8-4939-8531-7A73FFA65952}" type="slidenum">
              <a:rPr lang="ar-EG"/>
              <a:pPr/>
              <a:t>439</a:t>
            </a:fld>
            <a:endParaRPr lang="en-US"/>
          </a:p>
        </p:txBody>
      </p:sp>
      <p:sp>
        <p:nvSpPr>
          <p:cNvPr id="1510403" name="Rectangle 2"/>
          <p:cNvSpPr>
            <a:spLocks noGrp="1" noRot="1" noChangeAspect="1" noChangeArrowheads="1" noTextEdit="1"/>
          </p:cNvSpPr>
          <p:nvPr>
            <p:ph type="sldImg"/>
          </p:nvPr>
        </p:nvSpPr>
        <p:spPr>
          <a:ln/>
        </p:spPr>
      </p:sp>
      <p:sp>
        <p:nvSpPr>
          <p:cNvPr id="151040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426" name="Rectangle 7"/>
          <p:cNvSpPr>
            <a:spLocks noGrp="1" noChangeArrowheads="1"/>
          </p:cNvSpPr>
          <p:nvPr>
            <p:ph type="sldNum" sz="quarter" idx="5"/>
          </p:nvPr>
        </p:nvSpPr>
        <p:spPr>
          <a:noFill/>
        </p:spPr>
        <p:txBody>
          <a:bodyPr/>
          <a:lstStyle/>
          <a:p>
            <a:fld id="{376D32CA-F0BE-43BE-86BB-7F6987BFAFA6}" type="slidenum">
              <a:rPr lang="ar-EG"/>
              <a:pPr/>
              <a:t>440</a:t>
            </a:fld>
            <a:endParaRPr lang="en-US"/>
          </a:p>
        </p:txBody>
      </p:sp>
      <p:sp>
        <p:nvSpPr>
          <p:cNvPr id="1511427" name="Rectangle 2"/>
          <p:cNvSpPr>
            <a:spLocks noGrp="1" noRot="1" noChangeAspect="1" noChangeArrowheads="1" noTextEdit="1"/>
          </p:cNvSpPr>
          <p:nvPr>
            <p:ph type="sldImg"/>
          </p:nvPr>
        </p:nvSpPr>
        <p:spPr>
          <a:ln/>
        </p:spPr>
      </p:sp>
      <p:sp>
        <p:nvSpPr>
          <p:cNvPr id="15114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7"/>
          <p:cNvSpPr>
            <a:spLocks noGrp="1" noChangeArrowheads="1"/>
          </p:cNvSpPr>
          <p:nvPr>
            <p:ph type="sldNum" sz="quarter" idx="5"/>
          </p:nvPr>
        </p:nvSpPr>
        <p:spPr>
          <a:noFill/>
        </p:spPr>
        <p:txBody>
          <a:bodyPr/>
          <a:lstStyle/>
          <a:p>
            <a:fld id="{82F82961-68AD-462E-9EE2-576D45383686}" type="slidenum">
              <a:rPr lang="ar-EG"/>
              <a:pPr/>
              <a:t>441</a:t>
            </a:fld>
            <a:endParaRPr lang="en-US"/>
          </a:p>
        </p:txBody>
      </p:sp>
      <p:sp>
        <p:nvSpPr>
          <p:cNvPr id="1512451" name="Rectangle 2"/>
          <p:cNvSpPr>
            <a:spLocks noGrp="1" noRot="1" noChangeAspect="1" noChangeArrowheads="1" noTextEdit="1"/>
          </p:cNvSpPr>
          <p:nvPr>
            <p:ph type="sldImg"/>
          </p:nvPr>
        </p:nvSpPr>
        <p:spPr>
          <a:ln/>
        </p:spPr>
      </p:sp>
      <p:sp>
        <p:nvSpPr>
          <p:cNvPr id="151245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474" name="Rectangle 7"/>
          <p:cNvSpPr>
            <a:spLocks noGrp="1" noChangeArrowheads="1"/>
          </p:cNvSpPr>
          <p:nvPr>
            <p:ph type="sldNum" sz="quarter" idx="5"/>
          </p:nvPr>
        </p:nvSpPr>
        <p:spPr>
          <a:noFill/>
        </p:spPr>
        <p:txBody>
          <a:bodyPr/>
          <a:lstStyle/>
          <a:p>
            <a:fld id="{E5667808-A62A-448B-AD07-BFB44901AF87}" type="slidenum">
              <a:rPr lang="ar-EG"/>
              <a:pPr/>
              <a:t>442</a:t>
            </a:fld>
            <a:endParaRPr lang="en-US"/>
          </a:p>
        </p:txBody>
      </p:sp>
      <p:sp>
        <p:nvSpPr>
          <p:cNvPr id="1513475" name="Rectangle 2"/>
          <p:cNvSpPr>
            <a:spLocks noGrp="1" noRot="1" noChangeAspect="1" noChangeArrowheads="1" noTextEdit="1"/>
          </p:cNvSpPr>
          <p:nvPr>
            <p:ph type="sldImg"/>
          </p:nvPr>
        </p:nvSpPr>
        <p:spPr>
          <a:ln/>
        </p:spPr>
      </p:sp>
      <p:sp>
        <p:nvSpPr>
          <p:cNvPr id="151347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4498" name="Rectangle 7"/>
          <p:cNvSpPr>
            <a:spLocks noGrp="1" noChangeArrowheads="1"/>
          </p:cNvSpPr>
          <p:nvPr>
            <p:ph type="sldNum" sz="quarter" idx="5"/>
          </p:nvPr>
        </p:nvSpPr>
        <p:spPr>
          <a:noFill/>
        </p:spPr>
        <p:txBody>
          <a:bodyPr/>
          <a:lstStyle/>
          <a:p>
            <a:fld id="{95894EBB-6239-49C5-B13C-47287EC68E94}" type="slidenum">
              <a:rPr lang="ar-EG"/>
              <a:pPr/>
              <a:t>443</a:t>
            </a:fld>
            <a:endParaRPr lang="en-US"/>
          </a:p>
        </p:txBody>
      </p:sp>
      <p:sp>
        <p:nvSpPr>
          <p:cNvPr id="1514499" name="Rectangle 2"/>
          <p:cNvSpPr>
            <a:spLocks noGrp="1" noRot="1" noChangeAspect="1" noChangeArrowheads="1" noTextEdit="1"/>
          </p:cNvSpPr>
          <p:nvPr>
            <p:ph type="sldImg"/>
          </p:nvPr>
        </p:nvSpPr>
        <p:spPr>
          <a:ln/>
        </p:spPr>
      </p:sp>
      <p:sp>
        <p:nvSpPr>
          <p:cNvPr id="151450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22" name="Rectangle 7"/>
          <p:cNvSpPr>
            <a:spLocks noGrp="1" noChangeArrowheads="1"/>
          </p:cNvSpPr>
          <p:nvPr>
            <p:ph type="sldNum" sz="quarter" idx="5"/>
          </p:nvPr>
        </p:nvSpPr>
        <p:spPr>
          <a:noFill/>
        </p:spPr>
        <p:txBody>
          <a:bodyPr/>
          <a:lstStyle/>
          <a:p>
            <a:fld id="{AF5CF640-9316-44A8-BAF0-09DDD555F842}" type="slidenum">
              <a:rPr lang="ar-EG"/>
              <a:pPr/>
              <a:t>444</a:t>
            </a:fld>
            <a:endParaRPr lang="en-US"/>
          </a:p>
        </p:txBody>
      </p:sp>
      <p:sp>
        <p:nvSpPr>
          <p:cNvPr id="1515523" name="Rectangle 2"/>
          <p:cNvSpPr>
            <a:spLocks noGrp="1" noRot="1" noChangeAspect="1" noChangeArrowheads="1" noTextEdit="1"/>
          </p:cNvSpPr>
          <p:nvPr>
            <p:ph type="sldImg"/>
          </p:nvPr>
        </p:nvSpPr>
        <p:spPr>
          <a:ln/>
        </p:spPr>
      </p:sp>
      <p:sp>
        <p:nvSpPr>
          <p:cNvPr id="151552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Rectangle 7"/>
          <p:cNvSpPr>
            <a:spLocks noGrp="1" noChangeArrowheads="1"/>
          </p:cNvSpPr>
          <p:nvPr>
            <p:ph type="sldNum" sz="quarter" idx="5"/>
          </p:nvPr>
        </p:nvSpPr>
        <p:spPr>
          <a:noFill/>
        </p:spPr>
        <p:txBody>
          <a:bodyPr/>
          <a:lstStyle/>
          <a:p>
            <a:fld id="{2F2CBB48-C593-4671-A895-6F72A1C161BC}" type="slidenum">
              <a:rPr lang="ar-EG"/>
              <a:pPr/>
              <a:t>49</a:t>
            </a:fld>
            <a:endParaRPr lang="en-US"/>
          </a:p>
        </p:txBody>
      </p:sp>
      <p:sp>
        <p:nvSpPr>
          <p:cNvPr id="1001475" name="Rectangle 2"/>
          <p:cNvSpPr>
            <a:spLocks noGrp="1" noRot="1" noChangeAspect="1" noChangeArrowheads="1" noTextEdit="1"/>
          </p:cNvSpPr>
          <p:nvPr>
            <p:ph type="sldImg"/>
          </p:nvPr>
        </p:nvSpPr>
        <p:spPr>
          <a:ln/>
        </p:spPr>
      </p:sp>
      <p:sp>
        <p:nvSpPr>
          <p:cNvPr id="100147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6546" name="Rectangle 7"/>
          <p:cNvSpPr>
            <a:spLocks noGrp="1" noChangeArrowheads="1"/>
          </p:cNvSpPr>
          <p:nvPr>
            <p:ph type="sldNum" sz="quarter" idx="5"/>
          </p:nvPr>
        </p:nvSpPr>
        <p:spPr>
          <a:noFill/>
        </p:spPr>
        <p:txBody>
          <a:bodyPr/>
          <a:lstStyle/>
          <a:p>
            <a:fld id="{F677FBCB-D129-4E84-9F0B-DC683744FBE0}" type="slidenum">
              <a:rPr lang="ar-EG"/>
              <a:pPr/>
              <a:t>445</a:t>
            </a:fld>
            <a:endParaRPr lang="en-US"/>
          </a:p>
        </p:txBody>
      </p:sp>
      <p:sp>
        <p:nvSpPr>
          <p:cNvPr id="1516547" name="Rectangle 2"/>
          <p:cNvSpPr>
            <a:spLocks noGrp="1" noRot="1" noChangeAspect="1" noChangeArrowheads="1" noTextEdit="1"/>
          </p:cNvSpPr>
          <p:nvPr>
            <p:ph type="sldImg"/>
          </p:nvPr>
        </p:nvSpPr>
        <p:spPr>
          <a:ln/>
        </p:spPr>
      </p:sp>
      <p:sp>
        <p:nvSpPr>
          <p:cNvPr id="151654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7570" name="Rectangle 7"/>
          <p:cNvSpPr>
            <a:spLocks noGrp="1" noChangeArrowheads="1"/>
          </p:cNvSpPr>
          <p:nvPr>
            <p:ph type="sldNum" sz="quarter" idx="5"/>
          </p:nvPr>
        </p:nvSpPr>
        <p:spPr>
          <a:noFill/>
        </p:spPr>
        <p:txBody>
          <a:bodyPr/>
          <a:lstStyle/>
          <a:p>
            <a:fld id="{5C082B6F-354F-47B0-A808-FEDC60C9BB72}" type="slidenum">
              <a:rPr lang="ar-EG"/>
              <a:pPr/>
              <a:t>446</a:t>
            </a:fld>
            <a:endParaRPr lang="en-US"/>
          </a:p>
        </p:txBody>
      </p:sp>
      <p:sp>
        <p:nvSpPr>
          <p:cNvPr id="1517571" name="Rectangle 2"/>
          <p:cNvSpPr>
            <a:spLocks noGrp="1" noRot="1" noChangeAspect="1" noChangeArrowheads="1" noTextEdit="1"/>
          </p:cNvSpPr>
          <p:nvPr>
            <p:ph type="sldImg"/>
          </p:nvPr>
        </p:nvSpPr>
        <p:spPr>
          <a:ln/>
        </p:spPr>
      </p:sp>
      <p:sp>
        <p:nvSpPr>
          <p:cNvPr id="151757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8594" name="Rectangle 7"/>
          <p:cNvSpPr>
            <a:spLocks noGrp="1" noChangeArrowheads="1"/>
          </p:cNvSpPr>
          <p:nvPr>
            <p:ph type="sldNum" sz="quarter" idx="5"/>
          </p:nvPr>
        </p:nvSpPr>
        <p:spPr>
          <a:noFill/>
        </p:spPr>
        <p:txBody>
          <a:bodyPr/>
          <a:lstStyle/>
          <a:p>
            <a:fld id="{1FEB5A65-0BA0-4405-9400-1B36EA36C16C}" type="slidenum">
              <a:rPr lang="ar-EG"/>
              <a:pPr/>
              <a:t>447</a:t>
            </a:fld>
            <a:endParaRPr lang="en-US"/>
          </a:p>
        </p:txBody>
      </p:sp>
      <p:sp>
        <p:nvSpPr>
          <p:cNvPr id="1518595" name="Rectangle 2"/>
          <p:cNvSpPr>
            <a:spLocks noGrp="1" noRot="1" noChangeAspect="1" noChangeArrowheads="1" noTextEdit="1"/>
          </p:cNvSpPr>
          <p:nvPr>
            <p:ph type="sldImg"/>
          </p:nvPr>
        </p:nvSpPr>
        <p:spPr>
          <a:ln/>
        </p:spPr>
      </p:sp>
      <p:sp>
        <p:nvSpPr>
          <p:cNvPr id="151859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9618" name="Rectangle 7"/>
          <p:cNvSpPr>
            <a:spLocks noGrp="1" noChangeArrowheads="1"/>
          </p:cNvSpPr>
          <p:nvPr>
            <p:ph type="sldNum" sz="quarter" idx="5"/>
          </p:nvPr>
        </p:nvSpPr>
        <p:spPr>
          <a:noFill/>
        </p:spPr>
        <p:txBody>
          <a:bodyPr/>
          <a:lstStyle/>
          <a:p>
            <a:fld id="{50A57C56-3299-49F3-B833-CD33E2448572}" type="slidenum">
              <a:rPr lang="ar-EG"/>
              <a:pPr/>
              <a:t>448</a:t>
            </a:fld>
            <a:endParaRPr lang="en-US"/>
          </a:p>
        </p:txBody>
      </p:sp>
      <p:sp>
        <p:nvSpPr>
          <p:cNvPr id="1519619" name="Rectangle 2"/>
          <p:cNvSpPr>
            <a:spLocks noGrp="1" noRot="1" noChangeAspect="1" noChangeArrowheads="1" noTextEdit="1"/>
          </p:cNvSpPr>
          <p:nvPr>
            <p:ph type="sldImg"/>
          </p:nvPr>
        </p:nvSpPr>
        <p:spPr>
          <a:ln/>
        </p:spPr>
      </p:sp>
      <p:sp>
        <p:nvSpPr>
          <p:cNvPr id="151962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0642" name="Rectangle 7"/>
          <p:cNvSpPr>
            <a:spLocks noGrp="1" noChangeArrowheads="1"/>
          </p:cNvSpPr>
          <p:nvPr>
            <p:ph type="sldNum" sz="quarter" idx="5"/>
          </p:nvPr>
        </p:nvSpPr>
        <p:spPr>
          <a:noFill/>
        </p:spPr>
        <p:txBody>
          <a:bodyPr/>
          <a:lstStyle/>
          <a:p>
            <a:fld id="{36A309B1-361F-4BF8-A5D7-4518B19BA374}" type="slidenum">
              <a:rPr lang="ar-EG"/>
              <a:pPr/>
              <a:t>449</a:t>
            </a:fld>
            <a:endParaRPr lang="en-US"/>
          </a:p>
        </p:txBody>
      </p:sp>
      <p:sp>
        <p:nvSpPr>
          <p:cNvPr id="1520643" name="Rectangle 2"/>
          <p:cNvSpPr>
            <a:spLocks noGrp="1" noRot="1" noChangeAspect="1" noChangeArrowheads="1" noTextEdit="1"/>
          </p:cNvSpPr>
          <p:nvPr>
            <p:ph type="sldImg"/>
          </p:nvPr>
        </p:nvSpPr>
        <p:spPr>
          <a:ln/>
        </p:spPr>
      </p:sp>
      <p:sp>
        <p:nvSpPr>
          <p:cNvPr id="152064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1666" name="Rectangle 7"/>
          <p:cNvSpPr>
            <a:spLocks noGrp="1" noChangeArrowheads="1"/>
          </p:cNvSpPr>
          <p:nvPr>
            <p:ph type="sldNum" sz="quarter" idx="5"/>
          </p:nvPr>
        </p:nvSpPr>
        <p:spPr>
          <a:noFill/>
        </p:spPr>
        <p:txBody>
          <a:bodyPr/>
          <a:lstStyle/>
          <a:p>
            <a:fld id="{CBE2B5D7-4151-4A30-81A5-CFE0731AAE57}" type="slidenum">
              <a:rPr lang="ar-EG"/>
              <a:pPr/>
              <a:t>450</a:t>
            </a:fld>
            <a:endParaRPr lang="en-US"/>
          </a:p>
        </p:txBody>
      </p:sp>
      <p:sp>
        <p:nvSpPr>
          <p:cNvPr id="1521667" name="Rectangle 2"/>
          <p:cNvSpPr>
            <a:spLocks noGrp="1" noRot="1" noChangeAspect="1" noChangeArrowheads="1" noTextEdit="1"/>
          </p:cNvSpPr>
          <p:nvPr>
            <p:ph type="sldImg"/>
          </p:nvPr>
        </p:nvSpPr>
        <p:spPr>
          <a:ln/>
        </p:spPr>
      </p:sp>
      <p:sp>
        <p:nvSpPr>
          <p:cNvPr id="152166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2690" name="Rectangle 7"/>
          <p:cNvSpPr>
            <a:spLocks noGrp="1" noChangeArrowheads="1"/>
          </p:cNvSpPr>
          <p:nvPr>
            <p:ph type="sldNum" sz="quarter" idx="5"/>
          </p:nvPr>
        </p:nvSpPr>
        <p:spPr>
          <a:noFill/>
        </p:spPr>
        <p:txBody>
          <a:bodyPr/>
          <a:lstStyle/>
          <a:p>
            <a:fld id="{D3C54FBB-CAFD-4E21-8A47-53524C67182B}" type="slidenum">
              <a:rPr lang="ar-EG"/>
              <a:pPr/>
              <a:t>451</a:t>
            </a:fld>
            <a:endParaRPr lang="en-US"/>
          </a:p>
        </p:txBody>
      </p:sp>
      <p:sp>
        <p:nvSpPr>
          <p:cNvPr id="1522691" name="Rectangle 2"/>
          <p:cNvSpPr>
            <a:spLocks noGrp="1" noRot="1" noChangeAspect="1" noChangeArrowheads="1" noTextEdit="1"/>
          </p:cNvSpPr>
          <p:nvPr>
            <p:ph type="sldImg"/>
          </p:nvPr>
        </p:nvSpPr>
        <p:spPr>
          <a:ln/>
        </p:spPr>
      </p:sp>
      <p:sp>
        <p:nvSpPr>
          <p:cNvPr id="152269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3714" name="Rectangle 7"/>
          <p:cNvSpPr>
            <a:spLocks noGrp="1" noChangeArrowheads="1"/>
          </p:cNvSpPr>
          <p:nvPr>
            <p:ph type="sldNum" sz="quarter" idx="5"/>
          </p:nvPr>
        </p:nvSpPr>
        <p:spPr>
          <a:noFill/>
        </p:spPr>
        <p:txBody>
          <a:bodyPr/>
          <a:lstStyle/>
          <a:p>
            <a:fld id="{797A03BD-830A-4BB6-A9A3-450977480D30}" type="slidenum">
              <a:rPr lang="ar-EG"/>
              <a:pPr/>
              <a:t>452</a:t>
            </a:fld>
            <a:endParaRPr lang="en-US"/>
          </a:p>
        </p:txBody>
      </p:sp>
      <p:sp>
        <p:nvSpPr>
          <p:cNvPr id="1523715" name="Rectangle 2"/>
          <p:cNvSpPr>
            <a:spLocks noGrp="1" noRot="1" noChangeAspect="1" noChangeArrowheads="1" noTextEdit="1"/>
          </p:cNvSpPr>
          <p:nvPr>
            <p:ph type="sldImg"/>
          </p:nvPr>
        </p:nvSpPr>
        <p:spPr>
          <a:ln/>
        </p:spPr>
      </p:sp>
      <p:sp>
        <p:nvSpPr>
          <p:cNvPr id="152371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4738" name="Rectangle 7"/>
          <p:cNvSpPr>
            <a:spLocks noGrp="1" noChangeArrowheads="1"/>
          </p:cNvSpPr>
          <p:nvPr>
            <p:ph type="sldNum" sz="quarter" idx="5"/>
          </p:nvPr>
        </p:nvSpPr>
        <p:spPr>
          <a:noFill/>
        </p:spPr>
        <p:txBody>
          <a:bodyPr/>
          <a:lstStyle/>
          <a:p>
            <a:fld id="{87471A79-9168-4A0F-8030-52B677EF8121}" type="slidenum">
              <a:rPr lang="ar-EG"/>
              <a:pPr/>
              <a:t>453</a:t>
            </a:fld>
            <a:endParaRPr lang="en-US"/>
          </a:p>
        </p:txBody>
      </p:sp>
      <p:sp>
        <p:nvSpPr>
          <p:cNvPr id="1524739" name="Rectangle 2"/>
          <p:cNvSpPr>
            <a:spLocks noGrp="1" noRot="1" noChangeAspect="1" noChangeArrowheads="1" noTextEdit="1"/>
          </p:cNvSpPr>
          <p:nvPr>
            <p:ph type="sldImg"/>
          </p:nvPr>
        </p:nvSpPr>
        <p:spPr>
          <a:ln/>
        </p:spPr>
      </p:sp>
      <p:sp>
        <p:nvSpPr>
          <p:cNvPr id="152474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62" name="Rectangle 7"/>
          <p:cNvSpPr>
            <a:spLocks noGrp="1" noChangeArrowheads="1"/>
          </p:cNvSpPr>
          <p:nvPr>
            <p:ph type="sldNum" sz="quarter" idx="5"/>
          </p:nvPr>
        </p:nvSpPr>
        <p:spPr>
          <a:noFill/>
        </p:spPr>
        <p:txBody>
          <a:bodyPr/>
          <a:lstStyle/>
          <a:p>
            <a:fld id="{9E419781-64C6-4BF6-A954-0F5268378847}" type="slidenum">
              <a:rPr lang="ar-EG"/>
              <a:pPr/>
              <a:t>454</a:t>
            </a:fld>
            <a:endParaRPr lang="en-US"/>
          </a:p>
        </p:txBody>
      </p:sp>
      <p:sp>
        <p:nvSpPr>
          <p:cNvPr id="1525763" name="Rectangle 2"/>
          <p:cNvSpPr>
            <a:spLocks noGrp="1" noRot="1" noChangeAspect="1" noChangeArrowheads="1" noTextEdit="1"/>
          </p:cNvSpPr>
          <p:nvPr>
            <p:ph type="sldImg"/>
          </p:nvPr>
        </p:nvSpPr>
        <p:spPr>
          <a:ln/>
        </p:spPr>
      </p:sp>
      <p:sp>
        <p:nvSpPr>
          <p:cNvPr id="152576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7"/>
          <p:cNvSpPr>
            <a:spLocks noGrp="1" noChangeArrowheads="1"/>
          </p:cNvSpPr>
          <p:nvPr>
            <p:ph type="sldNum" sz="quarter" idx="5"/>
          </p:nvPr>
        </p:nvSpPr>
        <p:spPr>
          <a:noFill/>
        </p:spPr>
        <p:txBody>
          <a:bodyPr/>
          <a:lstStyle/>
          <a:p>
            <a:fld id="{A9A6EF68-F304-4458-B5D2-9A5C80210FC6}" type="slidenum">
              <a:rPr lang="ar-EG"/>
              <a:pPr/>
              <a:t>6</a:t>
            </a:fld>
            <a:endParaRPr lang="en-US"/>
          </a:p>
        </p:txBody>
      </p:sp>
      <p:sp>
        <p:nvSpPr>
          <p:cNvPr id="882691" name="Rectangle 2"/>
          <p:cNvSpPr>
            <a:spLocks noGrp="1" noRot="1" noChangeAspect="1" noChangeArrowheads="1" noTextEdit="1"/>
          </p:cNvSpPr>
          <p:nvPr>
            <p:ph type="sldImg"/>
          </p:nvPr>
        </p:nvSpPr>
        <p:spPr>
          <a:ln/>
        </p:spPr>
      </p:sp>
      <p:sp>
        <p:nvSpPr>
          <p:cNvPr id="88269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98" name="Rectangle 7"/>
          <p:cNvSpPr>
            <a:spLocks noGrp="1" noChangeArrowheads="1"/>
          </p:cNvSpPr>
          <p:nvPr>
            <p:ph type="sldNum" sz="quarter" idx="5"/>
          </p:nvPr>
        </p:nvSpPr>
        <p:spPr>
          <a:noFill/>
        </p:spPr>
        <p:txBody>
          <a:bodyPr/>
          <a:lstStyle/>
          <a:p>
            <a:fld id="{613856E8-DCFB-4BD5-BB69-DBD57BD03991}" type="slidenum">
              <a:rPr lang="ar-EG"/>
              <a:pPr/>
              <a:t>50</a:t>
            </a:fld>
            <a:endParaRPr lang="en-US"/>
          </a:p>
        </p:txBody>
      </p:sp>
      <p:sp>
        <p:nvSpPr>
          <p:cNvPr id="1002499" name="Rectangle 2"/>
          <p:cNvSpPr>
            <a:spLocks noGrp="1" noRot="1" noChangeAspect="1" noChangeArrowheads="1" noTextEdit="1"/>
          </p:cNvSpPr>
          <p:nvPr>
            <p:ph type="sldImg"/>
          </p:nvPr>
        </p:nvSpPr>
        <p:spPr>
          <a:ln/>
        </p:spPr>
      </p:sp>
      <p:sp>
        <p:nvSpPr>
          <p:cNvPr id="100250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6786" name="Rectangle 7"/>
          <p:cNvSpPr>
            <a:spLocks noGrp="1" noChangeArrowheads="1"/>
          </p:cNvSpPr>
          <p:nvPr>
            <p:ph type="sldNum" sz="quarter" idx="5"/>
          </p:nvPr>
        </p:nvSpPr>
        <p:spPr>
          <a:noFill/>
        </p:spPr>
        <p:txBody>
          <a:bodyPr/>
          <a:lstStyle/>
          <a:p>
            <a:fld id="{9CEA3DF1-CCC0-4FB9-BEA0-9049B043AC2A}" type="slidenum">
              <a:rPr lang="ar-EG"/>
              <a:pPr/>
              <a:t>455</a:t>
            </a:fld>
            <a:endParaRPr lang="en-US"/>
          </a:p>
        </p:txBody>
      </p:sp>
      <p:sp>
        <p:nvSpPr>
          <p:cNvPr id="1526787" name="Rectangle 2"/>
          <p:cNvSpPr>
            <a:spLocks noGrp="1" noRot="1" noChangeAspect="1" noChangeArrowheads="1" noTextEdit="1"/>
          </p:cNvSpPr>
          <p:nvPr>
            <p:ph type="sldImg"/>
          </p:nvPr>
        </p:nvSpPr>
        <p:spPr>
          <a:ln/>
        </p:spPr>
      </p:sp>
      <p:sp>
        <p:nvSpPr>
          <p:cNvPr id="152678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7810" name="Rectangle 7"/>
          <p:cNvSpPr>
            <a:spLocks noGrp="1" noChangeArrowheads="1"/>
          </p:cNvSpPr>
          <p:nvPr>
            <p:ph type="sldNum" sz="quarter" idx="5"/>
          </p:nvPr>
        </p:nvSpPr>
        <p:spPr>
          <a:noFill/>
        </p:spPr>
        <p:txBody>
          <a:bodyPr/>
          <a:lstStyle/>
          <a:p>
            <a:fld id="{BBC2DB22-96A9-48C6-9E22-36FDD2799632}" type="slidenum">
              <a:rPr lang="ar-EG"/>
              <a:pPr/>
              <a:t>456</a:t>
            </a:fld>
            <a:endParaRPr lang="en-US"/>
          </a:p>
        </p:txBody>
      </p:sp>
      <p:sp>
        <p:nvSpPr>
          <p:cNvPr id="1527811" name="Rectangle 2"/>
          <p:cNvSpPr>
            <a:spLocks noGrp="1" noRot="1" noChangeAspect="1" noChangeArrowheads="1" noTextEdit="1"/>
          </p:cNvSpPr>
          <p:nvPr>
            <p:ph type="sldImg"/>
          </p:nvPr>
        </p:nvSpPr>
        <p:spPr>
          <a:ln/>
        </p:spPr>
      </p:sp>
      <p:sp>
        <p:nvSpPr>
          <p:cNvPr id="152781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8834" name="Rectangle 7"/>
          <p:cNvSpPr>
            <a:spLocks noGrp="1" noChangeArrowheads="1"/>
          </p:cNvSpPr>
          <p:nvPr>
            <p:ph type="sldNum" sz="quarter" idx="5"/>
          </p:nvPr>
        </p:nvSpPr>
        <p:spPr>
          <a:noFill/>
        </p:spPr>
        <p:txBody>
          <a:bodyPr/>
          <a:lstStyle/>
          <a:p>
            <a:fld id="{5E81565F-CB64-4403-808F-F73467896476}" type="slidenum">
              <a:rPr lang="ar-EG"/>
              <a:pPr/>
              <a:t>457</a:t>
            </a:fld>
            <a:endParaRPr lang="en-US"/>
          </a:p>
        </p:txBody>
      </p:sp>
      <p:sp>
        <p:nvSpPr>
          <p:cNvPr id="1528835" name="Rectangle 2"/>
          <p:cNvSpPr>
            <a:spLocks noGrp="1" noRot="1" noChangeAspect="1" noChangeArrowheads="1" noTextEdit="1"/>
          </p:cNvSpPr>
          <p:nvPr>
            <p:ph type="sldImg"/>
          </p:nvPr>
        </p:nvSpPr>
        <p:spPr>
          <a:ln/>
        </p:spPr>
      </p:sp>
      <p:sp>
        <p:nvSpPr>
          <p:cNvPr id="152883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9858" name="Rectangle 7"/>
          <p:cNvSpPr>
            <a:spLocks noGrp="1" noChangeArrowheads="1"/>
          </p:cNvSpPr>
          <p:nvPr>
            <p:ph type="sldNum" sz="quarter" idx="5"/>
          </p:nvPr>
        </p:nvSpPr>
        <p:spPr>
          <a:noFill/>
        </p:spPr>
        <p:txBody>
          <a:bodyPr/>
          <a:lstStyle/>
          <a:p>
            <a:fld id="{873EA12F-0EC9-4E44-AFFC-13143CADE34A}" type="slidenum">
              <a:rPr lang="ar-EG"/>
              <a:pPr/>
              <a:t>458</a:t>
            </a:fld>
            <a:endParaRPr lang="en-US"/>
          </a:p>
        </p:txBody>
      </p:sp>
      <p:sp>
        <p:nvSpPr>
          <p:cNvPr id="1529859" name="Rectangle 2"/>
          <p:cNvSpPr>
            <a:spLocks noGrp="1" noRot="1" noChangeAspect="1" noChangeArrowheads="1" noTextEdit="1"/>
          </p:cNvSpPr>
          <p:nvPr>
            <p:ph type="sldImg"/>
          </p:nvPr>
        </p:nvSpPr>
        <p:spPr>
          <a:ln/>
        </p:spPr>
      </p:sp>
      <p:sp>
        <p:nvSpPr>
          <p:cNvPr id="152986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882" name="Rectangle 7"/>
          <p:cNvSpPr>
            <a:spLocks noGrp="1" noChangeArrowheads="1"/>
          </p:cNvSpPr>
          <p:nvPr>
            <p:ph type="sldNum" sz="quarter" idx="5"/>
          </p:nvPr>
        </p:nvSpPr>
        <p:spPr>
          <a:noFill/>
        </p:spPr>
        <p:txBody>
          <a:bodyPr/>
          <a:lstStyle/>
          <a:p>
            <a:fld id="{57D50D96-EEE4-4214-8E37-19494FB04AF8}" type="slidenum">
              <a:rPr lang="ar-EG"/>
              <a:pPr/>
              <a:t>459</a:t>
            </a:fld>
            <a:endParaRPr lang="en-US"/>
          </a:p>
        </p:txBody>
      </p:sp>
      <p:sp>
        <p:nvSpPr>
          <p:cNvPr id="1530883" name="Rectangle 2"/>
          <p:cNvSpPr>
            <a:spLocks noGrp="1" noRot="1" noChangeAspect="1" noChangeArrowheads="1" noTextEdit="1"/>
          </p:cNvSpPr>
          <p:nvPr>
            <p:ph type="sldImg"/>
          </p:nvPr>
        </p:nvSpPr>
        <p:spPr>
          <a:ln/>
        </p:spPr>
      </p:sp>
      <p:sp>
        <p:nvSpPr>
          <p:cNvPr id="153088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1906" name="Rectangle 7"/>
          <p:cNvSpPr>
            <a:spLocks noGrp="1" noChangeArrowheads="1"/>
          </p:cNvSpPr>
          <p:nvPr>
            <p:ph type="sldNum" sz="quarter" idx="5"/>
          </p:nvPr>
        </p:nvSpPr>
        <p:spPr>
          <a:noFill/>
        </p:spPr>
        <p:txBody>
          <a:bodyPr/>
          <a:lstStyle/>
          <a:p>
            <a:fld id="{E4F20474-63F4-4765-97BA-393078A3DD04}" type="slidenum">
              <a:rPr lang="ar-EG"/>
              <a:pPr/>
              <a:t>460</a:t>
            </a:fld>
            <a:endParaRPr lang="en-US"/>
          </a:p>
        </p:txBody>
      </p:sp>
      <p:sp>
        <p:nvSpPr>
          <p:cNvPr id="1531907" name="Rectangle 2"/>
          <p:cNvSpPr>
            <a:spLocks noGrp="1" noRot="1" noChangeAspect="1" noChangeArrowheads="1" noTextEdit="1"/>
          </p:cNvSpPr>
          <p:nvPr>
            <p:ph type="sldImg"/>
          </p:nvPr>
        </p:nvSpPr>
        <p:spPr>
          <a:ln/>
        </p:spPr>
      </p:sp>
      <p:sp>
        <p:nvSpPr>
          <p:cNvPr id="153190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2930" name="Rectangle 7"/>
          <p:cNvSpPr>
            <a:spLocks noGrp="1" noChangeArrowheads="1"/>
          </p:cNvSpPr>
          <p:nvPr>
            <p:ph type="sldNum" sz="quarter" idx="5"/>
          </p:nvPr>
        </p:nvSpPr>
        <p:spPr>
          <a:noFill/>
        </p:spPr>
        <p:txBody>
          <a:bodyPr/>
          <a:lstStyle/>
          <a:p>
            <a:fld id="{D064A906-4488-44C6-9E6B-AC732BF66BEA}" type="slidenum">
              <a:rPr lang="ar-EG"/>
              <a:pPr/>
              <a:t>461</a:t>
            </a:fld>
            <a:endParaRPr lang="en-US"/>
          </a:p>
        </p:txBody>
      </p:sp>
      <p:sp>
        <p:nvSpPr>
          <p:cNvPr id="1532931" name="Rectangle 2"/>
          <p:cNvSpPr>
            <a:spLocks noGrp="1" noRot="1" noChangeAspect="1" noChangeArrowheads="1" noTextEdit="1"/>
          </p:cNvSpPr>
          <p:nvPr>
            <p:ph type="sldImg"/>
          </p:nvPr>
        </p:nvSpPr>
        <p:spPr>
          <a:ln/>
        </p:spPr>
      </p:sp>
      <p:sp>
        <p:nvSpPr>
          <p:cNvPr id="15329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3954" name="Rectangle 7"/>
          <p:cNvSpPr>
            <a:spLocks noGrp="1" noChangeArrowheads="1"/>
          </p:cNvSpPr>
          <p:nvPr>
            <p:ph type="sldNum" sz="quarter" idx="5"/>
          </p:nvPr>
        </p:nvSpPr>
        <p:spPr>
          <a:noFill/>
        </p:spPr>
        <p:txBody>
          <a:bodyPr/>
          <a:lstStyle/>
          <a:p>
            <a:fld id="{01EAAD03-492D-4A30-8F19-75CD8D84D03C}" type="slidenum">
              <a:rPr lang="ar-EG"/>
              <a:pPr/>
              <a:t>462</a:t>
            </a:fld>
            <a:endParaRPr lang="en-US"/>
          </a:p>
        </p:txBody>
      </p:sp>
      <p:sp>
        <p:nvSpPr>
          <p:cNvPr id="1533955" name="Rectangle 2"/>
          <p:cNvSpPr>
            <a:spLocks noGrp="1" noRot="1" noChangeAspect="1" noChangeArrowheads="1" noTextEdit="1"/>
          </p:cNvSpPr>
          <p:nvPr>
            <p:ph type="sldImg"/>
          </p:nvPr>
        </p:nvSpPr>
        <p:spPr>
          <a:ln/>
        </p:spPr>
      </p:sp>
      <p:sp>
        <p:nvSpPr>
          <p:cNvPr id="153395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978" name="Rectangle 7"/>
          <p:cNvSpPr>
            <a:spLocks noGrp="1" noChangeArrowheads="1"/>
          </p:cNvSpPr>
          <p:nvPr>
            <p:ph type="sldNum" sz="quarter" idx="5"/>
          </p:nvPr>
        </p:nvSpPr>
        <p:spPr>
          <a:noFill/>
        </p:spPr>
        <p:txBody>
          <a:bodyPr/>
          <a:lstStyle/>
          <a:p>
            <a:fld id="{66461EB4-B8B9-496D-A67E-9BF0F28C00AD}" type="slidenum">
              <a:rPr lang="ar-EG"/>
              <a:pPr/>
              <a:t>463</a:t>
            </a:fld>
            <a:endParaRPr lang="en-US"/>
          </a:p>
        </p:txBody>
      </p:sp>
      <p:sp>
        <p:nvSpPr>
          <p:cNvPr id="1534979" name="Rectangle 2"/>
          <p:cNvSpPr>
            <a:spLocks noGrp="1" noRot="1" noChangeAspect="1" noChangeArrowheads="1" noTextEdit="1"/>
          </p:cNvSpPr>
          <p:nvPr>
            <p:ph type="sldImg"/>
          </p:nvPr>
        </p:nvSpPr>
        <p:spPr>
          <a:ln/>
        </p:spPr>
      </p:sp>
      <p:sp>
        <p:nvSpPr>
          <p:cNvPr id="153498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02" name="Rectangle 7"/>
          <p:cNvSpPr>
            <a:spLocks noGrp="1" noChangeArrowheads="1"/>
          </p:cNvSpPr>
          <p:nvPr>
            <p:ph type="sldNum" sz="quarter" idx="5"/>
          </p:nvPr>
        </p:nvSpPr>
        <p:spPr>
          <a:noFill/>
        </p:spPr>
        <p:txBody>
          <a:bodyPr/>
          <a:lstStyle/>
          <a:p>
            <a:fld id="{91B7A92D-55ED-4E69-9C2B-35F6E7EBA832}" type="slidenum">
              <a:rPr lang="ar-EG"/>
              <a:pPr/>
              <a:t>464</a:t>
            </a:fld>
            <a:endParaRPr lang="en-US"/>
          </a:p>
        </p:txBody>
      </p:sp>
      <p:sp>
        <p:nvSpPr>
          <p:cNvPr id="1536003" name="Rectangle 2"/>
          <p:cNvSpPr>
            <a:spLocks noGrp="1" noRot="1" noChangeAspect="1" noChangeArrowheads="1" noTextEdit="1"/>
          </p:cNvSpPr>
          <p:nvPr>
            <p:ph type="sldImg"/>
          </p:nvPr>
        </p:nvSpPr>
        <p:spPr>
          <a:ln/>
        </p:spPr>
      </p:sp>
      <p:sp>
        <p:nvSpPr>
          <p:cNvPr id="153600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7"/>
          <p:cNvSpPr>
            <a:spLocks noGrp="1" noChangeArrowheads="1"/>
          </p:cNvSpPr>
          <p:nvPr>
            <p:ph type="sldNum" sz="quarter" idx="5"/>
          </p:nvPr>
        </p:nvSpPr>
        <p:spPr>
          <a:noFill/>
        </p:spPr>
        <p:txBody>
          <a:bodyPr/>
          <a:lstStyle/>
          <a:p>
            <a:fld id="{4BF0038C-0CE7-45B6-9457-2C52C7FE0B8F}" type="slidenum">
              <a:rPr lang="ar-EG"/>
              <a:pPr/>
              <a:t>51</a:t>
            </a:fld>
            <a:endParaRPr lang="en-US"/>
          </a:p>
        </p:txBody>
      </p:sp>
      <p:sp>
        <p:nvSpPr>
          <p:cNvPr id="1003523" name="Rectangle 2"/>
          <p:cNvSpPr>
            <a:spLocks noGrp="1" noRot="1" noChangeAspect="1" noChangeArrowheads="1" noTextEdit="1"/>
          </p:cNvSpPr>
          <p:nvPr>
            <p:ph type="sldImg"/>
          </p:nvPr>
        </p:nvSpPr>
        <p:spPr>
          <a:ln/>
        </p:spPr>
      </p:sp>
      <p:sp>
        <p:nvSpPr>
          <p:cNvPr id="100352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026" name="Rectangle 7"/>
          <p:cNvSpPr>
            <a:spLocks noGrp="1" noChangeArrowheads="1"/>
          </p:cNvSpPr>
          <p:nvPr>
            <p:ph type="sldNum" sz="quarter" idx="5"/>
          </p:nvPr>
        </p:nvSpPr>
        <p:spPr>
          <a:noFill/>
        </p:spPr>
        <p:txBody>
          <a:bodyPr/>
          <a:lstStyle/>
          <a:p>
            <a:fld id="{933A1621-79F5-4F55-9EB1-86F2CA7C6197}" type="slidenum">
              <a:rPr lang="ar-EG"/>
              <a:pPr/>
              <a:t>465</a:t>
            </a:fld>
            <a:endParaRPr lang="en-US"/>
          </a:p>
        </p:txBody>
      </p:sp>
      <p:sp>
        <p:nvSpPr>
          <p:cNvPr id="1537027" name="Rectangle 2"/>
          <p:cNvSpPr>
            <a:spLocks noGrp="1" noRot="1" noChangeAspect="1" noChangeArrowheads="1" noTextEdit="1"/>
          </p:cNvSpPr>
          <p:nvPr>
            <p:ph type="sldImg"/>
          </p:nvPr>
        </p:nvSpPr>
        <p:spPr>
          <a:ln/>
        </p:spPr>
      </p:sp>
      <p:sp>
        <p:nvSpPr>
          <p:cNvPr id="15370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050" name="Rectangle 7"/>
          <p:cNvSpPr>
            <a:spLocks noGrp="1" noChangeArrowheads="1"/>
          </p:cNvSpPr>
          <p:nvPr>
            <p:ph type="sldNum" sz="quarter" idx="5"/>
          </p:nvPr>
        </p:nvSpPr>
        <p:spPr>
          <a:noFill/>
        </p:spPr>
        <p:txBody>
          <a:bodyPr/>
          <a:lstStyle/>
          <a:p>
            <a:fld id="{8A044384-B036-47E1-B73D-281438B6767D}" type="slidenum">
              <a:rPr lang="ar-EG"/>
              <a:pPr/>
              <a:t>466</a:t>
            </a:fld>
            <a:endParaRPr lang="en-US"/>
          </a:p>
        </p:txBody>
      </p:sp>
      <p:sp>
        <p:nvSpPr>
          <p:cNvPr id="1538051" name="Rectangle 2"/>
          <p:cNvSpPr>
            <a:spLocks noGrp="1" noRot="1" noChangeAspect="1" noChangeArrowheads="1" noTextEdit="1"/>
          </p:cNvSpPr>
          <p:nvPr>
            <p:ph type="sldImg"/>
          </p:nvPr>
        </p:nvSpPr>
        <p:spPr>
          <a:ln/>
        </p:spPr>
      </p:sp>
      <p:sp>
        <p:nvSpPr>
          <p:cNvPr id="153805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9074" name="Rectangle 7"/>
          <p:cNvSpPr>
            <a:spLocks noGrp="1" noChangeArrowheads="1"/>
          </p:cNvSpPr>
          <p:nvPr>
            <p:ph type="sldNum" sz="quarter" idx="5"/>
          </p:nvPr>
        </p:nvSpPr>
        <p:spPr>
          <a:noFill/>
        </p:spPr>
        <p:txBody>
          <a:bodyPr/>
          <a:lstStyle/>
          <a:p>
            <a:fld id="{069250BF-3FD3-4418-93F2-5F5FDBE124B0}" type="slidenum">
              <a:rPr lang="ar-EG"/>
              <a:pPr/>
              <a:t>467</a:t>
            </a:fld>
            <a:endParaRPr lang="en-US"/>
          </a:p>
        </p:txBody>
      </p:sp>
      <p:sp>
        <p:nvSpPr>
          <p:cNvPr id="1539075" name="Rectangle 2"/>
          <p:cNvSpPr>
            <a:spLocks noGrp="1" noRot="1" noChangeAspect="1" noChangeArrowheads="1" noTextEdit="1"/>
          </p:cNvSpPr>
          <p:nvPr>
            <p:ph type="sldImg"/>
          </p:nvPr>
        </p:nvSpPr>
        <p:spPr>
          <a:ln/>
        </p:spPr>
      </p:sp>
      <p:sp>
        <p:nvSpPr>
          <p:cNvPr id="153907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0098" name="Rectangle 7"/>
          <p:cNvSpPr>
            <a:spLocks noGrp="1" noChangeArrowheads="1"/>
          </p:cNvSpPr>
          <p:nvPr>
            <p:ph type="sldNum" sz="quarter" idx="5"/>
          </p:nvPr>
        </p:nvSpPr>
        <p:spPr>
          <a:noFill/>
        </p:spPr>
        <p:txBody>
          <a:bodyPr/>
          <a:lstStyle/>
          <a:p>
            <a:fld id="{AC1ED39D-8507-4DB3-9A07-588EA5F18D2A}" type="slidenum">
              <a:rPr lang="ar-EG"/>
              <a:pPr/>
              <a:t>468</a:t>
            </a:fld>
            <a:endParaRPr lang="en-US"/>
          </a:p>
        </p:txBody>
      </p:sp>
      <p:sp>
        <p:nvSpPr>
          <p:cNvPr id="1540099" name="Rectangle 2"/>
          <p:cNvSpPr>
            <a:spLocks noGrp="1" noRot="1" noChangeAspect="1" noChangeArrowheads="1" noTextEdit="1"/>
          </p:cNvSpPr>
          <p:nvPr>
            <p:ph type="sldImg"/>
          </p:nvPr>
        </p:nvSpPr>
        <p:spPr>
          <a:ln/>
        </p:spPr>
      </p:sp>
      <p:sp>
        <p:nvSpPr>
          <p:cNvPr id="154010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122" name="Rectangle 7"/>
          <p:cNvSpPr>
            <a:spLocks noGrp="1" noChangeArrowheads="1"/>
          </p:cNvSpPr>
          <p:nvPr>
            <p:ph type="sldNum" sz="quarter" idx="5"/>
          </p:nvPr>
        </p:nvSpPr>
        <p:spPr>
          <a:noFill/>
        </p:spPr>
        <p:txBody>
          <a:bodyPr/>
          <a:lstStyle/>
          <a:p>
            <a:fld id="{83F904F1-DDBA-454D-B38A-0A003742FAC8}" type="slidenum">
              <a:rPr lang="ar-EG"/>
              <a:pPr/>
              <a:t>469</a:t>
            </a:fld>
            <a:endParaRPr lang="en-US"/>
          </a:p>
        </p:txBody>
      </p:sp>
      <p:sp>
        <p:nvSpPr>
          <p:cNvPr id="1541123" name="Rectangle 2"/>
          <p:cNvSpPr>
            <a:spLocks noGrp="1" noRot="1" noChangeAspect="1" noChangeArrowheads="1" noTextEdit="1"/>
          </p:cNvSpPr>
          <p:nvPr>
            <p:ph type="sldImg"/>
          </p:nvPr>
        </p:nvSpPr>
        <p:spPr>
          <a:ln/>
        </p:spPr>
      </p:sp>
      <p:sp>
        <p:nvSpPr>
          <p:cNvPr id="154112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2146" name="Rectangle 7"/>
          <p:cNvSpPr>
            <a:spLocks noGrp="1" noChangeArrowheads="1"/>
          </p:cNvSpPr>
          <p:nvPr>
            <p:ph type="sldNum" sz="quarter" idx="5"/>
          </p:nvPr>
        </p:nvSpPr>
        <p:spPr>
          <a:noFill/>
        </p:spPr>
        <p:txBody>
          <a:bodyPr/>
          <a:lstStyle/>
          <a:p>
            <a:fld id="{15A1CB0B-EC94-4B3F-8009-7D5E0CAD0A27}" type="slidenum">
              <a:rPr lang="ar-EG"/>
              <a:pPr/>
              <a:t>470</a:t>
            </a:fld>
            <a:endParaRPr lang="en-US"/>
          </a:p>
        </p:txBody>
      </p:sp>
      <p:sp>
        <p:nvSpPr>
          <p:cNvPr id="1542147" name="Rectangle 2"/>
          <p:cNvSpPr>
            <a:spLocks noGrp="1" noRot="1" noChangeAspect="1" noChangeArrowheads="1" noTextEdit="1"/>
          </p:cNvSpPr>
          <p:nvPr>
            <p:ph type="sldImg"/>
          </p:nvPr>
        </p:nvSpPr>
        <p:spPr>
          <a:ln/>
        </p:spPr>
      </p:sp>
      <p:sp>
        <p:nvSpPr>
          <p:cNvPr id="154214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3170" name="Rectangle 7"/>
          <p:cNvSpPr>
            <a:spLocks noGrp="1" noChangeArrowheads="1"/>
          </p:cNvSpPr>
          <p:nvPr>
            <p:ph type="sldNum" sz="quarter" idx="5"/>
          </p:nvPr>
        </p:nvSpPr>
        <p:spPr>
          <a:noFill/>
        </p:spPr>
        <p:txBody>
          <a:bodyPr/>
          <a:lstStyle/>
          <a:p>
            <a:fld id="{3DC78553-02F0-4076-BDDA-D1CF1E98AD86}" type="slidenum">
              <a:rPr lang="ar-EG"/>
              <a:pPr/>
              <a:t>471</a:t>
            </a:fld>
            <a:endParaRPr lang="en-US"/>
          </a:p>
        </p:txBody>
      </p:sp>
      <p:sp>
        <p:nvSpPr>
          <p:cNvPr id="1543171" name="Rectangle 2"/>
          <p:cNvSpPr>
            <a:spLocks noGrp="1" noRot="1" noChangeAspect="1" noChangeArrowheads="1" noTextEdit="1"/>
          </p:cNvSpPr>
          <p:nvPr>
            <p:ph type="sldImg"/>
          </p:nvPr>
        </p:nvSpPr>
        <p:spPr>
          <a:ln/>
        </p:spPr>
      </p:sp>
      <p:sp>
        <p:nvSpPr>
          <p:cNvPr id="154317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194" name="Rectangle 7"/>
          <p:cNvSpPr>
            <a:spLocks noGrp="1" noChangeArrowheads="1"/>
          </p:cNvSpPr>
          <p:nvPr>
            <p:ph type="sldNum" sz="quarter" idx="5"/>
          </p:nvPr>
        </p:nvSpPr>
        <p:spPr>
          <a:noFill/>
        </p:spPr>
        <p:txBody>
          <a:bodyPr/>
          <a:lstStyle/>
          <a:p>
            <a:fld id="{FD2F73B4-9268-4C06-91FB-6F156E127EF9}" type="slidenum">
              <a:rPr lang="ar-EG"/>
              <a:pPr/>
              <a:t>472</a:t>
            </a:fld>
            <a:endParaRPr lang="en-US"/>
          </a:p>
        </p:txBody>
      </p:sp>
      <p:sp>
        <p:nvSpPr>
          <p:cNvPr id="1544195" name="Rectangle 2"/>
          <p:cNvSpPr>
            <a:spLocks noGrp="1" noRot="1" noChangeAspect="1" noChangeArrowheads="1" noTextEdit="1"/>
          </p:cNvSpPr>
          <p:nvPr>
            <p:ph type="sldImg"/>
          </p:nvPr>
        </p:nvSpPr>
        <p:spPr>
          <a:ln/>
        </p:spPr>
      </p:sp>
      <p:sp>
        <p:nvSpPr>
          <p:cNvPr id="154419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5218" name="Rectangle 7"/>
          <p:cNvSpPr>
            <a:spLocks noGrp="1" noChangeArrowheads="1"/>
          </p:cNvSpPr>
          <p:nvPr>
            <p:ph type="sldNum" sz="quarter" idx="5"/>
          </p:nvPr>
        </p:nvSpPr>
        <p:spPr>
          <a:noFill/>
        </p:spPr>
        <p:txBody>
          <a:bodyPr/>
          <a:lstStyle/>
          <a:p>
            <a:fld id="{6BBF4289-2556-40A8-ADDB-46B991D52E8C}" type="slidenum">
              <a:rPr lang="ar-EG"/>
              <a:pPr/>
              <a:t>473</a:t>
            </a:fld>
            <a:endParaRPr lang="en-US"/>
          </a:p>
        </p:txBody>
      </p:sp>
      <p:sp>
        <p:nvSpPr>
          <p:cNvPr id="1545219" name="Rectangle 2"/>
          <p:cNvSpPr>
            <a:spLocks noGrp="1" noRot="1" noChangeAspect="1" noChangeArrowheads="1" noTextEdit="1"/>
          </p:cNvSpPr>
          <p:nvPr>
            <p:ph type="sldImg"/>
          </p:nvPr>
        </p:nvSpPr>
        <p:spPr>
          <a:ln/>
        </p:spPr>
      </p:sp>
      <p:sp>
        <p:nvSpPr>
          <p:cNvPr id="154522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42" name="Rectangle 7"/>
          <p:cNvSpPr>
            <a:spLocks noGrp="1" noChangeArrowheads="1"/>
          </p:cNvSpPr>
          <p:nvPr>
            <p:ph type="sldNum" sz="quarter" idx="5"/>
          </p:nvPr>
        </p:nvSpPr>
        <p:spPr>
          <a:noFill/>
        </p:spPr>
        <p:txBody>
          <a:bodyPr/>
          <a:lstStyle/>
          <a:p>
            <a:fld id="{52132746-7C07-4BC2-8B99-2221E9DBF0C6}" type="slidenum">
              <a:rPr lang="ar-EG"/>
              <a:pPr/>
              <a:t>474</a:t>
            </a:fld>
            <a:endParaRPr lang="en-US"/>
          </a:p>
        </p:txBody>
      </p:sp>
      <p:sp>
        <p:nvSpPr>
          <p:cNvPr id="1546243" name="Rectangle 2"/>
          <p:cNvSpPr>
            <a:spLocks noGrp="1" noRot="1" noChangeAspect="1" noChangeArrowheads="1" noTextEdit="1"/>
          </p:cNvSpPr>
          <p:nvPr>
            <p:ph type="sldImg"/>
          </p:nvPr>
        </p:nvSpPr>
        <p:spPr>
          <a:ln/>
        </p:spPr>
      </p:sp>
      <p:sp>
        <p:nvSpPr>
          <p:cNvPr id="154624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7"/>
          <p:cNvSpPr>
            <a:spLocks noGrp="1" noChangeArrowheads="1"/>
          </p:cNvSpPr>
          <p:nvPr>
            <p:ph type="sldNum" sz="quarter" idx="5"/>
          </p:nvPr>
        </p:nvSpPr>
        <p:spPr>
          <a:noFill/>
        </p:spPr>
        <p:txBody>
          <a:bodyPr/>
          <a:lstStyle/>
          <a:p>
            <a:fld id="{344B5F6B-434D-4D21-ABAB-4566AFE85004}" type="slidenum">
              <a:rPr lang="ar-EG"/>
              <a:pPr/>
              <a:t>52</a:t>
            </a:fld>
            <a:endParaRPr lang="en-US"/>
          </a:p>
        </p:txBody>
      </p:sp>
      <p:sp>
        <p:nvSpPr>
          <p:cNvPr id="1004547" name="Rectangle 2"/>
          <p:cNvSpPr>
            <a:spLocks noGrp="1" noRot="1" noChangeAspect="1" noChangeArrowheads="1" noTextEdit="1"/>
          </p:cNvSpPr>
          <p:nvPr>
            <p:ph type="sldImg"/>
          </p:nvPr>
        </p:nvSpPr>
        <p:spPr>
          <a:ln/>
        </p:spPr>
      </p:sp>
      <p:sp>
        <p:nvSpPr>
          <p:cNvPr id="100454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7266" name="Rectangle 7"/>
          <p:cNvSpPr>
            <a:spLocks noGrp="1" noChangeArrowheads="1"/>
          </p:cNvSpPr>
          <p:nvPr>
            <p:ph type="sldNum" sz="quarter" idx="5"/>
          </p:nvPr>
        </p:nvSpPr>
        <p:spPr>
          <a:noFill/>
        </p:spPr>
        <p:txBody>
          <a:bodyPr/>
          <a:lstStyle/>
          <a:p>
            <a:fld id="{8DC553C5-D916-407F-BA1A-D19F76BB3E09}" type="slidenum">
              <a:rPr lang="ar-EG"/>
              <a:pPr/>
              <a:t>475</a:t>
            </a:fld>
            <a:endParaRPr lang="en-US"/>
          </a:p>
        </p:txBody>
      </p:sp>
      <p:sp>
        <p:nvSpPr>
          <p:cNvPr id="1547267" name="Rectangle 2"/>
          <p:cNvSpPr>
            <a:spLocks noGrp="1" noRot="1" noChangeAspect="1" noChangeArrowheads="1" noTextEdit="1"/>
          </p:cNvSpPr>
          <p:nvPr>
            <p:ph type="sldImg"/>
          </p:nvPr>
        </p:nvSpPr>
        <p:spPr>
          <a:ln/>
        </p:spPr>
      </p:sp>
      <p:sp>
        <p:nvSpPr>
          <p:cNvPr id="154726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8290" name="Rectangle 7"/>
          <p:cNvSpPr>
            <a:spLocks noGrp="1" noChangeArrowheads="1"/>
          </p:cNvSpPr>
          <p:nvPr>
            <p:ph type="sldNum" sz="quarter" idx="5"/>
          </p:nvPr>
        </p:nvSpPr>
        <p:spPr>
          <a:noFill/>
        </p:spPr>
        <p:txBody>
          <a:bodyPr/>
          <a:lstStyle/>
          <a:p>
            <a:fld id="{64F5B7F7-6AEC-458B-8F9E-A7E8C4C3BDFB}" type="slidenum">
              <a:rPr lang="ar-EG"/>
              <a:pPr/>
              <a:t>476</a:t>
            </a:fld>
            <a:endParaRPr lang="en-US"/>
          </a:p>
        </p:txBody>
      </p:sp>
      <p:sp>
        <p:nvSpPr>
          <p:cNvPr id="1548291" name="Rectangle 2"/>
          <p:cNvSpPr>
            <a:spLocks noGrp="1" noRot="1" noChangeAspect="1" noChangeArrowheads="1" noTextEdit="1"/>
          </p:cNvSpPr>
          <p:nvPr>
            <p:ph type="sldImg"/>
          </p:nvPr>
        </p:nvSpPr>
        <p:spPr>
          <a:ln/>
        </p:spPr>
      </p:sp>
      <p:sp>
        <p:nvSpPr>
          <p:cNvPr id="154829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9314" name="Rectangle 7"/>
          <p:cNvSpPr>
            <a:spLocks noGrp="1" noChangeArrowheads="1"/>
          </p:cNvSpPr>
          <p:nvPr>
            <p:ph type="sldNum" sz="quarter" idx="5"/>
          </p:nvPr>
        </p:nvSpPr>
        <p:spPr>
          <a:noFill/>
        </p:spPr>
        <p:txBody>
          <a:bodyPr/>
          <a:lstStyle/>
          <a:p>
            <a:fld id="{BE6712AE-442B-4D46-A79A-7A706C8810F6}" type="slidenum">
              <a:rPr lang="ar-EG"/>
              <a:pPr/>
              <a:t>477</a:t>
            </a:fld>
            <a:endParaRPr lang="en-US"/>
          </a:p>
        </p:txBody>
      </p:sp>
      <p:sp>
        <p:nvSpPr>
          <p:cNvPr id="1549315" name="Rectangle 2"/>
          <p:cNvSpPr>
            <a:spLocks noGrp="1" noRot="1" noChangeAspect="1" noChangeArrowheads="1" noTextEdit="1"/>
          </p:cNvSpPr>
          <p:nvPr>
            <p:ph type="sldImg"/>
          </p:nvPr>
        </p:nvSpPr>
        <p:spPr>
          <a:ln/>
        </p:spPr>
      </p:sp>
      <p:sp>
        <p:nvSpPr>
          <p:cNvPr id="154931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0338" name="Rectangle 7"/>
          <p:cNvSpPr>
            <a:spLocks noGrp="1" noChangeArrowheads="1"/>
          </p:cNvSpPr>
          <p:nvPr>
            <p:ph type="sldNum" sz="quarter" idx="5"/>
          </p:nvPr>
        </p:nvSpPr>
        <p:spPr>
          <a:noFill/>
        </p:spPr>
        <p:txBody>
          <a:bodyPr/>
          <a:lstStyle/>
          <a:p>
            <a:fld id="{A72976D0-93FD-4CE8-9A51-B9A770C86E2A}" type="slidenum">
              <a:rPr lang="ar-EG"/>
              <a:pPr/>
              <a:t>478</a:t>
            </a:fld>
            <a:endParaRPr lang="en-US"/>
          </a:p>
        </p:txBody>
      </p:sp>
      <p:sp>
        <p:nvSpPr>
          <p:cNvPr id="1550339" name="Rectangle 2"/>
          <p:cNvSpPr>
            <a:spLocks noGrp="1" noRot="1" noChangeAspect="1" noChangeArrowheads="1" noTextEdit="1"/>
          </p:cNvSpPr>
          <p:nvPr>
            <p:ph type="sldImg"/>
          </p:nvPr>
        </p:nvSpPr>
        <p:spPr>
          <a:ln/>
        </p:spPr>
      </p:sp>
      <p:sp>
        <p:nvSpPr>
          <p:cNvPr id="155034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1362" name="Rectangle 7"/>
          <p:cNvSpPr>
            <a:spLocks noGrp="1" noChangeArrowheads="1"/>
          </p:cNvSpPr>
          <p:nvPr>
            <p:ph type="sldNum" sz="quarter" idx="5"/>
          </p:nvPr>
        </p:nvSpPr>
        <p:spPr>
          <a:noFill/>
        </p:spPr>
        <p:txBody>
          <a:bodyPr/>
          <a:lstStyle/>
          <a:p>
            <a:fld id="{A83AA49A-8686-4F4F-ACB1-3C38DA2CC841}" type="slidenum">
              <a:rPr lang="ar-EG"/>
              <a:pPr/>
              <a:t>479</a:t>
            </a:fld>
            <a:endParaRPr lang="en-US"/>
          </a:p>
        </p:txBody>
      </p:sp>
      <p:sp>
        <p:nvSpPr>
          <p:cNvPr id="1551363" name="Rectangle 2"/>
          <p:cNvSpPr>
            <a:spLocks noGrp="1" noRot="1" noChangeAspect="1" noChangeArrowheads="1" noTextEdit="1"/>
          </p:cNvSpPr>
          <p:nvPr>
            <p:ph type="sldImg"/>
          </p:nvPr>
        </p:nvSpPr>
        <p:spPr>
          <a:ln/>
        </p:spPr>
      </p:sp>
      <p:sp>
        <p:nvSpPr>
          <p:cNvPr id="155136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2386" name="Rectangle 7"/>
          <p:cNvSpPr>
            <a:spLocks noGrp="1" noChangeArrowheads="1"/>
          </p:cNvSpPr>
          <p:nvPr>
            <p:ph type="sldNum" sz="quarter" idx="5"/>
          </p:nvPr>
        </p:nvSpPr>
        <p:spPr>
          <a:noFill/>
        </p:spPr>
        <p:txBody>
          <a:bodyPr/>
          <a:lstStyle/>
          <a:p>
            <a:fld id="{0CFCB639-5E09-46AE-9CA8-3F9EF3558ABB}" type="slidenum">
              <a:rPr lang="ar-EG"/>
              <a:pPr/>
              <a:t>480</a:t>
            </a:fld>
            <a:endParaRPr lang="en-US"/>
          </a:p>
        </p:txBody>
      </p:sp>
      <p:sp>
        <p:nvSpPr>
          <p:cNvPr id="1552387" name="Rectangle 2"/>
          <p:cNvSpPr>
            <a:spLocks noGrp="1" noRot="1" noChangeAspect="1" noChangeArrowheads="1" noTextEdit="1"/>
          </p:cNvSpPr>
          <p:nvPr>
            <p:ph type="sldImg"/>
          </p:nvPr>
        </p:nvSpPr>
        <p:spPr>
          <a:ln/>
        </p:spPr>
      </p:sp>
      <p:sp>
        <p:nvSpPr>
          <p:cNvPr id="155238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Rectangle 7"/>
          <p:cNvSpPr>
            <a:spLocks noGrp="1" noChangeArrowheads="1"/>
          </p:cNvSpPr>
          <p:nvPr>
            <p:ph type="sldNum" sz="quarter" idx="5"/>
          </p:nvPr>
        </p:nvSpPr>
        <p:spPr>
          <a:noFill/>
        </p:spPr>
        <p:txBody>
          <a:bodyPr/>
          <a:lstStyle/>
          <a:p>
            <a:fld id="{9E5C596C-FD3C-45F7-9A17-D12C46F572C6}" type="slidenum">
              <a:rPr lang="ar-EG"/>
              <a:pPr/>
              <a:t>481</a:t>
            </a:fld>
            <a:endParaRPr lang="en-US"/>
          </a:p>
        </p:txBody>
      </p:sp>
      <p:sp>
        <p:nvSpPr>
          <p:cNvPr id="1553411" name="Rectangle 2"/>
          <p:cNvSpPr>
            <a:spLocks noGrp="1" noRot="1" noChangeAspect="1" noChangeArrowheads="1" noTextEdit="1"/>
          </p:cNvSpPr>
          <p:nvPr>
            <p:ph type="sldImg"/>
          </p:nvPr>
        </p:nvSpPr>
        <p:spPr>
          <a:ln/>
        </p:spPr>
      </p:sp>
      <p:sp>
        <p:nvSpPr>
          <p:cNvPr id="155341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434" name="Rectangle 7"/>
          <p:cNvSpPr>
            <a:spLocks noGrp="1" noChangeArrowheads="1"/>
          </p:cNvSpPr>
          <p:nvPr>
            <p:ph type="sldNum" sz="quarter" idx="5"/>
          </p:nvPr>
        </p:nvSpPr>
        <p:spPr>
          <a:noFill/>
        </p:spPr>
        <p:txBody>
          <a:bodyPr/>
          <a:lstStyle/>
          <a:p>
            <a:fld id="{4366B597-C7E0-4DAE-9A40-F4E235DE1FFE}" type="slidenum">
              <a:rPr lang="ar-EG"/>
              <a:pPr/>
              <a:t>482</a:t>
            </a:fld>
            <a:endParaRPr lang="en-US"/>
          </a:p>
        </p:txBody>
      </p:sp>
      <p:sp>
        <p:nvSpPr>
          <p:cNvPr id="1554435" name="Rectangle 2"/>
          <p:cNvSpPr>
            <a:spLocks noGrp="1" noRot="1" noChangeAspect="1" noChangeArrowheads="1" noTextEdit="1"/>
          </p:cNvSpPr>
          <p:nvPr>
            <p:ph type="sldImg"/>
          </p:nvPr>
        </p:nvSpPr>
        <p:spPr>
          <a:ln/>
        </p:spPr>
      </p:sp>
      <p:sp>
        <p:nvSpPr>
          <p:cNvPr id="155443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458" name="Rectangle 7"/>
          <p:cNvSpPr>
            <a:spLocks noGrp="1" noChangeArrowheads="1"/>
          </p:cNvSpPr>
          <p:nvPr>
            <p:ph type="sldNum" sz="quarter" idx="5"/>
          </p:nvPr>
        </p:nvSpPr>
        <p:spPr>
          <a:noFill/>
        </p:spPr>
        <p:txBody>
          <a:bodyPr/>
          <a:lstStyle/>
          <a:p>
            <a:fld id="{833FBF86-AB29-4FC3-B511-FE9C0A639E79}" type="slidenum">
              <a:rPr lang="ar-EG"/>
              <a:pPr/>
              <a:t>483</a:t>
            </a:fld>
            <a:endParaRPr lang="en-US"/>
          </a:p>
        </p:txBody>
      </p:sp>
      <p:sp>
        <p:nvSpPr>
          <p:cNvPr id="1555459" name="Rectangle 2"/>
          <p:cNvSpPr>
            <a:spLocks noGrp="1" noRot="1" noChangeAspect="1" noChangeArrowheads="1" noTextEdit="1"/>
          </p:cNvSpPr>
          <p:nvPr>
            <p:ph type="sldImg"/>
          </p:nvPr>
        </p:nvSpPr>
        <p:spPr>
          <a:ln/>
        </p:spPr>
      </p:sp>
      <p:sp>
        <p:nvSpPr>
          <p:cNvPr id="155546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82" name="Rectangle 7"/>
          <p:cNvSpPr>
            <a:spLocks noGrp="1" noChangeArrowheads="1"/>
          </p:cNvSpPr>
          <p:nvPr>
            <p:ph type="sldNum" sz="quarter" idx="5"/>
          </p:nvPr>
        </p:nvSpPr>
        <p:spPr>
          <a:noFill/>
        </p:spPr>
        <p:txBody>
          <a:bodyPr/>
          <a:lstStyle/>
          <a:p>
            <a:fld id="{99C8043B-0443-4AFF-A12C-DD63F41BAB6C}" type="slidenum">
              <a:rPr lang="ar-EG"/>
              <a:pPr/>
              <a:t>484</a:t>
            </a:fld>
            <a:endParaRPr lang="en-US"/>
          </a:p>
        </p:txBody>
      </p:sp>
      <p:sp>
        <p:nvSpPr>
          <p:cNvPr id="1556483" name="Rectangle 2"/>
          <p:cNvSpPr>
            <a:spLocks noGrp="1" noRot="1" noChangeAspect="1" noChangeArrowheads="1" noTextEdit="1"/>
          </p:cNvSpPr>
          <p:nvPr>
            <p:ph type="sldImg"/>
          </p:nvPr>
        </p:nvSpPr>
        <p:spPr>
          <a:ln/>
        </p:spPr>
      </p:sp>
      <p:sp>
        <p:nvSpPr>
          <p:cNvPr id="155648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7"/>
          <p:cNvSpPr>
            <a:spLocks noGrp="1" noChangeArrowheads="1"/>
          </p:cNvSpPr>
          <p:nvPr>
            <p:ph type="sldNum" sz="quarter" idx="5"/>
          </p:nvPr>
        </p:nvSpPr>
        <p:spPr>
          <a:noFill/>
        </p:spPr>
        <p:txBody>
          <a:bodyPr/>
          <a:lstStyle/>
          <a:p>
            <a:fld id="{D16EC8CE-E40B-4E41-939C-97067F3CCEB0}" type="slidenum">
              <a:rPr lang="ar-EG"/>
              <a:pPr/>
              <a:t>53</a:t>
            </a:fld>
            <a:endParaRPr lang="en-US"/>
          </a:p>
        </p:txBody>
      </p:sp>
      <p:sp>
        <p:nvSpPr>
          <p:cNvPr id="1005571" name="Rectangle 2"/>
          <p:cNvSpPr>
            <a:spLocks noGrp="1" noRot="1" noChangeAspect="1" noChangeArrowheads="1" noTextEdit="1"/>
          </p:cNvSpPr>
          <p:nvPr>
            <p:ph type="sldImg"/>
          </p:nvPr>
        </p:nvSpPr>
        <p:spPr>
          <a:ln/>
        </p:spPr>
      </p:sp>
      <p:sp>
        <p:nvSpPr>
          <p:cNvPr id="100557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7506" name="Rectangle 7"/>
          <p:cNvSpPr>
            <a:spLocks noGrp="1" noChangeArrowheads="1"/>
          </p:cNvSpPr>
          <p:nvPr>
            <p:ph type="sldNum" sz="quarter" idx="5"/>
          </p:nvPr>
        </p:nvSpPr>
        <p:spPr>
          <a:noFill/>
        </p:spPr>
        <p:txBody>
          <a:bodyPr/>
          <a:lstStyle/>
          <a:p>
            <a:fld id="{FC5F1C62-3726-4819-8274-7921B2DD7DAE}" type="slidenum">
              <a:rPr lang="ar-EG"/>
              <a:pPr/>
              <a:t>485</a:t>
            </a:fld>
            <a:endParaRPr lang="en-US"/>
          </a:p>
        </p:txBody>
      </p:sp>
      <p:sp>
        <p:nvSpPr>
          <p:cNvPr id="1557507" name="Rectangle 2"/>
          <p:cNvSpPr>
            <a:spLocks noGrp="1" noRot="1" noChangeAspect="1" noChangeArrowheads="1" noTextEdit="1"/>
          </p:cNvSpPr>
          <p:nvPr>
            <p:ph type="sldImg"/>
          </p:nvPr>
        </p:nvSpPr>
        <p:spPr>
          <a:ln/>
        </p:spPr>
      </p:sp>
      <p:sp>
        <p:nvSpPr>
          <p:cNvPr id="155750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530" name="Rectangle 7"/>
          <p:cNvSpPr>
            <a:spLocks noGrp="1" noChangeArrowheads="1"/>
          </p:cNvSpPr>
          <p:nvPr>
            <p:ph type="sldNum" sz="quarter" idx="5"/>
          </p:nvPr>
        </p:nvSpPr>
        <p:spPr>
          <a:noFill/>
        </p:spPr>
        <p:txBody>
          <a:bodyPr/>
          <a:lstStyle/>
          <a:p>
            <a:fld id="{CAD5AEBE-C1B5-4614-B8E4-EB3589F8746A}" type="slidenum">
              <a:rPr lang="ar-EG"/>
              <a:pPr/>
              <a:t>486</a:t>
            </a:fld>
            <a:endParaRPr lang="en-US"/>
          </a:p>
        </p:txBody>
      </p:sp>
      <p:sp>
        <p:nvSpPr>
          <p:cNvPr id="1558531" name="Rectangle 2"/>
          <p:cNvSpPr>
            <a:spLocks noGrp="1" noRot="1" noChangeAspect="1" noChangeArrowheads="1" noTextEdit="1"/>
          </p:cNvSpPr>
          <p:nvPr>
            <p:ph type="sldImg"/>
          </p:nvPr>
        </p:nvSpPr>
        <p:spPr>
          <a:ln/>
        </p:spPr>
      </p:sp>
      <p:sp>
        <p:nvSpPr>
          <p:cNvPr id="15585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9554" name="Rectangle 7"/>
          <p:cNvSpPr>
            <a:spLocks noGrp="1" noChangeArrowheads="1"/>
          </p:cNvSpPr>
          <p:nvPr>
            <p:ph type="sldNum" sz="quarter" idx="5"/>
          </p:nvPr>
        </p:nvSpPr>
        <p:spPr>
          <a:noFill/>
        </p:spPr>
        <p:txBody>
          <a:bodyPr/>
          <a:lstStyle/>
          <a:p>
            <a:fld id="{C699FF38-C187-497E-B8A6-72048F936BA2}" type="slidenum">
              <a:rPr lang="ar-EG"/>
              <a:pPr/>
              <a:t>487</a:t>
            </a:fld>
            <a:endParaRPr lang="en-US"/>
          </a:p>
        </p:txBody>
      </p:sp>
      <p:sp>
        <p:nvSpPr>
          <p:cNvPr id="1559555" name="Rectangle 2"/>
          <p:cNvSpPr>
            <a:spLocks noGrp="1" noRot="1" noChangeAspect="1" noChangeArrowheads="1" noTextEdit="1"/>
          </p:cNvSpPr>
          <p:nvPr>
            <p:ph type="sldImg"/>
          </p:nvPr>
        </p:nvSpPr>
        <p:spPr>
          <a:ln/>
        </p:spPr>
      </p:sp>
      <p:sp>
        <p:nvSpPr>
          <p:cNvPr id="155955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0578" name="Rectangle 7"/>
          <p:cNvSpPr>
            <a:spLocks noGrp="1" noChangeArrowheads="1"/>
          </p:cNvSpPr>
          <p:nvPr>
            <p:ph type="sldNum" sz="quarter" idx="5"/>
          </p:nvPr>
        </p:nvSpPr>
        <p:spPr>
          <a:noFill/>
        </p:spPr>
        <p:txBody>
          <a:bodyPr/>
          <a:lstStyle/>
          <a:p>
            <a:fld id="{A03C3D31-54E6-486D-B3B3-2551070CBE49}" type="slidenum">
              <a:rPr lang="ar-EG"/>
              <a:pPr/>
              <a:t>488</a:t>
            </a:fld>
            <a:endParaRPr lang="en-US"/>
          </a:p>
        </p:txBody>
      </p:sp>
      <p:sp>
        <p:nvSpPr>
          <p:cNvPr id="1560579" name="Rectangle 2"/>
          <p:cNvSpPr>
            <a:spLocks noGrp="1" noRot="1" noChangeAspect="1" noChangeArrowheads="1" noTextEdit="1"/>
          </p:cNvSpPr>
          <p:nvPr>
            <p:ph type="sldImg"/>
          </p:nvPr>
        </p:nvSpPr>
        <p:spPr>
          <a:ln/>
        </p:spPr>
      </p:sp>
      <p:sp>
        <p:nvSpPr>
          <p:cNvPr id="156058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1602" name="Rectangle 7"/>
          <p:cNvSpPr>
            <a:spLocks noGrp="1" noChangeArrowheads="1"/>
          </p:cNvSpPr>
          <p:nvPr>
            <p:ph type="sldNum" sz="quarter" idx="5"/>
          </p:nvPr>
        </p:nvSpPr>
        <p:spPr>
          <a:noFill/>
        </p:spPr>
        <p:txBody>
          <a:bodyPr/>
          <a:lstStyle/>
          <a:p>
            <a:fld id="{E6E52582-6FCE-41C3-AF0F-2E64309E8FC1}" type="slidenum">
              <a:rPr lang="ar-EG"/>
              <a:pPr/>
              <a:t>489</a:t>
            </a:fld>
            <a:endParaRPr lang="en-US"/>
          </a:p>
        </p:txBody>
      </p:sp>
      <p:sp>
        <p:nvSpPr>
          <p:cNvPr id="1561603" name="Rectangle 2"/>
          <p:cNvSpPr>
            <a:spLocks noGrp="1" noRot="1" noChangeAspect="1" noChangeArrowheads="1" noTextEdit="1"/>
          </p:cNvSpPr>
          <p:nvPr>
            <p:ph type="sldImg"/>
          </p:nvPr>
        </p:nvSpPr>
        <p:spPr>
          <a:ln/>
        </p:spPr>
      </p:sp>
      <p:sp>
        <p:nvSpPr>
          <p:cNvPr id="156160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6" name="Rectangle 7"/>
          <p:cNvSpPr>
            <a:spLocks noGrp="1" noChangeArrowheads="1"/>
          </p:cNvSpPr>
          <p:nvPr>
            <p:ph type="sldNum" sz="quarter" idx="5"/>
          </p:nvPr>
        </p:nvSpPr>
        <p:spPr>
          <a:noFill/>
        </p:spPr>
        <p:txBody>
          <a:bodyPr/>
          <a:lstStyle/>
          <a:p>
            <a:fld id="{12775E96-8C64-4E6C-BDFF-EE3419F012AD}" type="slidenum">
              <a:rPr lang="ar-EG"/>
              <a:pPr/>
              <a:t>490</a:t>
            </a:fld>
            <a:endParaRPr lang="en-US"/>
          </a:p>
        </p:txBody>
      </p:sp>
      <p:sp>
        <p:nvSpPr>
          <p:cNvPr id="1562627" name="Rectangle 2"/>
          <p:cNvSpPr>
            <a:spLocks noGrp="1" noRot="1" noChangeAspect="1" noChangeArrowheads="1" noTextEdit="1"/>
          </p:cNvSpPr>
          <p:nvPr>
            <p:ph type="sldImg"/>
          </p:nvPr>
        </p:nvSpPr>
        <p:spPr>
          <a:ln/>
        </p:spPr>
      </p:sp>
      <p:sp>
        <p:nvSpPr>
          <p:cNvPr id="15626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3650" name="Rectangle 7"/>
          <p:cNvSpPr>
            <a:spLocks noGrp="1" noChangeArrowheads="1"/>
          </p:cNvSpPr>
          <p:nvPr>
            <p:ph type="sldNum" sz="quarter" idx="5"/>
          </p:nvPr>
        </p:nvSpPr>
        <p:spPr>
          <a:noFill/>
        </p:spPr>
        <p:txBody>
          <a:bodyPr/>
          <a:lstStyle/>
          <a:p>
            <a:fld id="{2114EED3-AB9A-4B51-83C0-239FDC84E531}" type="slidenum">
              <a:rPr lang="ar-EG"/>
              <a:pPr/>
              <a:t>491</a:t>
            </a:fld>
            <a:endParaRPr lang="en-US"/>
          </a:p>
        </p:txBody>
      </p:sp>
      <p:sp>
        <p:nvSpPr>
          <p:cNvPr id="1563651" name="Rectangle 2"/>
          <p:cNvSpPr>
            <a:spLocks noGrp="1" noRot="1" noChangeAspect="1" noChangeArrowheads="1" noTextEdit="1"/>
          </p:cNvSpPr>
          <p:nvPr>
            <p:ph type="sldImg"/>
          </p:nvPr>
        </p:nvSpPr>
        <p:spPr>
          <a:ln/>
        </p:spPr>
      </p:sp>
      <p:sp>
        <p:nvSpPr>
          <p:cNvPr id="156365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4674" name="Rectangle 7"/>
          <p:cNvSpPr>
            <a:spLocks noGrp="1" noChangeArrowheads="1"/>
          </p:cNvSpPr>
          <p:nvPr>
            <p:ph type="sldNum" sz="quarter" idx="5"/>
          </p:nvPr>
        </p:nvSpPr>
        <p:spPr>
          <a:noFill/>
        </p:spPr>
        <p:txBody>
          <a:bodyPr/>
          <a:lstStyle/>
          <a:p>
            <a:fld id="{F327E491-8E48-411F-8C4F-F77CAB415B4A}" type="slidenum">
              <a:rPr lang="ar-EG"/>
              <a:pPr/>
              <a:t>492</a:t>
            </a:fld>
            <a:endParaRPr lang="en-US"/>
          </a:p>
        </p:txBody>
      </p:sp>
      <p:sp>
        <p:nvSpPr>
          <p:cNvPr id="1564675" name="Rectangle 2"/>
          <p:cNvSpPr>
            <a:spLocks noGrp="1" noRot="1" noChangeAspect="1" noChangeArrowheads="1" noTextEdit="1"/>
          </p:cNvSpPr>
          <p:nvPr>
            <p:ph type="sldImg"/>
          </p:nvPr>
        </p:nvSpPr>
        <p:spPr>
          <a:ln/>
        </p:spPr>
      </p:sp>
      <p:sp>
        <p:nvSpPr>
          <p:cNvPr id="156467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5698" name="Rectangle 7"/>
          <p:cNvSpPr>
            <a:spLocks noGrp="1" noChangeArrowheads="1"/>
          </p:cNvSpPr>
          <p:nvPr>
            <p:ph type="sldNum" sz="quarter" idx="5"/>
          </p:nvPr>
        </p:nvSpPr>
        <p:spPr>
          <a:noFill/>
        </p:spPr>
        <p:txBody>
          <a:bodyPr/>
          <a:lstStyle/>
          <a:p>
            <a:fld id="{700C0E44-63EA-4476-9473-5604A203B623}" type="slidenum">
              <a:rPr lang="ar-EG"/>
              <a:pPr/>
              <a:t>493</a:t>
            </a:fld>
            <a:endParaRPr lang="en-US"/>
          </a:p>
        </p:txBody>
      </p:sp>
      <p:sp>
        <p:nvSpPr>
          <p:cNvPr id="1565699" name="Rectangle 2"/>
          <p:cNvSpPr>
            <a:spLocks noGrp="1" noRot="1" noChangeAspect="1" noChangeArrowheads="1" noTextEdit="1"/>
          </p:cNvSpPr>
          <p:nvPr>
            <p:ph type="sldImg"/>
          </p:nvPr>
        </p:nvSpPr>
        <p:spPr>
          <a:ln/>
        </p:spPr>
      </p:sp>
      <p:sp>
        <p:nvSpPr>
          <p:cNvPr id="156570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22" name="Rectangle 7"/>
          <p:cNvSpPr>
            <a:spLocks noGrp="1" noChangeArrowheads="1"/>
          </p:cNvSpPr>
          <p:nvPr>
            <p:ph type="sldNum" sz="quarter" idx="5"/>
          </p:nvPr>
        </p:nvSpPr>
        <p:spPr>
          <a:noFill/>
        </p:spPr>
        <p:txBody>
          <a:bodyPr/>
          <a:lstStyle/>
          <a:p>
            <a:fld id="{36A8A721-34EB-49D5-9C30-6EACF7517078}" type="slidenum">
              <a:rPr lang="ar-EG"/>
              <a:pPr/>
              <a:t>494</a:t>
            </a:fld>
            <a:endParaRPr lang="en-US"/>
          </a:p>
        </p:txBody>
      </p:sp>
      <p:sp>
        <p:nvSpPr>
          <p:cNvPr id="1566723" name="Rectangle 2"/>
          <p:cNvSpPr>
            <a:spLocks noGrp="1" noRot="1" noChangeAspect="1" noChangeArrowheads="1" noTextEdit="1"/>
          </p:cNvSpPr>
          <p:nvPr>
            <p:ph type="sldImg"/>
          </p:nvPr>
        </p:nvSpPr>
        <p:spPr>
          <a:ln/>
        </p:spPr>
      </p:sp>
      <p:sp>
        <p:nvSpPr>
          <p:cNvPr id="156672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7"/>
          <p:cNvSpPr>
            <a:spLocks noGrp="1" noChangeArrowheads="1"/>
          </p:cNvSpPr>
          <p:nvPr>
            <p:ph type="sldNum" sz="quarter" idx="5"/>
          </p:nvPr>
        </p:nvSpPr>
        <p:spPr>
          <a:noFill/>
        </p:spPr>
        <p:txBody>
          <a:bodyPr/>
          <a:lstStyle/>
          <a:p>
            <a:fld id="{D1207A3A-E4B4-4D6B-B171-FD72D6903174}" type="slidenum">
              <a:rPr lang="ar-EG"/>
              <a:pPr/>
              <a:t>54</a:t>
            </a:fld>
            <a:endParaRPr lang="en-US"/>
          </a:p>
        </p:txBody>
      </p:sp>
      <p:sp>
        <p:nvSpPr>
          <p:cNvPr id="1006595" name="Rectangle 2"/>
          <p:cNvSpPr>
            <a:spLocks noGrp="1" noRot="1" noChangeAspect="1" noChangeArrowheads="1" noTextEdit="1"/>
          </p:cNvSpPr>
          <p:nvPr>
            <p:ph type="sldImg"/>
          </p:nvPr>
        </p:nvSpPr>
        <p:spPr>
          <a:ln/>
        </p:spPr>
      </p:sp>
      <p:sp>
        <p:nvSpPr>
          <p:cNvPr id="100659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746" name="Rectangle 7"/>
          <p:cNvSpPr>
            <a:spLocks noGrp="1" noChangeArrowheads="1"/>
          </p:cNvSpPr>
          <p:nvPr>
            <p:ph type="sldNum" sz="quarter" idx="5"/>
          </p:nvPr>
        </p:nvSpPr>
        <p:spPr>
          <a:noFill/>
        </p:spPr>
        <p:txBody>
          <a:bodyPr/>
          <a:lstStyle/>
          <a:p>
            <a:fld id="{D2D7FFE2-6542-4627-81D3-05D94C273311}" type="slidenum">
              <a:rPr lang="ar-EG"/>
              <a:pPr/>
              <a:t>495</a:t>
            </a:fld>
            <a:endParaRPr lang="en-US"/>
          </a:p>
        </p:txBody>
      </p:sp>
      <p:sp>
        <p:nvSpPr>
          <p:cNvPr id="1567747" name="Rectangle 2"/>
          <p:cNvSpPr>
            <a:spLocks noGrp="1" noRot="1" noChangeAspect="1" noChangeArrowheads="1" noTextEdit="1"/>
          </p:cNvSpPr>
          <p:nvPr>
            <p:ph type="sldImg"/>
          </p:nvPr>
        </p:nvSpPr>
        <p:spPr>
          <a:ln/>
        </p:spPr>
      </p:sp>
      <p:sp>
        <p:nvSpPr>
          <p:cNvPr id="156774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770" name="Rectangle 7"/>
          <p:cNvSpPr>
            <a:spLocks noGrp="1" noChangeArrowheads="1"/>
          </p:cNvSpPr>
          <p:nvPr>
            <p:ph type="sldNum" sz="quarter" idx="5"/>
          </p:nvPr>
        </p:nvSpPr>
        <p:spPr>
          <a:noFill/>
        </p:spPr>
        <p:txBody>
          <a:bodyPr/>
          <a:lstStyle/>
          <a:p>
            <a:fld id="{754F55C7-6468-4655-BDE4-D7F0EDEB2F3C}" type="slidenum">
              <a:rPr lang="ar-EG"/>
              <a:pPr/>
              <a:t>496</a:t>
            </a:fld>
            <a:endParaRPr lang="en-US"/>
          </a:p>
        </p:txBody>
      </p:sp>
      <p:sp>
        <p:nvSpPr>
          <p:cNvPr id="1568771" name="Rectangle 2"/>
          <p:cNvSpPr>
            <a:spLocks noGrp="1" noRot="1" noChangeAspect="1" noChangeArrowheads="1" noTextEdit="1"/>
          </p:cNvSpPr>
          <p:nvPr>
            <p:ph type="sldImg"/>
          </p:nvPr>
        </p:nvSpPr>
        <p:spPr>
          <a:ln/>
        </p:spPr>
      </p:sp>
      <p:sp>
        <p:nvSpPr>
          <p:cNvPr id="156877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794" name="Rectangle 7"/>
          <p:cNvSpPr>
            <a:spLocks noGrp="1" noChangeArrowheads="1"/>
          </p:cNvSpPr>
          <p:nvPr>
            <p:ph type="sldNum" sz="quarter" idx="5"/>
          </p:nvPr>
        </p:nvSpPr>
        <p:spPr>
          <a:noFill/>
        </p:spPr>
        <p:txBody>
          <a:bodyPr/>
          <a:lstStyle/>
          <a:p>
            <a:fld id="{1F5EE450-BC80-4899-892E-5E5B71C424ED}" type="slidenum">
              <a:rPr lang="ar-EG"/>
              <a:pPr/>
              <a:t>497</a:t>
            </a:fld>
            <a:endParaRPr lang="en-US"/>
          </a:p>
        </p:txBody>
      </p:sp>
      <p:sp>
        <p:nvSpPr>
          <p:cNvPr id="1569795" name="Rectangle 2"/>
          <p:cNvSpPr>
            <a:spLocks noGrp="1" noRot="1" noChangeAspect="1" noChangeArrowheads="1" noTextEdit="1"/>
          </p:cNvSpPr>
          <p:nvPr>
            <p:ph type="sldImg"/>
          </p:nvPr>
        </p:nvSpPr>
        <p:spPr>
          <a:ln/>
        </p:spPr>
      </p:sp>
      <p:sp>
        <p:nvSpPr>
          <p:cNvPr id="156979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Rectangle 7"/>
          <p:cNvSpPr>
            <a:spLocks noGrp="1" noChangeArrowheads="1"/>
          </p:cNvSpPr>
          <p:nvPr>
            <p:ph type="sldNum" sz="quarter" idx="5"/>
          </p:nvPr>
        </p:nvSpPr>
        <p:spPr>
          <a:noFill/>
        </p:spPr>
        <p:txBody>
          <a:bodyPr/>
          <a:lstStyle/>
          <a:p>
            <a:fld id="{3E9AB2EE-59ED-4A13-8779-5A5FFBB84C42}" type="slidenum">
              <a:rPr lang="ar-EG"/>
              <a:pPr/>
              <a:t>498</a:t>
            </a:fld>
            <a:endParaRPr lang="en-US"/>
          </a:p>
        </p:txBody>
      </p:sp>
      <p:sp>
        <p:nvSpPr>
          <p:cNvPr id="1570819" name="Rectangle 2"/>
          <p:cNvSpPr>
            <a:spLocks noGrp="1" noRot="1" noChangeAspect="1" noChangeArrowheads="1" noTextEdit="1"/>
          </p:cNvSpPr>
          <p:nvPr>
            <p:ph type="sldImg"/>
          </p:nvPr>
        </p:nvSpPr>
        <p:spPr>
          <a:ln/>
        </p:spPr>
      </p:sp>
      <p:sp>
        <p:nvSpPr>
          <p:cNvPr id="157082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1842" name="Rectangle 7"/>
          <p:cNvSpPr>
            <a:spLocks noGrp="1" noChangeArrowheads="1"/>
          </p:cNvSpPr>
          <p:nvPr>
            <p:ph type="sldNum" sz="quarter" idx="5"/>
          </p:nvPr>
        </p:nvSpPr>
        <p:spPr>
          <a:noFill/>
        </p:spPr>
        <p:txBody>
          <a:bodyPr/>
          <a:lstStyle/>
          <a:p>
            <a:fld id="{BB37A6D9-EC9E-42B1-AEAA-3D7E029080FD}" type="slidenum">
              <a:rPr lang="ar-EG"/>
              <a:pPr/>
              <a:t>499</a:t>
            </a:fld>
            <a:endParaRPr lang="en-US"/>
          </a:p>
        </p:txBody>
      </p:sp>
      <p:sp>
        <p:nvSpPr>
          <p:cNvPr id="1571843" name="Rectangle 2"/>
          <p:cNvSpPr>
            <a:spLocks noGrp="1" noRot="1" noChangeAspect="1" noChangeArrowheads="1" noTextEdit="1"/>
          </p:cNvSpPr>
          <p:nvPr>
            <p:ph type="sldImg"/>
          </p:nvPr>
        </p:nvSpPr>
        <p:spPr>
          <a:ln/>
        </p:spPr>
      </p:sp>
      <p:sp>
        <p:nvSpPr>
          <p:cNvPr id="157184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866" name="Rectangle 7"/>
          <p:cNvSpPr>
            <a:spLocks noGrp="1" noChangeArrowheads="1"/>
          </p:cNvSpPr>
          <p:nvPr>
            <p:ph type="sldNum" sz="quarter" idx="5"/>
          </p:nvPr>
        </p:nvSpPr>
        <p:spPr>
          <a:noFill/>
        </p:spPr>
        <p:txBody>
          <a:bodyPr/>
          <a:lstStyle/>
          <a:p>
            <a:fld id="{E43A267C-3837-4E03-894B-DEF39EC10824}" type="slidenum">
              <a:rPr lang="ar-EG"/>
              <a:pPr/>
              <a:t>500</a:t>
            </a:fld>
            <a:endParaRPr lang="en-US"/>
          </a:p>
        </p:txBody>
      </p:sp>
      <p:sp>
        <p:nvSpPr>
          <p:cNvPr id="1572867" name="Rectangle 2"/>
          <p:cNvSpPr>
            <a:spLocks noGrp="1" noRot="1" noChangeAspect="1" noChangeArrowheads="1" noTextEdit="1"/>
          </p:cNvSpPr>
          <p:nvPr>
            <p:ph type="sldImg"/>
          </p:nvPr>
        </p:nvSpPr>
        <p:spPr>
          <a:ln/>
        </p:spPr>
      </p:sp>
      <p:sp>
        <p:nvSpPr>
          <p:cNvPr id="157286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0" name="Rectangle 7"/>
          <p:cNvSpPr>
            <a:spLocks noGrp="1" noChangeArrowheads="1"/>
          </p:cNvSpPr>
          <p:nvPr>
            <p:ph type="sldNum" sz="quarter" idx="5"/>
          </p:nvPr>
        </p:nvSpPr>
        <p:spPr>
          <a:noFill/>
        </p:spPr>
        <p:txBody>
          <a:bodyPr/>
          <a:lstStyle/>
          <a:p>
            <a:fld id="{B6917B03-1A97-430A-9BD4-CB712E37E11B}" type="slidenum">
              <a:rPr lang="ar-EG"/>
              <a:pPr/>
              <a:t>501</a:t>
            </a:fld>
            <a:endParaRPr lang="en-US"/>
          </a:p>
        </p:txBody>
      </p:sp>
      <p:sp>
        <p:nvSpPr>
          <p:cNvPr id="1573891" name="Rectangle 2"/>
          <p:cNvSpPr>
            <a:spLocks noGrp="1" noRot="1" noChangeAspect="1" noChangeArrowheads="1" noTextEdit="1"/>
          </p:cNvSpPr>
          <p:nvPr>
            <p:ph type="sldImg"/>
          </p:nvPr>
        </p:nvSpPr>
        <p:spPr>
          <a:ln/>
        </p:spPr>
      </p:sp>
      <p:sp>
        <p:nvSpPr>
          <p:cNvPr id="157389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4914" name="Rectangle 7"/>
          <p:cNvSpPr>
            <a:spLocks noGrp="1" noChangeArrowheads="1"/>
          </p:cNvSpPr>
          <p:nvPr>
            <p:ph type="sldNum" sz="quarter" idx="5"/>
          </p:nvPr>
        </p:nvSpPr>
        <p:spPr>
          <a:noFill/>
        </p:spPr>
        <p:txBody>
          <a:bodyPr/>
          <a:lstStyle/>
          <a:p>
            <a:fld id="{A94898FD-66C4-4158-B791-CBD2426CE3CC}" type="slidenum">
              <a:rPr lang="ar-EG"/>
              <a:pPr/>
              <a:t>502</a:t>
            </a:fld>
            <a:endParaRPr lang="en-US"/>
          </a:p>
        </p:txBody>
      </p:sp>
      <p:sp>
        <p:nvSpPr>
          <p:cNvPr id="1574915" name="Rectangle 2"/>
          <p:cNvSpPr>
            <a:spLocks noGrp="1" noRot="1" noChangeAspect="1" noChangeArrowheads="1" noTextEdit="1"/>
          </p:cNvSpPr>
          <p:nvPr>
            <p:ph type="sldImg"/>
          </p:nvPr>
        </p:nvSpPr>
        <p:spPr>
          <a:ln/>
        </p:spPr>
      </p:sp>
      <p:sp>
        <p:nvSpPr>
          <p:cNvPr id="157491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5938" name="Rectangle 7"/>
          <p:cNvSpPr>
            <a:spLocks noGrp="1" noChangeArrowheads="1"/>
          </p:cNvSpPr>
          <p:nvPr>
            <p:ph type="sldNum" sz="quarter" idx="5"/>
          </p:nvPr>
        </p:nvSpPr>
        <p:spPr>
          <a:noFill/>
        </p:spPr>
        <p:txBody>
          <a:bodyPr/>
          <a:lstStyle/>
          <a:p>
            <a:fld id="{3035BD69-7450-4A58-8390-DD10D1FFF34A}" type="slidenum">
              <a:rPr lang="ar-EG"/>
              <a:pPr/>
              <a:t>503</a:t>
            </a:fld>
            <a:endParaRPr lang="en-US"/>
          </a:p>
        </p:txBody>
      </p:sp>
      <p:sp>
        <p:nvSpPr>
          <p:cNvPr id="1575939" name="Rectangle 2"/>
          <p:cNvSpPr>
            <a:spLocks noGrp="1" noRot="1" noChangeAspect="1" noChangeArrowheads="1" noTextEdit="1"/>
          </p:cNvSpPr>
          <p:nvPr>
            <p:ph type="sldImg"/>
          </p:nvPr>
        </p:nvSpPr>
        <p:spPr>
          <a:ln/>
        </p:spPr>
      </p:sp>
      <p:sp>
        <p:nvSpPr>
          <p:cNvPr id="157594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62" name="Rectangle 7"/>
          <p:cNvSpPr>
            <a:spLocks noGrp="1" noChangeArrowheads="1"/>
          </p:cNvSpPr>
          <p:nvPr>
            <p:ph type="sldNum" sz="quarter" idx="5"/>
          </p:nvPr>
        </p:nvSpPr>
        <p:spPr>
          <a:noFill/>
        </p:spPr>
        <p:txBody>
          <a:bodyPr/>
          <a:lstStyle/>
          <a:p>
            <a:fld id="{08A66085-990B-4475-9236-614A7A6F6AF4}" type="slidenum">
              <a:rPr lang="ar-EG"/>
              <a:pPr/>
              <a:t>504</a:t>
            </a:fld>
            <a:endParaRPr lang="en-US"/>
          </a:p>
        </p:txBody>
      </p:sp>
      <p:sp>
        <p:nvSpPr>
          <p:cNvPr id="1576963" name="Rectangle 2"/>
          <p:cNvSpPr>
            <a:spLocks noGrp="1" noRot="1" noChangeAspect="1" noChangeArrowheads="1" noTextEdit="1"/>
          </p:cNvSpPr>
          <p:nvPr>
            <p:ph type="sldImg"/>
          </p:nvPr>
        </p:nvSpPr>
        <p:spPr>
          <a:ln/>
        </p:spPr>
      </p:sp>
      <p:sp>
        <p:nvSpPr>
          <p:cNvPr id="157696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18" name="Rectangle 7"/>
          <p:cNvSpPr>
            <a:spLocks noGrp="1" noChangeArrowheads="1"/>
          </p:cNvSpPr>
          <p:nvPr>
            <p:ph type="sldNum" sz="quarter" idx="5"/>
          </p:nvPr>
        </p:nvSpPr>
        <p:spPr>
          <a:noFill/>
        </p:spPr>
        <p:txBody>
          <a:bodyPr/>
          <a:lstStyle/>
          <a:p>
            <a:fld id="{F01F27B9-8AE2-45B0-9ED0-8E771541361D}" type="slidenum">
              <a:rPr lang="ar-EG"/>
              <a:pPr/>
              <a:t>55</a:t>
            </a:fld>
            <a:endParaRPr lang="en-US"/>
          </a:p>
        </p:txBody>
      </p:sp>
      <p:sp>
        <p:nvSpPr>
          <p:cNvPr id="1007619" name="Rectangle 2"/>
          <p:cNvSpPr>
            <a:spLocks noGrp="1" noRot="1" noChangeAspect="1" noChangeArrowheads="1" noTextEdit="1"/>
          </p:cNvSpPr>
          <p:nvPr>
            <p:ph type="sldImg"/>
          </p:nvPr>
        </p:nvSpPr>
        <p:spPr>
          <a:ln/>
        </p:spPr>
      </p:sp>
      <p:sp>
        <p:nvSpPr>
          <p:cNvPr id="100762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986" name="Rectangle 7"/>
          <p:cNvSpPr>
            <a:spLocks noGrp="1" noChangeArrowheads="1"/>
          </p:cNvSpPr>
          <p:nvPr>
            <p:ph type="sldNum" sz="quarter" idx="5"/>
          </p:nvPr>
        </p:nvSpPr>
        <p:spPr>
          <a:noFill/>
        </p:spPr>
        <p:txBody>
          <a:bodyPr/>
          <a:lstStyle/>
          <a:p>
            <a:fld id="{10B7C117-9447-455A-B788-74E9F7E88AB3}" type="slidenum">
              <a:rPr lang="ar-EG"/>
              <a:pPr/>
              <a:t>505</a:t>
            </a:fld>
            <a:endParaRPr lang="en-US"/>
          </a:p>
        </p:txBody>
      </p:sp>
      <p:sp>
        <p:nvSpPr>
          <p:cNvPr id="1577987" name="Rectangle 2"/>
          <p:cNvSpPr>
            <a:spLocks noGrp="1" noRot="1" noChangeAspect="1" noChangeArrowheads="1" noTextEdit="1"/>
          </p:cNvSpPr>
          <p:nvPr>
            <p:ph type="sldImg"/>
          </p:nvPr>
        </p:nvSpPr>
        <p:spPr>
          <a:ln/>
        </p:spPr>
      </p:sp>
      <p:sp>
        <p:nvSpPr>
          <p:cNvPr id="157798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9010" name="Rectangle 7"/>
          <p:cNvSpPr>
            <a:spLocks noGrp="1" noChangeArrowheads="1"/>
          </p:cNvSpPr>
          <p:nvPr>
            <p:ph type="sldNum" sz="quarter" idx="5"/>
          </p:nvPr>
        </p:nvSpPr>
        <p:spPr>
          <a:noFill/>
        </p:spPr>
        <p:txBody>
          <a:bodyPr/>
          <a:lstStyle/>
          <a:p>
            <a:fld id="{B7053671-3D7E-49B7-9458-79F8C4612E1F}" type="slidenum">
              <a:rPr lang="ar-EG"/>
              <a:pPr/>
              <a:t>506</a:t>
            </a:fld>
            <a:endParaRPr lang="en-US"/>
          </a:p>
        </p:txBody>
      </p:sp>
      <p:sp>
        <p:nvSpPr>
          <p:cNvPr id="1579011" name="Rectangle 2"/>
          <p:cNvSpPr>
            <a:spLocks noGrp="1" noRot="1" noChangeAspect="1" noChangeArrowheads="1" noTextEdit="1"/>
          </p:cNvSpPr>
          <p:nvPr>
            <p:ph type="sldImg"/>
          </p:nvPr>
        </p:nvSpPr>
        <p:spPr>
          <a:ln/>
        </p:spPr>
      </p:sp>
      <p:sp>
        <p:nvSpPr>
          <p:cNvPr id="157901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0034" name="Rectangle 7"/>
          <p:cNvSpPr>
            <a:spLocks noGrp="1" noChangeArrowheads="1"/>
          </p:cNvSpPr>
          <p:nvPr>
            <p:ph type="sldNum" sz="quarter" idx="5"/>
          </p:nvPr>
        </p:nvSpPr>
        <p:spPr>
          <a:noFill/>
        </p:spPr>
        <p:txBody>
          <a:bodyPr/>
          <a:lstStyle/>
          <a:p>
            <a:fld id="{F6B02B77-4E81-446C-BF81-F2B267A6AD6E}" type="slidenum">
              <a:rPr lang="ar-EG"/>
              <a:pPr/>
              <a:t>507</a:t>
            </a:fld>
            <a:endParaRPr lang="en-US"/>
          </a:p>
        </p:txBody>
      </p:sp>
      <p:sp>
        <p:nvSpPr>
          <p:cNvPr id="1580035" name="Rectangle 2"/>
          <p:cNvSpPr>
            <a:spLocks noGrp="1" noRot="1" noChangeAspect="1" noChangeArrowheads="1" noTextEdit="1"/>
          </p:cNvSpPr>
          <p:nvPr>
            <p:ph type="sldImg"/>
          </p:nvPr>
        </p:nvSpPr>
        <p:spPr>
          <a:ln/>
        </p:spPr>
      </p:sp>
      <p:sp>
        <p:nvSpPr>
          <p:cNvPr id="158003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1058" name="Rectangle 7"/>
          <p:cNvSpPr>
            <a:spLocks noGrp="1" noChangeArrowheads="1"/>
          </p:cNvSpPr>
          <p:nvPr>
            <p:ph type="sldNum" sz="quarter" idx="5"/>
          </p:nvPr>
        </p:nvSpPr>
        <p:spPr>
          <a:noFill/>
        </p:spPr>
        <p:txBody>
          <a:bodyPr/>
          <a:lstStyle/>
          <a:p>
            <a:fld id="{2EDD5D2B-8B07-4612-BBD2-A2EEAF482515}" type="slidenum">
              <a:rPr lang="ar-EG"/>
              <a:pPr/>
              <a:t>508</a:t>
            </a:fld>
            <a:endParaRPr lang="en-US"/>
          </a:p>
        </p:txBody>
      </p:sp>
      <p:sp>
        <p:nvSpPr>
          <p:cNvPr id="1581059" name="Rectangle 2"/>
          <p:cNvSpPr>
            <a:spLocks noGrp="1" noRot="1" noChangeAspect="1" noChangeArrowheads="1" noTextEdit="1"/>
          </p:cNvSpPr>
          <p:nvPr>
            <p:ph type="sldImg"/>
          </p:nvPr>
        </p:nvSpPr>
        <p:spPr>
          <a:ln/>
        </p:spPr>
      </p:sp>
      <p:sp>
        <p:nvSpPr>
          <p:cNvPr id="158106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2082" name="Rectangle 7"/>
          <p:cNvSpPr>
            <a:spLocks noGrp="1" noChangeArrowheads="1"/>
          </p:cNvSpPr>
          <p:nvPr>
            <p:ph type="sldNum" sz="quarter" idx="5"/>
          </p:nvPr>
        </p:nvSpPr>
        <p:spPr>
          <a:noFill/>
        </p:spPr>
        <p:txBody>
          <a:bodyPr/>
          <a:lstStyle/>
          <a:p>
            <a:fld id="{980FA0D3-3A53-4DC9-9226-88C736200C96}" type="slidenum">
              <a:rPr lang="ar-EG"/>
              <a:pPr/>
              <a:t>509</a:t>
            </a:fld>
            <a:endParaRPr lang="en-US"/>
          </a:p>
        </p:txBody>
      </p:sp>
      <p:sp>
        <p:nvSpPr>
          <p:cNvPr id="1582083" name="Rectangle 2"/>
          <p:cNvSpPr>
            <a:spLocks noGrp="1" noRot="1" noChangeAspect="1" noChangeArrowheads="1" noTextEdit="1"/>
          </p:cNvSpPr>
          <p:nvPr>
            <p:ph type="sldImg"/>
          </p:nvPr>
        </p:nvSpPr>
        <p:spPr>
          <a:ln/>
        </p:spPr>
      </p:sp>
      <p:sp>
        <p:nvSpPr>
          <p:cNvPr id="158208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3106" name="Rectangle 7"/>
          <p:cNvSpPr>
            <a:spLocks noGrp="1" noChangeArrowheads="1"/>
          </p:cNvSpPr>
          <p:nvPr>
            <p:ph type="sldNum" sz="quarter" idx="5"/>
          </p:nvPr>
        </p:nvSpPr>
        <p:spPr>
          <a:noFill/>
        </p:spPr>
        <p:txBody>
          <a:bodyPr/>
          <a:lstStyle/>
          <a:p>
            <a:fld id="{F91740E7-064B-44EC-B716-8BFE0D306129}" type="slidenum">
              <a:rPr lang="ar-EG"/>
              <a:pPr/>
              <a:t>510</a:t>
            </a:fld>
            <a:endParaRPr lang="en-US"/>
          </a:p>
        </p:txBody>
      </p:sp>
      <p:sp>
        <p:nvSpPr>
          <p:cNvPr id="1583107" name="Rectangle 2"/>
          <p:cNvSpPr>
            <a:spLocks noGrp="1" noRot="1" noChangeAspect="1" noChangeArrowheads="1" noTextEdit="1"/>
          </p:cNvSpPr>
          <p:nvPr>
            <p:ph type="sldImg"/>
          </p:nvPr>
        </p:nvSpPr>
        <p:spPr>
          <a:ln/>
        </p:spPr>
      </p:sp>
      <p:sp>
        <p:nvSpPr>
          <p:cNvPr id="158310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4130" name="Rectangle 7"/>
          <p:cNvSpPr>
            <a:spLocks noGrp="1" noChangeArrowheads="1"/>
          </p:cNvSpPr>
          <p:nvPr>
            <p:ph type="sldNum" sz="quarter" idx="5"/>
          </p:nvPr>
        </p:nvSpPr>
        <p:spPr>
          <a:noFill/>
        </p:spPr>
        <p:txBody>
          <a:bodyPr/>
          <a:lstStyle/>
          <a:p>
            <a:fld id="{14544590-655D-41CD-8FC9-F91E6AC1DA47}" type="slidenum">
              <a:rPr lang="ar-EG"/>
              <a:pPr/>
              <a:t>511</a:t>
            </a:fld>
            <a:endParaRPr lang="en-US"/>
          </a:p>
        </p:txBody>
      </p:sp>
      <p:sp>
        <p:nvSpPr>
          <p:cNvPr id="1584131" name="Rectangle 2"/>
          <p:cNvSpPr>
            <a:spLocks noGrp="1" noRot="1" noChangeAspect="1" noChangeArrowheads="1" noTextEdit="1"/>
          </p:cNvSpPr>
          <p:nvPr>
            <p:ph type="sldImg"/>
          </p:nvPr>
        </p:nvSpPr>
        <p:spPr>
          <a:ln/>
        </p:spPr>
      </p:sp>
      <p:sp>
        <p:nvSpPr>
          <p:cNvPr id="15841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5154" name="Rectangle 7"/>
          <p:cNvSpPr>
            <a:spLocks noGrp="1" noChangeArrowheads="1"/>
          </p:cNvSpPr>
          <p:nvPr>
            <p:ph type="sldNum" sz="quarter" idx="5"/>
          </p:nvPr>
        </p:nvSpPr>
        <p:spPr>
          <a:noFill/>
        </p:spPr>
        <p:txBody>
          <a:bodyPr/>
          <a:lstStyle/>
          <a:p>
            <a:fld id="{0070B80B-6A47-48AB-BE30-402B325F40BF}" type="slidenum">
              <a:rPr lang="ar-EG"/>
              <a:pPr/>
              <a:t>512</a:t>
            </a:fld>
            <a:endParaRPr lang="en-US"/>
          </a:p>
        </p:txBody>
      </p:sp>
      <p:sp>
        <p:nvSpPr>
          <p:cNvPr id="1585155" name="Rectangle 2"/>
          <p:cNvSpPr>
            <a:spLocks noGrp="1" noRot="1" noChangeAspect="1" noChangeArrowheads="1" noTextEdit="1"/>
          </p:cNvSpPr>
          <p:nvPr>
            <p:ph type="sldImg"/>
          </p:nvPr>
        </p:nvSpPr>
        <p:spPr>
          <a:ln/>
        </p:spPr>
      </p:sp>
      <p:sp>
        <p:nvSpPr>
          <p:cNvPr id="158515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6178" name="Rectangle 7"/>
          <p:cNvSpPr>
            <a:spLocks noGrp="1" noChangeArrowheads="1"/>
          </p:cNvSpPr>
          <p:nvPr>
            <p:ph type="sldNum" sz="quarter" idx="5"/>
          </p:nvPr>
        </p:nvSpPr>
        <p:spPr>
          <a:noFill/>
        </p:spPr>
        <p:txBody>
          <a:bodyPr/>
          <a:lstStyle/>
          <a:p>
            <a:fld id="{263A1518-ED6F-4AFA-910B-EC9292AA198A}" type="slidenum">
              <a:rPr lang="ar-EG"/>
              <a:pPr/>
              <a:t>513</a:t>
            </a:fld>
            <a:endParaRPr lang="en-US"/>
          </a:p>
        </p:txBody>
      </p:sp>
      <p:sp>
        <p:nvSpPr>
          <p:cNvPr id="1586179" name="Rectangle 2"/>
          <p:cNvSpPr>
            <a:spLocks noGrp="1" noRot="1" noChangeAspect="1" noChangeArrowheads="1" noTextEdit="1"/>
          </p:cNvSpPr>
          <p:nvPr>
            <p:ph type="sldImg"/>
          </p:nvPr>
        </p:nvSpPr>
        <p:spPr>
          <a:ln/>
        </p:spPr>
      </p:sp>
      <p:sp>
        <p:nvSpPr>
          <p:cNvPr id="158618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02" name="Rectangle 7"/>
          <p:cNvSpPr>
            <a:spLocks noGrp="1" noChangeArrowheads="1"/>
          </p:cNvSpPr>
          <p:nvPr>
            <p:ph type="sldNum" sz="quarter" idx="5"/>
          </p:nvPr>
        </p:nvSpPr>
        <p:spPr>
          <a:noFill/>
        </p:spPr>
        <p:txBody>
          <a:bodyPr/>
          <a:lstStyle/>
          <a:p>
            <a:fld id="{30387808-4CA8-4A7C-81B4-320484CEC24B}" type="slidenum">
              <a:rPr lang="ar-EG"/>
              <a:pPr/>
              <a:t>514</a:t>
            </a:fld>
            <a:endParaRPr lang="en-US"/>
          </a:p>
        </p:txBody>
      </p:sp>
      <p:sp>
        <p:nvSpPr>
          <p:cNvPr id="1587203" name="Rectangle 2"/>
          <p:cNvSpPr>
            <a:spLocks noGrp="1" noRot="1" noChangeAspect="1" noChangeArrowheads="1" noTextEdit="1"/>
          </p:cNvSpPr>
          <p:nvPr>
            <p:ph type="sldImg"/>
          </p:nvPr>
        </p:nvSpPr>
        <p:spPr>
          <a:ln/>
        </p:spPr>
      </p:sp>
      <p:sp>
        <p:nvSpPr>
          <p:cNvPr id="158720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2" name="Rectangle 7"/>
          <p:cNvSpPr>
            <a:spLocks noGrp="1" noChangeArrowheads="1"/>
          </p:cNvSpPr>
          <p:nvPr>
            <p:ph type="sldNum" sz="quarter" idx="5"/>
          </p:nvPr>
        </p:nvSpPr>
        <p:spPr>
          <a:noFill/>
        </p:spPr>
        <p:txBody>
          <a:bodyPr/>
          <a:lstStyle/>
          <a:p>
            <a:fld id="{F74D5964-6220-47C3-9CE3-B77958008E7C}" type="slidenum">
              <a:rPr lang="ar-EG"/>
              <a:pPr/>
              <a:t>56</a:t>
            </a:fld>
            <a:endParaRPr lang="en-US"/>
          </a:p>
        </p:txBody>
      </p:sp>
      <p:sp>
        <p:nvSpPr>
          <p:cNvPr id="1008643" name="Rectangle 2"/>
          <p:cNvSpPr>
            <a:spLocks noGrp="1" noRot="1" noChangeAspect="1" noChangeArrowheads="1" noTextEdit="1"/>
          </p:cNvSpPr>
          <p:nvPr>
            <p:ph type="sldImg"/>
          </p:nvPr>
        </p:nvSpPr>
        <p:spPr>
          <a:ln/>
        </p:spPr>
      </p:sp>
      <p:sp>
        <p:nvSpPr>
          <p:cNvPr id="100864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8226" name="Rectangle 7"/>
          <p:cNvSpPr>
            <a:spLocks noGrp="1" noChangeArrowheads="1"/>
          </p:cNvSpPr>
          <p:nvPr>
            <p:ph type="sldNum" sz="quarter" idx="5"/>
          </p:nvPr>
        </p:nvSpPr>
        <p:spPr>
          <a:noFill/>
        </p:spPr>
        <p:txBody>
          <a:bodyPr/>
          <a:lstStyle/>
          <a:p>
            <a:fld id="{9CBDBD7A-69FD-4C84-81D0-651D5CDFA35B}" type="slidenum">
              <a:rPr lang="ar-EG"/>
              <a:pPr/>
              <a:t>515</a:t>
            </a:fld>
            <a:endParaRPr lang="en-US"/>
          </a:p>
        </p:txBody>
      </p:sp>
      <p:sp>
        <p:nvSpPr>
          <p:cNvPr id="1588227" name="Rectangle 2"/>
          <p:cNvSpPr>
            <a:spLocks noGrp="1" noRot="1" noChangeAspect="1" noChangeArrowheads="1" noTextEdit="1"/>
          </p:cNvSpPr>
          <p:nvPr>
            <p:ph type="sldImg"/>
          </p:nvPr>
        </p:nvSpPr>
        <p:spPr>
          <a:ln/>
        </p:spPr>
      </p:sp>
      <p:sp>
        <p:nvSpPr>
          <p:cNvPr id="15882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9250" name="Rectangle 7"/>
          <p:cNvSpPr>
            <a:spLocks noGrp="1" noChangeArrowheads="1"/>
          </p:cNvSpPr>
          <p:nvPr>
            <p:ph type="sldNum" sz="quarter" idx="5"/>
          </p:nvPr>
        </p:nvSpPr>
        <p:spPr>
          <a:noFill/>
        </p:spPr>
        <p:txBody>
          <a:bodyPr/>
          <a:lstStyle/>
          <a:p>
            <a:fld id="{43753C7B-C78C-4AD5-892E-797CDB34DD43}" type="slidenum">
              <a:rPr lang="ar-EG"/>
              <a:pPr/>
              <a:t>516</a:t>
            </a:fld>
            <a:endParaRPr lang="en-US"/>
          </a:p>
        </p:txBody>
      </p:sp>
      <p:sp>
        <p:nvSpPr>
          <p:cNvPr id="1589251" name="Rectangle 2"/>
          <p:cNvSpPr>
            <a:spLocks noGrp="1" noRot="1" noChangeAspect="1" noChangeArrowheads="1" noTextEdit="1"/>
          </p:cNvSpPr>
          <p:nvPr>
            <p:ph type="sldImg"/>
          </p:nvPr>
        </p:nvSpPr>
        <p:spPr>
          <a:ln/>
        </p:spPr>
      </p:sp>
      <p:sp>
        <p:nvSpPr>
          <p:cNvPr id="158925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0274" name="Rectangle 7"/>
          <p:cNvSpPr>
            <a:spLocks noGrp="1" noChangeArrowheads="1"/>
          </p:cNvSpPr>
          <p:nvPr>
            <p:ph type="sldNum" sz="quarter" idx="5"/>
          </p:nvPr>
        </p:nvSpPr>
        <p:spPr>
          <a:noFill/>
        </p:spPr>
        <p:txBody>
          <a:bodyPr/>
          <a:lstStyle/>
          <a:p>
            <a:fld id="{51779AAC-6060-4F26-84A1-BED9F876D525}" type="slidenum">
              <a:rPr lang="ar-EG"/>
              <a:pPr/>
              <a:t>517</a:t>
            </a:fld>
            <a:endParaRPr lang="en-US"/>
          </a:p>
        </p:txBody>
      </p:sp>
      <p:sp>
        <p:nvSpPr>
          <p:cNvPr id="1590275" name="Rectangle 2"/>
          <p:cNvSpPr>
            <a:spLocks noGrp="1" noRot="1" noChangeAspect="1" noChangeArrowheads="1" noTextEdit="1"/>
          </p:cNvSpPr>
          <p:nvPr>
            <p:ph type="sldImg"/>
          </p:nvPr>
        </p:nvSpPr>
        <p:spPr>
          <a:ln/>
        </p:spPr>
      </p:sp>
      <p:sp>
        <p:nvSpPr>
          <p:cNvPr id="159027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1298" name="Rectangle 7"/>
          <p:cNvSpPr>
            <a:spLocks noGrp="1" noChangeArrowheads="1"/>
          </p:cNvSpPr>
          <p:nvPr>
            <p:ph type="sldNum" sz="quarter" idx="5"/>
          </p:nvPr>
        </p:nvSpPr>
        <p:spPr>
          <a:noFill/>
        </p:spPr>
        <p:txBody>
          <a:bodyPr/>
          <a:lstStyle/>
          <a:p>
            <a:fld id="{35A27E71-7B8B-4990-91B2-5ABCE96B653B}" type="slidenum">
              <a:rPr lang="ar-EG"/>
              <a:pPr/>
              <a:t>518</a:t>
            </a:fld>
            <a:endParaRPr lang="en-US"/>
          </a:p>
        </p:txBody>
      </p:sp>
      <p:sp>
        <p:nvSpPr>
          <p:cNvPr id="1591299" name="Rectangle 2"/>
          <p:cNvSpPr>
            <a:spLocks noGrp="1" noRot="1" noChangeAspect="1" noChangeArrowheads="1" noTextEdit="1"/>
          </p:cNvSpPr>
          <p:nvPr>
            <p:ph type="sldImg"/>
          </p:nvPr>
        </p:nvSpPr>
        <p:spPr>
          <a:ln/>
        </p:spPr>
      </p:sp>
      <p:sp>
        <p:nvSpPr>
          <p:cNvPr id="159130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2322" name="Rectangle 7"/>
          <p:cNvSpPr>
            <a:spLocks noGrp="1" noChangeArrowheads="1"/>
          </p:cNvSpPr>
          <p:nvPr>
            <p:ph type="sldNum" sz="quarter" idx="5"/>
          </p:nvPr>
        </p:nvSpPr>
        <p:spPr>
          <a:noFill/>
        </p:spPr>
        <p:txBody>
          <a:bodyPr/>
          <a:lstStyle/>
          <a:p>
            <a:fld id="{45B044D2-B176-437F-8D45-00A92A27C775}" type="slidenum">
              <a:rPr lang="ar-EG"/>
              <a:pPr/>
              <a:t>519</a:t>
            </a:fld>
            <a:endParaRPr lang="en-US"/>
          </a:p>
        </p:txBody>
      </p:sp>
      <p:sp>
        <p:nvSpPr>
          <p:cNvPr id="1592323" name="Rectangle 2"/>
          <p:cNvSpPr>
            <a:spLocks noGrp="1" noRot="1" noChangeAspect="1" noChangeArrowheads="1" noTextEdit="1"/>
          </p:cNvSpPr>
          <p:nvPr>
            <p:ph type="sldImg"/>
          </p:nvPr>
        </p:nvSpPr>
        <p:spPr>
          <a:ln/>
        </p:spPr>
      </p:sp>
      <p:sp>
        <p:nvSpPr>
          <p:cNvPr id="159232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6" name="Rectangle 7"/>
          <p:cNvSpPr>
            <a:spLocks noGrp="1" noChangeArrowheads="1"/>
          </p:cNvSpPr>
          <p:nvPr>
            <p:ph type="sldNum" sz="quarter" idx="5"/>
          </p:nvPr>
        </p:nvSpPr>
        <p:spPr>
          <a:noFill/>
        </p:spPr>
        <p:txBody>
          <a:bodyPr/>
          <a:lstStyle/>
          <a:p>
            <a:fld id="{D2B8CA95-C462-4388-A613-5371A2DC6E1F}" type="slidenum">
              <a:rPr lang="ar-EG"/>
              <a:pPr/>
              <a:t>520</a:t>
            </a:fld>
            <a:endParaRPr lang="en-US"/>
          </a:p>
        </p:txBody>
      </p:sp>
      <p:sp>
        <p:nvSpPr>
          <p:cNvPr id="1593347" name="Rectangle 2"/>
          <p:cNvSpPr>
            <a:spLocks noGrp="1" noRot="1" noChangeAspect="1" noChangeArrowheads="1" noTextEdit="1"/>
          </p:cNvSpPr>
          <p:nvPr>
            <p:ph type="sldImg"/>
          </p:nvPr>
        </p:nvSpPr>
        <p:spPr>
          <a:ln/>
        </p:spPr>
      </p:sp>
      <p:sp>
        <p:nvSpPr>
          <p:cNvPr id="159334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4370" name="Rectangle 7"/>
          <p:cNvSpPr>
            <a:spLocks noGrp="1" noChangeArrowheads="1"/>
          </p:cNvSpPr>
          <p:nvPr>
            <p:ph type="sldNum" sz="quarter" idx="5"/>
          </p:nvPr>
        </p:nvSpPr>
        <p:spPr>
          <a:noFill/>
        </p:spPr>
        <p:txBody>
          <a:bodyPr/>
          <a:lstStyle/>
          <a:p>
            <a:fld id="{02ABA53E-2C02-4A2A-9447-DDA4097E00AF}" type="slidenum">
              <a:rPr lang="ar-EG"/>
              <a:pPr/>
              <a:t>521</a:t>
            </a:fld>
            <a:endParaRPr lang="en-US"/>
          </a:p>
        </p:txBody>
      </p:sp>
      <p:sp>
        <p:nvSpPr>
          <p:cNvPr id="1594371" name="Rectangle 2"/>
          <p:cNvSpPr>
            <a:spLocks noGrp="1" noRot="1" noChangeAspect="1" noChangeArrowheads="1" noTextEdit="1"/>
          </p:cNvSpPr>
          <p:nvPr>
            <p:ph type="sldImg"/>
          </p:nvPr>
        </p:nvSpPr>
        <p:spPr>
          <a:ln/>
        </p:spPr>
      </p:sp>
      <p:sp>
        <p:nvSpPr>
          <p:cNvPr id="159437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5394" name="Rectangle 7"/>
          <p:cNvSpPr>
            <a:spLocks noGrp="1" noChangeArrowheads="1"/>
          </p:cNvSpPr>
          <p:nvPr>
            <p:ph type="sldNum" sz="quarter" idx="5"/>
          </p:nvPr>
        </p:nvSpPr>
        <p:spPr>
          <a:noFill/>
        </p:spPr>
        <p:txBody>
          <a:bodyPr/>
          <a:lstStyle/>
          <a:p>
            <a:fld id="{9DF2DBB5-4354-4EF7-8A89-7C4403BE3A16}" type="slidenum">
              <a:rPr lang="ar-EG"/>
              <a:pPr/>
              <a:t>522</a:t>
            </a:fld>
            <a:endParaRPr lang="en-US"/>
          </a:p>
        </p:txBody>
      </p:sp>
      <p:sp>
        <p:nvSpPr>
          <p:cNvPr id="1595395" name="Rectangle 2"/>
          <p:cNvSpPr>
            <a:spLocks noGrp="1" noRot="1" noChangeAspect="1" noChangeArrowheads="1" noTextEdit="1"/>
          </p:cNvSpPr>
          <p:nvPr>
            <p:ph type="sldImg"/>
          </p:nvPr>
        </p:nvSpPr>
        <p:spPr>
          <a:ln/>
        </p:spPr>
      </p:sp>
      <p:sp>
        <p:nvSpPr>
          <p:cNvPr id="159539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18" name="Rectangle 7"/>
          <p:cNvSpPr>
            <a:spLocks noGrp="1" noChangeArrowheads="1"/>
          </p:cNvSpPr>
          <p:nvPr>
            <p:ph type="sldNum" sz="quarter" idx="5"/>
          </p:nvPr>
        </p:nvSpPr>
        <p:spPr>
          <a:noFill/>
        </p:spPr>
        <p:txBody>
          <a:bodyPr/>
          <a:lstStyle/>
          <a:p>
            <a:fld id="{06408D40-E304-4143-BF57-B9990F78F73A}" type="slidenum">
              <a:rPr lang="ar-EG"/>
              <a:pPr/>
              <a:t>523</a:t>
            </a:fld>
            <a:endParaRPr lang="en-US"/>
          </a:p>
        </p:txBody>
      </p:sp>
      <p:sp>
        <p:nvSpPr>
          <p:cNvPr id="1596419" name="Rectangle 2"/>
          <p:cNvSpPr>
            <a:spLocks noGrp="1" noRot="1" noChangeAspect="1" noChangeArrowheads="1" noTextEdit="1"/>
          </p:cNvSpPr>
          <p:nvPr>
            <p:ph type="sldImg"/>
          </p:nvPr>
        </p:nvSpPr>
        <p:spPr>
          <a:ln/>
        </p:spPr>
      </p:sp>
      <p:sp>
        <p:nvSpPr>
          <p:cNvPr id="159642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42" name="Rectangle 7"/>
          <p:cNvSpPr>
            <a:spLocks noGrp="1" noChangeArrowheads="1"/>
          </p:cNvSpPr>
          <p:nvPr>
            <p:ph type="sldNum" sz="quarter" idx="5"/>
          </p:nvPr>
        </p:nvSpPr>
        <p:spPr>
          <a:noFill/>
        </p:spPr>
        <p:txBody>
          <a:bodyPr/>
          <a:lstStyle/>
          <a:p>
            <a:fld id="{B7FE0E91-1FA4-4E33-88F3-D4DE1C9CCCFA}" type="slidenum">
              <a:rPr lang="ar-EG"/>
              <a:pPr/>
              <a:t>524</a:t>
            </a:fld>
            <a:endParaRPr lang="en-US"/>
          </a:p>
        </p:txBody>
      </p:sp>
      <p:sp>
        <p:nvSpPr>
          <p:cNvPr id="1597443" name="Rectangle 2"/>
          <p:cNvSpPr>
            <a:spLocks noGrp="1" noRot="1" noChangeAspect="1" noChangeArrowheads="1" noTextEdit="1"/>
          </p:cNvSpPr>
          <p:nvPr>
            <p:ph type="sldImg"/>
          </p:nvPr>
        </p:nvSpPr>
        <p:spPr>
          <a:ln/>
        </p:spPr>
      </p:sp>
      <p:sp>
        <p:nvSpPr>
          <p:cNvPr id="159744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7"/>
          <p:cNvSpPr>
            <a:spLocks noGrp="1" noChangeArrowheads="1"/>
          </p:cNvSpPr>
          <p:nvPr>
            <p:ph type="sldNum" sz="quarter" idx="5"/>
          </p:nvPr>
        </p:nvSpPr>
        <p:spPr>
          <a:noFill/>
        </p:spPr>
        <p:txBody>
          <a:bodyPr/>
          <a:lstStyle/>
          <a:p>
            <a:fld id="{0280AD36-CEBE-4B75-9C6D-1C7844291D8A}" type="slidenum">
              <a:rPr lang="ar-EG"/>
              <a:pPr/>
              <a:t>57</a:t>
            </a:fld>
            <a:endParaRPr lang="en-US"/>
          </a:p>
        </p:txBody>
      </p:sp>
      <p:sp>
        <p:nvSpPr>
          <p:cNvPr id="1009667" name="Rectangle 2"/>
          <p:cNvSpPr>
            <a:spLocks noGrp="1" noRot="1" noChangeAspect="1" noChangeArrowheads="1" noTextEdit="1"/>
          </p:cNvSpPr>
          <p:nvPr>
            <p:ph type="sldImg"/>
          </p:nvPr>
        </p:nvSpPr>
        <p:spPr>
          <a:ln/>
        </p:spPr>
      </p:sp>
      <p:sp>
        <p:nvSpPr>
          <p:cNvPr id="100966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466" name="Rectangle 7"/>
          <p:cNvSpPr>
            <a:spLocks noGrp="1" noChangeArrowheads="1"/>
          </p:cNvSpPr>
          <p:nvPr>
            <p:ph type="sldNum" sz="quarter" idx="5"/>
          </p:nvPr>
        </p:nvSpPr>
        <p:spPr>
          <a:noFill/>
        </p:spPr>
        <p:txBody>
          <a:bodyPr/>
          <a:lstStyle/>
          <a:p>
            <a:fld id="{B307AB32-8950-4787-A079-CE536147B6B7}" type="slidenum">
              <a:rPr lang="ar-EG"/>
              <a:pPr/>
              <a:t>525</a:t>
            </a:fld>
            <a:endParaRPr lang="en-US"/>
          </a:p>
        </p:txBody>
      </p:sp>
      <p:sp>
        <p:nvSpPr>
          <p:cNvPr id="1598467" name="Rectangle 2"/>
          <p:cNvSpPr>
            <a:spLocks noGrp="1" noRot="1" noChangeAspect="1" noChangeArrowheads="1" noTextEdit="1"/>
          </p:cNvSpPr>
          <p:nvPr>
            <p:ph type="sldImg"/>
          </p:nvPr>
        </p:nvSpPr>
        <p:spPr>
          <a:ln/>
        </p:spPr>
      </p:sp>
      <p:sp>
        <p:nvSpPr>
          <p:cNvPr id="159846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9490" name="Rectangle 7"/>
          <p:cNvSpPr>
            <a:spLocks noGrp="1" noChangeArrowheads="1"/>
          </p:cNvSpPr>
          <p:nvPr>
            <p:ph type="sldNum" sz="quarter" idx="5"/>
          </p:nvPr>
        </p:nvSpPr>
        <p:spPr>
          <a:noFill/>
        </p:spPr>
        <p:txBody>
          <a:bodyPr/>
          <a:lstStyle/>
          <a:p>
            <a:fld id="{C6974047-F887-4CB2-AFF8-5761A6A0BC34}" type="slidenum">
              <a:rPr lang="ar-EG"/>
              <a:pPr/>
              <a:t>526</a:t>
            </a:fld>
            <a:endParaRPr lang="en-US"/>
          </a:p>
        </p:txBody>
      </p:sp>
      <p:sp>
        <p:nvSpPr>
          <p:cNvPr id="1599491" name="Rectangle 2"/>
          <p:cNvSpPr>
            <a:spLocks noGrp="1" noRot="1" noChangeAspect="1" noChangeArrowheads="1" noTextEdit="1"/>
          </p:cNvSpPr>
          <p:nvPr>
            <p:ph type="sldImg"/>
          </p:nvPr>
        </p:nvSpPr>
        <p:spPr>
          <a:ln/>
        </p:spPr>
      </p:sp>
      <p:sp>
        <p:nvSpPr>
          <p:cNvPr id="159949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514" name="Rectangle 7"/>
          <p:cNvSpPr>
            <a:spLocks noGrp="1" noChangeArrowheads="1"/>
          </p:cNvSpPr>
          <p:nvPr>
            <p:ph type="sldNum" sz="quarter" idx="5"/>
          </p:nvPr>
        </p:nvSpPr>
        <p:spPr>
          <a:noFill/>
        </p:spPr>
        <p:txBody>
          <a:bodyPr/>
          <a:lstStyle/>
          <a:p>
            <a:fld id="{56E4E472-EF66-4A73-9247-114FDB32DF5C}" type="slidenum">
              <a:rPr lang="ar-EG"/>
              <a:pPr/>
              <a:t>527</a:t>
            </a:fld>
            <a:endParaRPr lang="en-US"/>
          </a:p>
        </p:txBody>
      </p:sp>
      <p:sp>
        <p:nvSpPr>
          <p:cNvPr id="1600515" name="Rectangle 2"/>
          <p:cNvSpPr>
            <a:spLocks noGrp="1" noRot="1" noChangeAspect="1" noChangeArrowheads="1" noTextEdit="1"/>
          </p:cNvSpPr>
          <p:nvPr>
            <p:ph type="sldImg"/>
          </p:nvPr>
        </p:nvSpPr>
        <p:spPr>
          <a:ln/>
        </p:spPr>
      </p:sp>
      <p:sp>
        <p:nvSpPr>
          <p:cNvPr id="160051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1538" name="Rectangle 7"/>
          <p:cNvSpPr>
            <a:spLocks noGrp="1" noChangeArrowheads="1"/>
          </p:cNvSpPr>
          <p:nvPr>
            <p:ph type="sldNum" sz="quarter" idx="5"/>
          </p:nvPr>
        </p:nvSpPr>
        <p:spPr>
          <a:noFill/>
        </p:spPr>
        <p:txBody>
          <a:bodyPr/>
          <a:lstStyle/>
          <a:p>
            <a:fld id="{0B60B867-AD7D-41C4-8ECC-2E8288ACD300}" type="slidenum">
              <a:rPr lang="ar-EG"/>
              <a:pPr/>
              <a:t>528</a:t>
            </a:fld>
            <a:endParaRPr lang="en-US"/>
          </a:p>
        </p:txBody>
      </p:sp>
      <p:sp>
        <p:nvSpPr>
          <p:cNvPr id="1601539" name="Rectangle 2"/>
          <p:cNvSpPr>
            <a:spLocks noGrp="1" noRot="1" noChangeAspect="1" noChangeArrowheads="1" noTextEdit="1"/>
          </p:cNvSpPr>
          <p:nvPr>
            <p:ph type="sldImg"/>
          </p:nvPr>
        </p:nvSpPr>
        <p:spPr>
          <a:ln/>
        </p:spPr>
      </p:sp>
      <p:sp>
        <p:nvSpPr>
          <p:cNvPr id="160154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2562" name="Rectangle 7"/>
          <p:cNvSpPr>
            <a:spLocks noGrp="1" noChangeArrowheads="1"/>
          </p:cNvSpPr>
          <p:nvPr>
            <p:ph type="sldNum" sz="quarter" idx="5"/>
          </p:nvPr>
        </p:nvSpPr>
        <p:spPr>
          <a:noFill/>
        </p:spPr>
        <p:txBody>
          <a:bodyPr/>
          <a:lstStyle/>
          <a:p>
            <a:fld id="{7FDAAEBB-4B4F-4A8F-A20E-310853C77A30}" type="slidenum">
              <a:rPr lang="ar-EG"/>
              <a:pPr/>
              <a:t>529</a:t>
            </a:fld>
            <a:endParaRPr lang="en-US"/>
          </a:p>
        </p:txBody>
      </p:sp>
      <p:sp>
        <p:nvSpPr>
          <p:cNvPr id="1602563" name="Rectangle 2"/>
          <p:cNvSpPr>
            <a:spLocks noGrp="1" noRot="1" noChangeAspect="1" noChangeArrowheads="1" noTextEdit="1"/>
          </p:cNvSpPr>
          <p:nvPr>
            <p:ph type="sldImg"/>
          </p:nvPr>
        </p:nvSpPr>
        <p:spPr>
          <a:ln/>
        </p:spPr>
      </p:sp>
      <p:sp>
        <p:nvSpPr>
          <p:cNvPr id="160256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7"/>
          <p:cNvSpPr>
            <a:spLocks noGrp="1" noChangeArrowheads="1"/>
          </p:cNvSpPr>
          <p:nvPr>
            <p:ph type="sldNum" sz="quarter" idx="5"/>
          </p:nvPr>
        </p:nvSpPr>
        <p:spPr>
          <a:noFill/>
        </p:spPr>
        <p:txBody>
          <a:bodyPr/>
          <a:lstStyle/>
          <a:p>
            <a:fld id="{AE5D3328-CCB0-4749-855D-5A729268A5D5}" type="slidenum">
              <a:rPr lang="ar-EG"/>
              <a:pPr/>
              <a:t>530</a:t>
            </a:fld>
            <a:endParaRPr lang="en-US"/>
          </a:p>
        </p:txBody>
      </p:sp>
      <p:sp>
        <p:nvSpPr>
          <p:cNvPr id="1603587" name="Rectangle 2"/>
          <p:cNvSpPr>
            <a:spLocks noGrp="1" noRot="1" noChangeAspect="1" noChangeArrowheads="1" noTextEdit="1"/>
          </p:cNvSpPr>
          <p:nvPr>
            <p:ph type="sldImg"/>
          </p:nvPr>
        </p:nvSpPr>
        <p:spPr>
          <a:ln/>
        </p:spPr>
      </p:sp>
      <p:sp>
        <p:nvSpPr>
          <p:cNvPr id="160358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4610" name="Rectangle 7"/>
          <p:cNvSpPr>
            <a:spLocks noGrp="1" noChangeArrowheads="1"/>
          </p:cNvSpPr>
          <p:nvPr>
            <p:ph type="sldNum" sz="quarter" idx="5"/>
          </p:nvPr>
        </p:nvSpPr>
        <p:spPr>
          <a:noFill/>
        </p:spPr>
        <p:txBody>
          <a:bodyPr/>
          <a:lstStyle/>
          <a:p>
            <a:fld id="{8694C5A8-5F6E-4090-A943-42ECFAD96664}" type="slidenum">
              <a:rPr lang="ar-EG"/>
              <a:pPr/>
              <a:t>531</a:t>
            </a:fld>
            <a:endParaRPr lang="en-US"/>
          </a:p>
        </p:txBody>
      </p:sp>
      <p:sp>
        <p:nvSpPr>
          <p:cNvPr id="1604611" name="Rectangle 2"/>
          <p:cNvSpPr>
            <a:spLocks noGrp="1" noRot="1" noChangeAspect="1" noChangeArrowheads="1" noTextEdit="1"/>
          </p:cNvSpPr>
          <p:nvPr>
            <p:ph type="sldImg"/>
          </p:nvPr>
        </p:nvSpPr>
        <p:spPr>
          <a:ln/>
        </p:spPr>
      </p:sp>
      <p:sp>
        <p:nvSpPr>
          <p:cNvPr id="160461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5634" name="Rectangle 7"/>
          <p:cNvSpPr>
            <a:spLocks noGrp="1" noChangeArrowheads="1"/>
          </p:cNvSpPr>
          <p:nvPr>
            <p:ph type="sldNum" sz="quarter" idx="5"/>
          </p:nvPr>
        </p:nvSpPr>
        <p:spPr>
          <a:noFill/>
        </p:spPr>
        <p:txBody>
          <a:bodyPr/>
          <a:lstStyle/>
          <a:p>
            <a:fld id="{947D021E-C4BC-4695-A169-6FFF33222543}" type="slidenum">
              <a:rPr lang="ar-EG"/>
              <a:pPr/>
              <a:t>541</a:t>
            </a:fld>
            <a:endParaRPr lang="en-US"/>
          </a:p>
        </p:txBody>
      </p:sp>
      <p:sp>
        <p:nvSpPr>
          <p:cNvPr id="1605635" name="Rectangle 2"/>
          <p:cNvSpPr>
            <a:spLocks noGrp="1" noRot="1" noChangeAspect="1" noChangeArrowheads="1" noTextEdit="1"/>
          </p:cNvSpPr>
          <p:nvPr>
            <p:ph type="sldImg"/>
          </p:nvPr>
        </p:nvSpPr>
        <p:spPr>
          <a:ln/>
        </p:spPr>
      </p:sp>
      <p:sp>
        <p:nvSpPr>
          <p:cNvPr id="160563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874" name="Rectangle 7"/>
          <p:cNvSpPr>
            <a:spLocks noGrp="1" noChangeArrowheads="1"/>
          </p:cNvSpPr>
          <p:nvPr>
            <p:ph type="sldNum" sz="quarter" idx="5"/>
          </p:nvPr>
        </p:nvSpPr>
        <p:spPr>
          <a:noFill/>
        </p:spPr>
        <p:txBody>
          <a:bodyPr/>
          <a:lstStyle/>
          <a:p>
            <a:fld id="{7AAE4ED4-1E1A-4B66-9BB0-5DD72404763E}" type="slidenum">
              <a:rPr lang="ar-EG"/>
              <a:pPr/>
              <a:t>548</a:t>
            </a:fld>
            <a:endParaRPr lang="en-US"/>
          </a:p>
        </p:txBody>
      </p:sp>
      <p:sp>
        <p:nvSpPr>
          <p:cNvPr id="1615875" name="Rectangle 2"/>
          <p:cNvSpPr>
            <a:spLocks noGrp="1" noRot="1" noChangeAspect="1" noChangeArrowheads="1" noTextEdit="1"/>
          </p:cNvSpPr>
          <p:nvPr>
            <p:ph type="sldImg"/>
          </p:nvPr>
        </p:nvSpPr>
        <p:spPr>
          <a:ln/>
        </p:spPr>
      </p:sp>
      <p:sp>
        <p:nvSpPr>
          <p:cNvPr id="161587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6898" name="Rectangle 7"/>
          <p:cNvSpPr>
            <a:spLocks noGrp="1" noChangeArrowheads="1"/>
          </p:cNvSpPr>
          <p:nvPr>
            <p:ph type="sldNum" sz="quarter" idx="5"/>
          </p:nvPr>
        </p:nvSpPr>
        <p:spPr>
          <a:noFill/>
        </p:spPr>
        <p:txBody>
          <a:bodyPr/>
          <a:lstStyle/>
          <a:p>
            <a:fld id="{CA980502-6739-407E-BC04-86BB17903FA9}" type="slidenum">
              <a:rPr lang="ar-EG"/>
              <a:pPr/>
              <a:t>549</a:t>
            </a:fld>
            <a:endParaRPr lang="en-US"/>
          </a:p>
        </p:txBody>
      </p:sp>
      <p:sp>
        <p:nvSpPr>
          <p:cNvPr id="1616899" name="Rectangle 2"/>
          <p:cNvSpPr>
            <a:spLocks noGrp="1" noRot="1" noChangeAspect="1" noChangeArrowheads="1" noTextEdit="1"/>
          </p:cNvSpPr>
          <p:nvPr>
            <p:ph type="sldImg"/>
          </p:nvPr>
        </p:nvSpPr>
        <p:spPr>
          <a:ln/>
        </p:spPr>
      </p:sp>
      <p:sp>
        <p:nvSpPr>
          <p:cNvPr id="161690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90" name="Rectangle 7"/>
          <p:cNvSpPr>
            <a:spLocks noGrp="1" noChangeArrowheads="1"/>
          </p:cNvSpPr>
          <p:nvPr>
            <p:ph type="sldNum" sz="quarter" idx="5"/>
          </p:nvPr>
        </p:nvSpPr>
        <p:spPr>
          <a:noFill/>
        </p:spPr>
        <p:txBody>
          <a:bodyPr/>
          <a:lstStyle/>
          <a:p>
            <a:fld id="{691088E7-DC0D-4369-A123-00945B95AE0C}" type="slidenum">
              <a:rPr lang="ar-EG"/>
              <a:pPr/>
              <a:t>58</a:t>
            </a:fld>
            <a:endParaRPr lang="en-US"/>
          </a:p>
        </p:txBody>
      </p:sp>
      <p:sp>
        <p:nvSpPr>
          <p:cNvPr id="1010691" name="Rectangle 2"/>
          <p:cNvSpPr>
            <a:spLocks noGrp="1" noRot="1" noChangeAspect="1" noChangeArrowheads="1" noTextEdit="1"/>
          </p:cNvSpPr>
          <p:nvPr>
            <p:ph type="sldImg"/>
          </p:nvPr>
        </p:nvSpPr>
        <p:spPr>
          <a:ln/>
        </p:spPr>
      </p:sp>
      <p:sp>
        <p:nvSpPr>
          <p:cNvPr id="101069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22" name="Rectangle 7"/>
          <p:cNvSpPr>
            <a:spLocks noGrp="1" noChangeArrowheads="1"/>
          </p:cNvSpPr>
          <p:nvPr>
            <p:ph type="sldNum" sz="quarter" idx="5"/>
          </p:nvPr>
        </p:nvSpPr>
        <p:spPr>
          <a:noFill/>
        </p:spPr>
        <p:txBody>
          <a:bodyPr/>
          <a:lstStyle/>
          <a:p>
            <a:fld id="{76769B54-D4F4-4E1F-A996-C5F051C665C6}" type="slidenum">
              <a:rPr lang="ar-EG"/>
              <a:pPr/>
              <a:t>551</a:t>
            </a:fld>
            <a:endParaRPr lang="en-US"/>
          </a:p>
        </p:txBody>
      </p:sp>
      <p:sp>
        <p:nvSpPr>
          <p:cNvPr id="1617923" name="Rectangle 2"/>
          <p:cNvSpPr>
            <a:spLocks noGrp="1" noRot="1" noChangeAspect="1" noChangeArrowheads="1" noTextEdit="1"/>
          </p:cNvSpPr>
          <p:nvPr>
            <p:ph type="sldImg"/>
          </p:nvPr>
        </p:nvSpPr>
        <p:spPr>
          <a:ln/>
        </p:spPr>
      </p:sp>
      <p:sp>
        <p:nvSpPr>
          <p:cNvPr id="161792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pPr>
              <a:defRPr/>
            </a:pPr>
            <a:fld id="{FE9FC2A5-9E34-4DE8-B62F-EC6C5AB1850D}" type="slidenum">
              <a:rPr lang="ar-EG" smtClean="0"/>
              <a:pPr>
                <a:defRPr/>
              </a:pPr>
              <a:t>553</a:t>
            </a:fld>
            <a:endParaRPr lang="en-US"/>
          </a:p>
        </p:txBody>
      </p:sp>
    </p:spTree>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570" name="Rectangle 7"/>
          <p:cNvSpPr>
            <a:spLocks noGrp="1" noChangeArrowheads="1"/>
          </p:cNvSpPr>
          <p:nvPr>
            <p:ph type="sldNum" sz="quarter" idx="5"/>
          </p:nvPr>
        </p:nvSpPr>
        <p:spPr>
          <a:noFill/>
        </p:spPr>
        <p:txBody>
          <a:bodyPr/>
          <a:lstStyle/>
          <a:p>
            <a:fld id="{E4BDC620-0A2B-4954-A796-266FEEAA4217}" type="slidenum">
              <a:rPr lang="ar-EG"/>
              <a:pPr/>
              <a:t>571</a:t>
            </a:fld>
            <a:endParaRPr lang="en-US"/>
          </a:p>
        </p:txBody>
      </p:sp>
      <p:sp>
        <p:nvSpPr>
          <p:cNvPr id="1645571" name="Rectangle 2"/>
          <p:cNvSpPr>
            <a:spLocks noGrp="1" noRot="1" noChangeAspect="1" noChangeArrowheads="1" noTextEdit="1"/>
          </p:cNvSpPr>
          <p:nvPr>
            <p:ph type="sldImg"/>
          </p:nvPr>
        </p:nvSpPr>
        <p:spPr>
          <a:ln/>
        </p:spPr>
      </p:sp>
      <p:sp>
        <p:nvSpPr>
          <p:cNvPr id="164557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594" name="Rectangle 7"/>
          <p:cNvSpPr>
            <a:spLocks noGrp="1" noChangeArrowheads="1"/>
          </p:cNvSpPr>
          <p:nvPr>
            <p:ph type="sldNum" sz="quarter" idx="5"/>
          </p:nvPr>
        </p:nvSpPr>
        <p:spPr>
          <a:noFill/>
        </p:spPr>
        <p:txBody>
          <a:bodyPr/>
          <a:lstStyle/>
          <a:p>
            <a:fld id="{716AE904-6763-4DEE-9B5F-5FFD0AAF3839}" type="slidenum">
              <a:rPr lang="ar-EG"/>
              <a:pPr/>
              <a:t>572</a:t>
            </a:fld>
            <a:endParaRPr lang="en-US"/>
          </a:p>
        </p:txBody>
      </p:sp>
      <p:sp>
        <p:nvSpPr>
          <p:cNvPr id="1646595" name="Rectangle 2"/>
          <p:cNvSpPr>
            <a:spLocks noGrp="1" noRot="1" noChangeAspect="1" noChangeArrowheads="1" noTextEdit="1"/>
          </p:cNvSpPr>
          <p:nvPr>
            <p:ph type="sldImg"/>
          </p:nvPr>
        </p:nvSpPr>
        <p:spPr>
          <a:ln/>
        </p:spPr>
      </p:sp>
      <p:sp>
        <p:nvSpPr>
          <p:cNvPr id="164659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7618" name="Rectangle 7"/>
          <p:cNvSpPr>
            <a:spLocks noGrp="1" noChangeArrowheads="1"/>
          </p:cNvSpPr>
          <p:nvPr>
            <p:ph type="sldNum" sz="quarter" idx="5"/>
          </p:nvPr>
        </p:nvSpPr>
        <p:spPr>
          <a:noFill/>
        </p:spPr>
        <p:txBody>
          <a:bodyPr/>
          <a:lstStyle/>
          <a:p>
            <a:fld id="{BD3A3F71-28EA-4E84-BEB1-4A354110E8CF}" type="slidenum">
              <a:rPr lang="ar-EG"/>
              <a:pPr/>
              <a:t>573</a:t>
            </a:fld>
            <a:endParaRPr lang="en-US"/>
          </a:p>
        </p:txBody>
      </p:sp>
      <p:sp>
        <p:nvSpPr>
          <p:cNvPr id="1647619" name="Rectangle 2"/>
          <p:cNvSpPr>
            <a:spLocks noGrp="1" noRot="1" noChangeAspect="1" noChangeArrowheads="1" noTextEdit="1"/>
          </p:cNvSpPr>
          <p:nvPr>
            <p:ph type="sldImg"/>
          </p:nvPr>
        </p:nvSpPr>
        <p:spPr>
          <a:ln/>
        </p:spPr>
      </p:sp>
      <p:sp>
        <p:nvSpPr>
          <p:cNvPr id="164762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42" name="Rectangle 7"/>
          <p:cNvSpPr>
            <a:spLocks noGrp="1" noChangeArrowheads="1"/>
          </p:cNvSpPr>
          <p:nvPr>
            <p:ph type="sldNum" sz="quarter" idx="5"/>
          </p:nvPr>
        </p:nvSpPr>
        <p:spPr>
          <a:noFill/>
        </p:spPr>
        <p:txBody>
          <a:bodyPr/>
          <a:lstStyle/>
          <a:p>
            <a:fld id="{FC01F57E-8C3E-47E0-8C16-18D293DE9B7D}" type="slidenum">
              <a:rPr lang="ar-EG"/>
              <a:pPr/>
              <a:t>574</a:t>
            </a:fld>
            <a:endParaRPr lang="en-US"/>
          </a:p>
        </p:txBody>
      </p:sp>
      <p:sp>
        <p:nvSpPr>
          <p:cNvPr id="1648643" name="Rectangle 2"/>
          <p:cNvSpPr>
            <a:spLocks noGrp="1" noRot="1" noChangeAspect="1" noChangeArrowheads="1" noTextEdit="1"/>
          </p:cNvSpPr>
          <p:nvPr>
            <p:ph type="sldImg"/>
          </p:nvPr>
        </p:nvSpPr>
        <p:spPr>
          <a:ln/>
        </p:spPr>
      </p:sp>
      <p:sp>
        <p:nvSpPr>
          <p:cNvPr id="164864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9666" name="Rectangle 7"/>
          <p:cNvSpPr>
            <a:spLocks noGrp="1" noChangeArrowheads="1"/>
          </p:cNvSpPr>
          <p:nvPr>
            <p:ph type="sldNum" sz="quarter" idx="5"/>
          </p:nvPr>
        </p:nvSpPr>
        <p:spPr>
          <a:noFill/>
        </p:spPr>
        <p:txBody>
          <a:bodyPr/>
          <a:lstStyle/>
          <a:p>
            <a:fld id="{B0B55A61-62F9-4E79-AB2A-65A398C1E07B}" type="slidenum">
              <a:rPr lang="ar-EG"/>
              <a:pPr/>
              <a:t>575</a:t>
            </a:fld>
            <a:endParaRPr lang="en-US"/>
          </a:p>
        </p:txBody>
      </p:sp>
      <p:sp>
        <p:nvSpPr>
          <p:cNvPr id="1649667" name="Rectangle 2"/>
          <p:cNvSpPr>
            <a:spLocks noGrp="1" noRot="1" noChangeAspect="1" noChangeArrowheads="1" noTextEdit="1"/>
          </p:cNvSpPr>
          <p:nvPr>
            <p:ph type="sldImg"/>
          </p:nvPr>
        </p:nvSpPr>
        <p:spPr>
          <a:ln/>
        </p:spPr>
      </p:sp>
      <p:sp>
        <p:nvSpPr>
          <p:cNvPr id="164966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690" name="Rectangle 7"/>
          <p:cNvSpPr>
            <a:spLocks noGrp="1" noChangeArrowheads="1"/>
          </p:cNvSpPr>
          <p:nvPr>
            <p:ph type="sldNum" sz="quarter" idx="5"/>
          </p:nvPr>
        </p:nvSpPr>
        <p:spPr>
          <a:noFill/>
        </p:spPr>
        <p:txBody>
          <a:bodyPr/>
          <a:lstStyle/>
          <a:p>
            <a:fld id="{4EB967B8-B7C0-4034-AF3D-7630707FEE71}" type="slidenum">
              <a:rPr lang="ar-EG"/>
              <a:pPr/>
              <a:t>577</a:t>
            </a:fld>
            <a:endParaRPr lang="en-US"/>
          </a:p>
        </p:txBody>
      </p:sp>
      <p:sp>
        <p:nvSpPr>
          <p:cNvPr id="1650691" name="Rectangle 2"/>
          <p:cNvSpPr>
            <a:spLocks noGrp="1" noRot="1" noChangeAspect="1" noChangeArrowheads="1" noTextEdit="1"/>
          </p:cNvSpPr>
          <p:nvPr>
            <p:ph type="sldImg"/>
          </p:nvPr>
        </p:nvSpPr>
        <p:spPr>
          <a:ln/>
        </p:spPr>
      </p:sp>
      <p:sp>
        <p:nvSpPr>
          <p:cNvPr id="165069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1714" name="Rectangle 7"/>
          <p:cNvSpPr>
            <a:spLocks noGrp="1" noChangeArrowheads="1"/>
          </p:cNvSpPr>
          <p:nvPr>
            <p:ph type="sldNum" sz="quarter" idx="5"/>
          </p:nvPr>
        </p:nvSpPr>
        <p:spPr>
          <a:noFill/>
        </p:spPr>
        <p:txBody>
          <a:bodyPr/>
          <a:lstStyle/>
          <a:p>
            <a:fld id="{D5D05182-803F-4771-8882-B0436F6083EC}" type="slidenum">
              <a:rPr lang="ar-EG"/>
              <a:pPr/>
              <a:t>578</a:t>
            </a:fld>
            <a:endParaRPr lang="en-US"/>
          </a:p>
        </p:txBody>
      </p:sp>
      <p:sp>
        <p:nvSpPr>
          <p:cNvPr id="1651715" name="Rectangle 2"/>
          <p:cNvSpPr>
            <a:spLocks noGrp="1" noRot="1" noChangeAspect="1" noChangeArrowheads="1" noTextEdit="1"/>
          </p:cNvSpPr>
          <p:nvPr>
            <p:ph type="sldImg"/>
          </p:nvPr>
        </p:nvSpPr>
        <p:spPr>
          <a:ln/>
        </p:spPr>
      </p:sp>
      <p:sp>
        <p:nvSpPr>
          <p:cNvPr id="165171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2738" name="Rectangle 7"/>
          <p:cNvSpPr>
            <a:spLocks noGrp="1" noChangeArrowheads="1"/>
          </p:cNvSpPr>
          <p:nvPr>
            <p:ph type="sldNum" sz="quarter" idx="5"/>
          </p:nvPr>
        </p:nvSpPr>
        <p:spPr>
          <a:noFill/>
        </p:spPr>
        <p:txBody>
          <a:bodyPr/>
          <a:lstStyle/>
          <a:p>
            <a:fld id="{635DF48F-DB75-450F-BFBD-D17ADB409281}" type="slidenum">
              <a:rPr lang="ar-EG"/>
              <a:pPr/>
              <a:t>579</a:t>
            </a:fld>
            <a:endParaRPr lang="en-US"/>
          </a:p>
        </p:txBody>
      </p:sp>
      <p:sp>
        <p:nvSpPr>
          <p:cNvPr id="1652739" name="Rectangle 2"/>
          <p:cNvSpPr>
            <a:spLocks noGrp="1" noRot="1" noChangeAspect="1" noChangeArrowheads="1" noTextEdit="1"/>
          </p:cNvSpPr>
          <p:nvPr>
            <p:ph type="sldImg"/>
          </p:nvPr>
        </p:nvSpPr>
        <p:spPr>
          <a:ln/>
        </p:spPr>
      </p:sp>
      <p:sp>
        <p:nvSpPr>
          <p:cNvPr id="165274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4" name="Rectangle 7"/>
          <p:cNvSpPr>
            <a:spLocks noGrp="1" noChangeArrowheads="1"/>
          </p:cNvSpPr>
          <p:nvPr>
            <p:ph type="sldNum" sz="quarter" idx="5"/>
          </p:nvPr>
        </p:nvSpPr>
        <p:spPr>
          <a:noFill/>
        </p:spPr>
        <p:txBody>
          <a:bodyPr/>
          <a:lstStyle/>
          <a:p>
            <a:fld id="{706E3F82-B8E4-4AB2-9A70-2487B74F2EA1}" type="slidenum">
              <a:rPr lang="ar-EG"/>
              <a:pPr/>
              <a:t>59</a:t>
            </a:fld>
            <a:endParaRPr lang="en-US"/>
          </a:p>
        </p:txBody>
      </p:sp>
      <p:sp>
        <p:nvSpPr>
          <p:cNvPr id="1011715" name="Rectangle 2"/>
          <p:cNvSpPr>
            <a:spLocks noGrp="1" noRot="1" noChangeAspect="1" noChangeArrowheads="1" noTextEdit="1"/>
          </p:cNvSpPr>
          <p:nvPr>
            <p:ph type="sldImg"/>
          </p:nvPr>
        </p:nvSpPr>
        <p:spPr>
          <a:ln/>
        </p:spPr>
      </p:sp>
      <p:sp>
        <p:nvSpPr>
          <p:cNvPr id="101171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3762" name="Rectangle 7"/>
          <p:cNvSpPr>
            <a:spLocks noGrp="1" noChangeArrowheads="1"/>
          </p:cNvSpPr>
          <p:nvPr>
            <p:ph type="sldNum" sz="quarter" idx="5"/>
          </p:nvPr>
        </p:nvSpPr>
        <p:spPr>
          <a:noFill/>
        </p:spPr>
        <p:txBody>
          <a:bodyPr/>
          <a:lstStyle/>
          <a:p>
            <a:fld id="{F3436CC7-C4B9-4C0B-BAB5-13347435B85B}" type="slidenum">
              <a:rPr lang="ar-EG"/>
              <a:pPr/>
              <a:t>580</a:t>
            </a:fld>
            <a:endParaRPr lang="en-US"/>
          </a:p>
        </p:txBody>
      </p:sp>
      <p:sp>
        <p:nvSpPr>
          <p:cNvPr id="1653763" name="Rectangle 2"/>
          <p:cNvSpPr>
            <a:spLocks noGrp="1" noRot="1" noChangeAspect="1" noChangeArrowheads="1" noTextEdit="1"/>
          </p:cNvSpPr>
          <p:nvPr>
            <p:ph type="sldImg"/>
          </p:nvPr>
        </p:nvSpPr>
        <p:spPr>
          <a:ln/>
        </p:spPr>
      </p:sp>
      <p:sp>
        <p:nvSpPr>
          <p:cNvPr id="165376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4786" name="Rectangle 7"/>
          <p:cNvSpPr>
            <a:spLocks noGrp="1" noChangeArrowheads="1"/>
          </p:cNvSpPr>
          <p:nvPr>
            <p:ph type="sldNum" sz="quarter" idx="5"/>
          </p:nvPr>
        </p:nvSpPr>
        <p:spPr>
          <a:noFill/>
        </p:spPr>
        <p:txBody>
          <a:bodyPr/>
          <a:lstStyle/>
          <a:p>
            <a:fld id="{533713AC-800E-4A40-85B6-E68F59B22B5E}" type="slidenum">
              <a:rPr lang="ar-EG"/>
              <a:pPr/>
              <a:t>581</a:t>
            </a:fld>
            <a:endParaRPr lang="en-US"/>
          </a:p>
        </p:txBody>
      </p:sp>
      <p:sp>
        <p:nvSpPr>
          <p:cNvPr id="1654787" name="Rectangle 2"/>
          <p:cNvSpPr>
            <a:spLocks noGrp="1" noRot="1" noChangeAspect="1" noChangeArrowheads="1" noTextEdit="1"/>
          </p:cNvSpPr>
          <p:nvPr>
            <p:ph type="sldImg"/>
          </p:nvPr>
        </p:nvSpPr>
        <p:spPr>
          <a:ln/>
        </p:spPr>
      </p:sp>
      <p:sp>
        <p:nvSpPr>
          <p:cNvPr id="165478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6834" name="Rectangle 7"/>
          <p:cNvSpPr>
            <a:spLocks noGrp="1" noChangeArrowheads="1"/>
          </p:cNvSpPr>
          <p:nvPr>
            <p:ph type="sldNum" sz="quarter" idx="5"/>
          </p:nvPr>
        </p:nvSpPr>
        <p:spPr>
          <a:noFill/>
        </p:spPr>
        <p:txBody>
          <a:bodyPr/>
          <a:lstStyle/>
          <a:p>
            <a:fld id="{F0267D0A-4F78-4B89-BA4C-75E4DE83A45C}" type="slidenum">
              <a:rPr lang="ar-EG"/>
              <a:pPr/>
              <a:t>582</a:t>
            </a:fld>
            <a:endParaRPr lang="en-US"/>
          </a:p>
        </p:txBody>
      </p:sp>
      <p:sp>
        <p:nvSpPr>
          <p:cNvPr id="1656835" name="Rectangle 2"/>
          <p:cNvSpPr>
            <a:spLocks noGrp="1" noRot="1" noChangeAspect="1" noChangeArrowheads="1" noTextEdit="1"/>
          </p:cNvSpPr>
          <p:nvPr>
            <p:ph type="sldImg"/>
          </p:nvPr>
        </p:nvSpPr>
        <p:spPr>
          <a:ln/>
        </p:spPr>
      </p:sp>
      <p:sp>
        <p:nvSpPr>
          <p:cNvPr id="165683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7858" name="Rectangle 7"/>
          <p:cNvSpPr>
            <a:spLocks noGrp="1" noChangeArrowheads="1"/>
          </p:cNvSpPr>
          <p:nvPr>
            <p:ph type="sldNum" sz="quarter" idx="5"/>
          </p:nvPr>
        </p:nvSpPr>
        <p:spPr>
          <a:noFill/>
        </p:spPr>
        <p:txBody>
          <a:bodyPr/>
          <a:lstStyle/>
          <a:p>
            <a:fld id="{136BB0CE-43FE-4D6F-8188-281F8DF27540}" type="slidenum">
              <a:rPr lang="ar-EG"/>
              <a:pPr/>
              <a:t>583</a:t>
            </a:fld>
            <a:endParaRPr lang="en-US"/>
          </a:p>
        </p:txBody>
      </p:sp>
      <p:sp>
        <p:nvSpPr>
          <p:cNvPr id="1657859" name="Rectangle 2"/>
          <p:cNvSpPr>
            <a:spLocks noGrp="1" noRot="1" noChangeAspect="1" noChangeArrowheads="1" noTextEdit="1"/>
          </p:cNvSpPr>
          <p:nvPr>
            <p:ph type="sldImg"/>
          </p:nvPr>
        </p:nvSpPr>
        <p:spPr>
          <a:ln/>
        </p:spPr>
      </p:sp>
      <p:sp>
        <p:nvSpPr>
          <p:cNvPr id="165786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82" name="Rectangle 7"/>
          <p:cNvSpPr>
            <a:spLocks noGrp="1" noChangeArrowheads="1"/>
          </p:cNvSpPr>
          <p:nvPr>
            <p:ph type="sldNum" sz="quarter" idx="5"/>
          </p:nvPr>
        </p:nvSpPr>
        <p:spPr>
          <a:noFill/>
        </p:spPr>
        <p:txBody>
          <a:bodyPr/>
          <a:lstStyle/>
          <a:p>
            <a:fld id="{817E3543-0306-4578-8195-0E9050731116}" type="slidenum">
              <a:rPr lang="ar-EG"/>
              <a:pPr/>
              <a:t>584</a:t>
            </a:fld>
            <a:endParaRPr lang="en-US"/>
          </a:p>
        </p:txBody>
      </p:sp>
      <p:sp>
        <p:nvSpPr>
          <p:cNvPr id="1658883" name="Rectangle 2"/>
          <p:cNvSpPr>
            <a:spLocks noGrp="1" noRot="1" noChangeAspect="1" noChangeArrowheads="1" noTextEdit="1"/>
          </p:cNvSpPr>
          <p:nvPr>
            <p:ph type="sldImg"/>
          </p:nvPr>
        </p:nvSpPr>
        <p:spPr>
          <a:ln/>
        </p:spPr>
      </p:sp>
      <p:sp>
        <p:nvSpPr>
          <p:cNvPr id="165888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32DDF0-84BF-451A-BE92-FA69DA835DB8}" type="slidenum">
              <a:rPr lang="ar-SA"/>
              <a:pPr/>
              <a:t>585</a:t>
            </a:fld>
            <a:endParaRPr lang="en-US"/>
          </a:p>
        </p:txBody>
      </p:sp>
      <p:sp>
        <p:nvSpPr>
          <p:cNvPr id="11242498" name="Rectangle 2"/>
          <p:cNvSpPr>
            <a:spLocks noGrp="1" noRot="1" noChangeAspect="1" noChangeArrowheads="1" noTextEdit="1"/>
          </p:cNvSpPr>
          <p:nvPr>
            <p:ph type="sldImg"/>
          </p:nvPr>
        </p:nvSpPr>
        <p:spPr>
          <a:ln/>
        </p:spPr>
      </p:sp>
      <p:sp>
        <p:nvSpPr>
          <p:cNvPr id="1124249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A8C01A-AAB3-4FAC-A1D2-0FA8C0EA8F2D}" type="slidenum">
              <a:rPr lang="ar-SA"/>
              <a:pPr/>
              <a:t>586</a:t>
            </a:fld>
            <a:endParaRPr lang="en-US"/>
          </a:p>
        </p:txBody>
      </p:sp>
      <p:sp>
        <p:nvSpPr>
          <p:cNvPr id="4987906" name="Rectangle 2"/>
          <p:cNvSpPr>
            <a:spLocks noGrp="1" noRot="1" noChangeAspect="1" noChangeArrowheads="1" noTextEdit="1"/>
          </p:cNvSpPr>
          <p:nvPr>
            <p:ph type="sldImg"/>
          </p:nvPr>
        </p:nvSpPr>
        <p:spPr>
          <a:ln/>
        </p:spPr>
      </p:sp>
      <p:sp>
        <p:nvSpPr>
          <p:cNvPr id="49879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EA631E-A6E9-4CC1-A01C-77FF00342FD1}" type="slidenum">
              <a:rPr lang="ar-SA"/>
              <a:pPr/>
              <a:t>587</a:t>
            </a:fld>
            <a:endParaRPr lang="en-US"/>
          </a:p>
        </p:txBody>
      </p:sp>
      <p:sp>
        <p:nvSpPr>
          <p:cNvPr id="11246594" name="Rectangle 2"/>
          <p:cNvSpPr>
            <a:spLocks noGrp="1" noRot="1" noChangeAspect="1" noChangeArrowheads="1" noTextEdit="1"/>
          </p:cNvSpPr>
          <p:nvPr>
            <p:ph type="sldImg"/>
          </p:nvPr>
        </p:nvSpPr>
        <p:spPr>
          <a:ln/>
        </p:spPr>
      </p:sp>
      <p:sp>
        <p:nvSpPr>
          <p:cNvPr id="112465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182BA8-8CBF-473F-B932-E2C068D79CBD}" type="slidenum">
              <a:rPr lang="ar-SA"/>
              <a:pPr/>
              <a:t>588</a:t>
            </a:fld>
            <a:endParaRPr lang="en-US"/>
          </a:p>
        </p:txBody>
      </p:sp>
      <p:sp>
        <p:nvSpPr>
          <p:cNvPr id="4989954" name="Rectangle 2"/>
          <p:cNvSpPr>
            <a:spLocks noGrp="1" noRot="1" noChangeAspect="1" noChangeArrowheads="1" noTextEdit="1"/>
          </p:cNvSpPr>
          <p:nvPr>
            <p:ph type="sldImg"/>
          </p:nvPr>
        </p:nvSpPr>
        <p:spPr>
          <a:ln/>
        </p:spPr>
      </p:sp>
      <p:sp>
        <p:nvSpPr>
          <p:cNvPr id="498995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F298D4-7056-4EC1-859A-00056EECCAF1}" type="slidenum">
              <a:rPr lang="ar-SA"/>
              <a:pPr/>
              <a:t>589</a:t>
            </a:fld>
            <a:endParaRPr lang="en-US"/>
          </a:p>
        </p:txBody>
      </p:sp>
      <p:sp>
        <p:nvSpPr>
          <p:cNvPr id="4992002" name="Rectangle 2"/>
          <p:cNvSpPr>
            <a:spLocks noGrp="1" noRot="1" noChangeAspect="1" noChangeArrowheads="1" noTextEdit="1"/>
          </p:cNvSpPr>
          <p:nvPr>
            <p:ph type="sldImg"/>
          </p:nvPr>
        </p:nvSpPr>
        <p:spPr>
          <a:ln/>
        </p:spPr>
      </p:sp>
      <p:sp>
        <p:nvSpPr>
          <p:cNvPr id="499200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7"/>
          <p:cNvSpPr>
            <a:spLocks noGrp="1" noChangeArrowheads="1"/>
          </p:cNvSpPr>
          <p:nvPr>
            <p:ph type="sldNum" sz="quarter" idx="5"/>
          </p:nvPr>
        </p:nvSpPr>
        <p:spPr>
          <a:noFill/>
        </p:spPr>
        <p:txBody>
          <a:bodyPr/>
          <a:lstStyle/>
          <a:p>
            <a:fld id="{CEA806D2-6D2C-44E0-ACD7-C2E83F6C6A0F}" type="slidenum">
              <a:rPr lang="ar-EG"/>
              <a:pPr/>
              <a:t>9</a:t>
            </a:fld>
            <a:endParaRPr lang="en-US"/>
          </a:p>
        </p:txBody>
      </p:sp>
      <p:sp>
        <p:nvSpPr>
          <p:cNvPr id="883715" name="Rectangle 2"/>
          <p:cNvSpPr>
            <a:spLocks noGrp="1" noRot="1" noChangeAspect="1" noChangeArrowheads="1" noTextEdit="1"/>
          </p:cNvSpPr>
          <p:nvPr>
            <p:ph type="sldImg"/>
          </p:nvPr>
        </p:nvSpPr>
        <p:spPr>
          <a:ln/>
        </p:spPr>
      </p:sp>
      <p:sp>
        <p:nvSpPr>
          <p:cNvPr id="88371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8" name="Rectangle 7"/>
          <p:cNvSpPr>
            <a:spLocks noGrp="1" noChangeArrowheads="1"/>
          </p:cNvSpPr>
          <p:nvPr>
            <p:ph type="sldNum" sz="quarter" idx="5"/>
          </p:nvPr>
        </p:nvSpPr>
        <p:spPr>
          <a:noFill/>
        </p:spPr>
        <p:txBody>
          <a:bodyPr/>
          <a:lstStyle/>
          <a:p>
            <a:fld id="{F3077C80-D6EE-4DE7-99B3-1236550E2589}" type="slidenum">
              <a:rPr lang="ar-EG"/>
              <a:pPr/>
              <a:t>60</a:t>
            </a:fld>
            <a:endParaRPr lang="en-US"/>
          </a:p>
        </p:txBody>
      </p:sp>
      <p:sp>
        <p:nvSpPr>
          <p:cNvPr id="1012739" name="Rectangle 2"/>
          <p:cNvSpPr>
            <a:spLocks noGrp="1" noRot="1" noChangeAspect="1" noChangeArrowheads="1" noTextEdit="1"/>
          </p:cNvSpPr>
          <p:nvPr>
            <p:ph type="sldImg"/>
          </p:nvPr>
        </p:nvSpPr>
        <p:spPr>
          <a:ln/>
        </p:spPr>
      </p:sp>
      <p:sp>
        <p:nvSpPr>
          <p:cNvPr id="101274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1E06CE-0954-4B3A-91D5-0160E575D8E7}" type="slidenum">
              <a:rPr lang="ar-SA"/>
              <a:pPr/>
              <a:t>590</a:t>
            </a:fld>
            <a:endParaRPr lang="en-US"/>
          </a:p>
        </p:txBody>
      </p:sp>
      <p:sp>
        <p:nvSpPr>
          <p:cNvPr id="4994050" name="Rectangle 2"/>
          <p:cNvSpPr>
            <a:spLocks noGrp="1" noRot="1" noChangeAspect="1" noChangeArrowheads="1" noTextEdit="1"/>
          </p:cNvSpPr>
          <p:nvPr>
            <p:ph type="sldImg"/>
          </p:nvPr>
        </p:nvSpPr>
        <p:spPr>
          <a:ln/>
        </p:spPr>
      </p:sp>
      <p:sp>
        <p:nvSpPr>
          <p:cNvPr id="499405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360C07-50AD-421A-B90F-5E662DEE8500}" type="slidenum">
              <a:rPr lang="ar-SA"/>
              <a:pPr/>
              <a:t>591</a:t>
            </a:fld>
            <a:endParaRPr lang="en-US"/>
          </a:p>
        </p:txBody>
      </p:sp>
      <p:sp>
        <p:nvSpPr>
          <p:cNvPr id="11250690" name="Rectangle 2"/>
          <p:cNvSpPr>
            <a:spLocks noGrp="1" noRot="1" noChangeAspect="1" noChangeArrowheads="1" noTextEdit="1"/>
          </p:cNvSpPr>
          <p:nvPr>
            <p:ph type="sldImg"/>
          </p:nvPr>
        </p:nvSpPr>
        <p:spPr>
          <a:ln/>
        </p:spPr>
      </p:sp>
      <p:sp>
        <p:nvSpPr>
          <p:cNvPr id="1125069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8098" name="Rectangle 7"/>
          <p:cNvSpPr>
            <a:spLocks noGrp="1" noChangeArrowheads="1"/>
          </p:cNvSpPr>
          <p:nvPr>
            <p:ph type="sldNum" sz="quarter" idx="5"/>
          </p:nvPr>
        </p:nvSpPr>
        <p:spPr>
          <a:noFill/>
        </p:spPr>
        <p:txBody>
          <a:bodyPr/>
          <a:lstStyle/>
          <a:p>
            <a:fld id="{05BD5ACD-06EE-4874-BC8E-4F8E846ADC41}" type="slidenum">
              <a:rPr lang="ar-EG"/>
              <a:pPr/>
              <a:t>592</a:t>
            </a:fld>
            <a:endParaRPr lang="en-US"/>
          </a:p>
        </p:txBody>
      </p:sp>
      <p:sp>
        <p:nvSpPr>
          <p:cNvPr id="1668099" name="Rectangle 2"/>
          <p:cNvSpPr>
            <a:spLocks noGrp="1" noRot="1" noChangeAspect="1" noChangeArrowheads="1" noTextEdit="1"/>
          </p:cNvSpPr>
          <p:nvPr>
            <p:ph type="sldImg"/>
          </p:nvPr>
        </p:nvSpPr>
        <p:spPr>
          <a:ln/>
        </p:spPr>
      </p:sp>
      <p:sp>
        <p:nvSpPr>
          <p:cNvPr id="166810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196BE5-48BC-47C6-8CCD-5209A93095DD}" type="slidenum">
              <a:rPr lang="ar-SA"/>
              <a:pPr/>
              <a:t>593</a:t>
            </a:fld>
            <a:endParaRPr lang="en-US"/>
          </a:p>
        </p:txBody>
      </p:sp>
      <p:sp>
        <p:nvSpPr>
          <p:cNvPr id="7821314" name="Rectangle 2"/>
          <p:cNvSpPr>
            <a:spLocks noGrp="1" noRot="1" noChangeAspect="1" noChangeArrowheads="1" noTextEdit="1"/>
          </p:cNvSpPr>
          <p:nvPr>
            <p:ph type="sldImg"/>
          </p:nvPr>
        </p:nvSpPr>
        <p:spPr>
          <a:ln/>
        </p:spPr>
      </p:sp>
      <p:sp>
        <p:nvSpPr>
          <p:cNvPr id="782131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E799D7-1BF7-4039-A76F-A2CB345CE5C0}" type="slidenum">
              <a:rPr lang="ar-SA"/>
              <a:pPr/>
              <a:t>594</a:t>
            </a:fld>
            <a:endParaRPr lang="en-US"/>
          </a:p>
        </p:txBody>
      </p:sp>
      <p:sp>
        <p:nvSpPr>
          <p:cNvPr id="7823362" name="Rectangle 2"/>
          <p:cNvSpPr>
            <a:spLocks noGrp="1" noRot="1" noChangeAspect="1" noChangeArrowheads="1" noTextEdit="1"/>
          </p:cNvSpPr>
          <p:nvPr>
            <p:ph type="sldImg"/>
          </p:nvPr>
        </p:nvSpPr>
        <p:spPr>
          <a:ln/>
        </p:spPr>
      </p:sp>
      <p:sp>
        <p:nvSpPr>
          <p:cNvPr id="782336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3C20B4-5EE0-4DFD-8704-D5261EE04AA0}" type="slidenum">
              <a:rPr lang="ar-SA"/>
              <a:pPr/>
              <a:t>595</a:t>
            </a:fld>
            <a:endParaRPr lang="en-US"/>
          </a:p>
        </p:txBody>
      </p:sp>
      <p:sp>
        <p:nvSpPr>
          <p:cNvPr id="7825410" name="Rectangle 2"/>
          <p:cNvSpPr>
            <a:spLocks noGrp="1" noRot="1" noChangeAspect="1" noChangeArrowheads="1" noTextEdit="1"/>
          </p:cNvSpPr>
          <p:nvPr>
            <p:ph type="sldImg"/>
          </p:nvPr>
        </p:nvSpPr>
        <p:spPr>
          <a:ln/>
        </p:spPr>
      </p:sp>
      <p:sp>
        <p:nvSpPr>
          <p:cNvPr id="78254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2194" name="Rectangle 7"/>
          <p:cNvSpPr>
            <a:spLocks noGrp="1" noChangeArrowheads="1"/>
          </p:cNvSpPr>
          <p:nvPr>
            <p:ph type="sldNum" sz="quarter" idx="5"/>
          </p:nvPr>
        </p:nvSpPr>
        <p:spPr>
          <a:noFill/>
        </p:spPr>
        <p:txBody>
          <a:bodyPr/>
          <a:lstStyle/>
          <a:p>
            <a:fld id="{B1D941A1-29CD-4630-AD66-5B61E2523799}" type="slidenum">
              <a:rPr lang="ar-EG"/>
              <a:pPr/>
              <a:t>596</a:t>
            </a:fld>
            <a:endParaRPr lang="en-US"/>
          </a:p>
        </p:txBody>
      </p:sp>
      <p:sp>
        <p:nvSpPr>
          <p:cNvPr id="1672195" name="Rectangle 2"/>
          <p:cNvSpPr>
            <a:spLocks noGrp="1" noRot="1" noChangeAspect="1" noChangeArrowheads="1" noTextEdit="1"/>
          </p:cNvSpPr>
          <p:nvPr>
            <p:ph type="sldImg"/>
          </p:nvPr>
        </p:nvSpPr>
        <p:spPr>
          <a:ln/>
        </p:spPr>
      </p:sp>
      <p:sp>
        <p:nvSpPr>
          <p:cNvPr id="167219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4242" name="Rectangle 7"/>
          <p:cNvSpPr>
            <a:spLocks noGrp="1" noChangeArrowheads="1"/>
          </p:cNvSpPr>
          <p:nvPr>
            <p:ph type="sldNum" sz="quarter" idx="5"/>
          </p:nvPr>
        </p:nvSpPr>
        <p:spPr>
          <a:noFill/>
        </p:spPr>
        <p:txBody>
          <a:bodyPr/>
          <a:lstStyle/>
          <a:p>
            <a:fld id="{B1FA871B-D80F-48BE-8D31-5A6AB36CD22C}" type="slidenum">
              <a:rPr lang="ar-EG"/>
              <a:pPr/>
              <a:t>597</a:t>
            </a:fld>
            <a:endParaRPr lang="en-US"/>
          </a:p>
        </p:txBody>
      </p:sp>
      <p:sp>
        <p:nvSpPr>
          <p:cNvPr id="1674243" name="Rectangle 2"/>
          <p:cNvSpPr>
            <a:spLocks noGrp="1" noRot="1" noChangeAspect="1" noChangeArrowheads="1" noTextEdit="1"/>
          </p:cNvSpPr>
          <p:nvPr>
            <p:ph type="sldImg"/>
          </p:nvPr>
        </p:nvSpPr>
        <p:spPr>
          <a:ln/>
        </p:spPr>
      </p:sp>
      <p:sp>
        <p:nvSpPr>
          <p:cNvPr id="167424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266" name="Rectangle 7"/>
          <p:cNvSpPr>
            <a:spLocks noGrp="1" noChangeArrowheads="1"/>
          </p:cNvSpPr>
          <p:nvPr>
            <p:ph type="sldNum" sz="quarter" idx="5"/>
          </p:nvPr>
        </p:nvSpPr>
        <p:spPr>
          <a:noFill/>
        </p:spPr>
        <p:txBody>
          <a:bodyPr/>
          <a:lstStyle/>
          <a:p>
            <a:fld id="{5A8953E1-11ED-4D5E-B7B6-E1593FDD6246}" type="slidenum">
              <a:rPr lang="ar-EG"/>
              <a:pPr/>
              <a:t>598</a:t>
            </a:fld>
            <a:endParaRPr lang="en-US"/>
          </a:p>
        </p:txBody>
      </p:sp>
      <p:sp>
        <p:nvSpPr>
          <p:cNvPr id="1675267" name="Rectangle 2"/>
          <p:cNvSpPr>
            <a:spLocks noGrp="1" noRot="1" noChangeAspect="1" noChangeArrowheads="1" noTextEdit="1"/>
          </p:cNvSpPr>
          <p:nvPr>
            <p:ph type="sldImg"/>
          </p:nvPr>
        </p:nvSpPr>
        <p:spPr>
          <a:ln/>
        </p:spPr>
      </p:sp>
      <p:sp>
        <p:nvSpPr>
          <p:cNvPr id="167526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6290" name="Rectangle 7"/>
          <p:cNvSpPr>
            <a:spLocks noGrp="1" noChangeArrowheads="1"/>
          </p:cNvSpPr>
          <p:nvPr>
            <p:ph type="sldNum" sz="quarter" idx="5"/>
          </p:nvPr>
        </p:nvSpPr>
        <p:spPr>
          <a:noFill/>
        </p:spPr>
        <p:txBody>
          <a:bodyPr/>
          <a:lstStyle/>
          <a:p>
            <a:fld id="{4BF81734-2469-4070-B170-0791F76B5230}" type="slidenum">
              <a:rPr lang="ar-EG"/>
              <a:pPr/>
              <a:t>599</a:t>
            </a:fld>
            <a:endParaRPr lang="en-US"/>
          </a:p>
        </p:txBody>
      </p:sp>
      <p:sp>
        <p:nvSpPr>
          <p:cNvPr id="1676291" name="Rectangle 2"/>
          <p:cNvSpPr>
            <a:spLocks noGrp="1" noRot="1" noChangeAspect="1" noChangeArrowheads="1" noTextEdit="1"/>
          </p:cNvSpPr>
          <p:nvPr>
            <p:ph type="sldImg"/>
          </p:nvPr>
        </p:nvSpPr>
        <p:spPr>
          <a:ln/>
        </p:spPr>
      </p:sp>
      <p:sp>
        <p:nvSpPr>
          <p:cNvPr id="167629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Rectangle 7"/>
          <p:cNvSpPr>
            <a:spLocks noGrp="1" noChangeArrowheads="1"/>
          </p:cNvSpPr>
          <p:nvPr>
            <p:ph type="sldNum" sz="quarter" idx="5"/>
          </p:nvPr>
        </p:nvSpPr>
        <p:spPr>
          <a:noFill/>
        </p:spPr>
        <p:txBody>
          <a:bodyPr/>
          <a:lstStyle/>
          <a:p>
            <a:fld id="{3881B492-8CEA-4A73-8A9F-FB373E6084FF}" type="slidenum">
              <a:rPr lang="ar-EG"/>
              <a:pPr/>
              <a:t>61</a:t>
            </a:fld>
            <a:endParaRPr lang="en-US"/>
          </a:p>
        </p:txBody>
      </p:sp>
      <p:sp>
        <p:nvSpPr>
          <p:cNvPr id="1013763" name="Rectangle 2"/>
          <p:cNvSpPr>
            <a:spLocks noGrp="1" noRot="1" noChangeAspect="1" noChangeArrowheads="1" noTextEdit="1"/>
          </p:cNvSpPr>
          <p:nvPr>
            <p:ph type="sldImg"/>
          </p:nvPr>
        </p:nvSpPr>
        <p:spPr>
          <a:ln/>
        </p:spPr>
      </p:sp>
      <p:sp>
        <p:nvSpPr>
          <p:cNvPr id="101376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338" name="Rectangle 7"/>
          <p:cNvSpPr>
            <a:spLocks noGrp="1" noChangeArrowheads="1"/>
          </p:cNvSpPr>
          <p:nvPr>
            <p:ph type="sldNum" sz="quarter" idx="5"/>
          </p:nvPr>
        </p:nvSpPr>
        <p:spPr>
          <a:noFill/>
        </p:spPr>
        <p:txBody>
          <a:bodyPr/>
          <a:lstStyle/>
          <a:p>
            <a:fld id="{83688EB5-04B7-488A-8B9C-F975D60DD386}" type="slidenum">
              <a:rPr lang="ar-EG"/>
              <a:pPr/>
              <a:t>607</a:t>
            </a:fld>
            <a:endParaRPr lang="en-US"/>
          </a:p>
        </p:txBody>
      </p:sp>
      <p:sp>
        <p:nvSpPr>
          <p:cNvPr id="1678339" name="Rectangle 2"/>
          <p:cNvSpPr>
            <a:spLocks noGrp="1" noRot="1" noChangeAspect="1" noChangeArrowheads="1" noTextEdit="1"/>
          </p:cNvSpPr>
          <p:nvPr>
            <p:ph type="sldImg"/>
          </p:nvPr>
        </p:nvSpPr>
        <p:spPr>
          <a:ln/>
        </p:spPr>
      </p:sp>
      <p:sp>
        <p:nvSpPr>
          <p:cNvPr id="167834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62" name="Rectangle 7"/>
          <p:cNvSpPr>
            <a:spLocks noGrp="1" noChangeArrowheads="1"/>
          </p:cNvSpPr>
          <p:nvPr>
            <p:ph type="sldNum" sz="quarter" idx="5"/>
          </p:nvPr>
        </p:nvSpPr>
        <p:spPr>
          <a:noFill/>
        </p:spPr>
        <p:txBody>
          <a:bodyPr/>
          <a:lstStyle/>
          <a:p>
            <a:fld id="{D1B0B784-F073-455F-8DBE-09D555BD8CAF}" type="slidenum">
              <a:rPr lang="ar-EG"/>
              <a:pPr/>
              <a:t>608</a:t>
            </a:fld>
            <a:endParaRPr lang="en-US"/>
          </a:p>
        </p:txBody>
      </p:sp>
      <p:sp>
        <p:nvSpPr>
          <p:cNvPr id="1679363" name="Rectangle 2"/>
          <p:cNvSpPr>
            <a:spLocks noGrp="1" noRot="1" noChangeAspect="1" noChangeArrowheads="1" noTextEdit="1"/>
          </p:cNvSpPr>
          <p:nvPr>
            <p:ph type="sldImg"/>
          </p:nvPr>
        </p:nvSpPr>
        <p:spPr>
          <a:ln/>
        </p:spPr>
      </p:sp>
      <p:sp>
        <p:nvSpPr>
          <p:cNvPr id="167936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0386" name="Rectangle 7"/>
          <p:cNvSpPr>
            <a:spLocks noGrp="1" noChangeArrowheads="1"/>
          </p:cNvSpPr>
          <p:nvPr>
            <p:ph type="sldNum" sz="quarter" idx="5"/>
          </p:nvPr>
        </p:nvSpPr>
        <p:spPr>
          <a:noFill/>
        </p:spPr>
        <p:txBody>
          <a:bodyPr/>
          <a:lstStyle/>
          <a:p>
            <a:fld id="{80307C2F-93AB-48B4-A996-B96EBE7CE3E9}" type="slidenum">
              <a:rPr lang="ar-EG"/>
              <a:pPr/>
              <a:t>609</a:t>
            </a:fld>
            <a:endParaRPr lang="en-US"/>
          </a:p>
        </p:txBody>
      </p:sp>
      <p:sp>
        <p:nvSpPr>
          <p:cNvPr id="1680387" name="Rectangle 2"/>
          <p:cNvSpPr>
            <a:spLocks noGrp="1" noRot="1" noChangeAspect="1" noChangeArrowheads="1" noTextEdit="1"/>
          </p:cNvSpPr>
          <p:nvPr>
            <p:ph type="sldImg"/>
          </p:nvPr>
        </p:nvSpPr>
        <p:spPr>
          <a:ln/>
        </p:spPr>
      </p:sp>
      <p:sp>
        <p:nvSpPr>
          <p:cNvPr id="168038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6" name="Rectangle 7"/>
          <p:cNvSpPr>
            <a:spLocks noGrp="1" noChangeArrowheads="1"/>
          </p:cNvSpPr>
          <p:nvPr>
            <p:ph type="sldNum" sz="quarter" idx="5"/>
          </p:nvPr>
        </p:nvSpPr>
        <p:spPr>
          <a:noFill/>
        </p:spPr>
        <p:txBody>
          <a:bodyPr/>
          <a:lstStyle/>
          <a:p>
            <a:fld id="{0F7A93FC-AA59-4935-AF46-39A6FFB5638C}" type="slidenum">
              <a:rPr lang="ar-EG"/>
              <a:pPr/>
              <a:t>62</a:t>
            </a:fld>
            <a:endParaRPr lang="en-US"/>
          </a:p>
        </p:txBody>
      </p:sp>
      <p:sp>
        <p:nvSpPr>
          <p:cNvPr id="1014787" name="Rectangle 2"/>
          <p:cNvSpPr>
            <a:spLocks noGrp="1" noRot="1" noChangeAspect="1" noChangeArrowheads="1" noTextEdit="1"/>
          </p:cNvSpPr>
          <p:nvPr>
            <p:ph type="sldImg"/>
          </p:nvPr>
        </p:nvSpPr>
        <p:spPr>
          <a:ln/>
        </p:spPr>
      </p:sp>
      <p:sp>
        <p:nvSpPr>
          <p:cNvPr id="101478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834" name="Rectangle 7"/>
          <p:cNvSpPr>
            <a:spLocks noGrp="1" noChangeArrowheads="1"/>
          </p:cNvSpPr>
          <p:nvPr>
            <p:ph type="sldNum" sz="quarter" idx="5"/>
          </p:nvPr>
        </p:nvSpPr>
        <p:spPr>
          <a:noFill/>
        </p:spPr>
        <p:txBody>
          <a:bodyPr/>
          <a:lstStyle/>
          <a:p>
            <a:fld id="{57816ED9-EE91-4524-8B8F-983BF376A97B}" type="slidenum">
              <a:rPr lang="ar-EG"/>
              <a:pPr/>
              <a:t>63</a:t>
            </a:fld>
            <a:endParaRPr lang="en-US"/>
          </a:p>
        </p:txBody>
      </p:sp>
      <p:sp>
        <p:nvSpPr>
          <p:cNvPr id="1016835" name="Rectangle 2"/>
          <p:cNvSpPr>
            <a:spLocks noGrp="1" noRot="1" noChangeAspect="1" noChangeArrowheads="1" noTextEdit="1"/>
          </p:cNvSpPr>
          <p:nvPr>
            <p:ph type="sldImg"/>
          </p:nvPr>
        </p:nvSpPr>
        <p:spPr>
          <a:ln/>
        </p:spPr>
      </p:sp>
      <p:sp>
        <p:nvSpPr>
          <p:cNvPr id="101683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858" name="Rectangle 7"/>
          <p:cNvSpPr>
            <a:spLocks noGrp="1" noChangeArrowheads="1"/>
          </p:cNvSpPr>
          <p:nvPr>
            <p:ph type="sldNum" sz="quarter" idx="5"/>
          </p:nvPr>
        </p:nvSpPr>
        <p:spPr>
          <a:noFill/>
        </p:spPr>
        <p:txBody>
          <a:bodyPr/>
          <a:lstStyle/>
          <a:p>
            <a:fld id="{567F9F0C-4DCF-4199-8797-EC89654AF5AC}" type="slidenum">
              <a:rPr lang="ar-EG"/>
              <a:pPr/>
              <a:t>64</a:t>
            </a:fld>
            <a:endParaRPr lang="en-US"/>
          </a:p>
        </p:txBody>
      </p:sp>
      <p:sp>
        <p:nvSpPr>
          <p:cNvPr id="1017859" name="Rectangle 2"/>
          <p:cNvSpPr>
            <a:spLocks noGrp="1" noRot="1" noChangeAspect="1" noChangeArrowheads="1" noTextEdit="1"/>
          </p:cNvSpPr>
          <p:nvPr>
            <p:ph type="sldImg"/>
          </p:nvPr>
        </p:nvSpPr>
        <p:spPr>
          <a:ln/>
        </p:spPr>
      </p:sp>
      <p:sp>
        <p:nvSpPr>
          <p:cNvPr id="101786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2" name="Rectangle 7"/>
          <p:cNvSpPr>
            <a:spLocks noGrp="1" noChangeArrowheads="1"/>
          </p:cNvSpPr>
          <p:nvPr>
            <p:ph type="sldNum" sz="quarter" idx="5"/>
          </p:nvPr>
        </p:nvSpPr>
        <p:spPr>
          <a:noFill/>
        </p:spPr>
        <p:txBody>
          <a:bodyPr/>
          <a:lstStyle/>
          <a:p>
            <a:fld id="{3E1DD039-D188-4131-B060-E10C04281B5A}" type="slidenum">
              <a:rPr lang="ar-EG"/>
              <a:pPr/>
              <a:t>65</a:t>
            </a:fld>
            <a:endParaRPr lang="en-US"/>
          </a:p>
        </p:txBody>
      </p:sp>
      <p:sp>
        <p:nvSpPr>
          <p:cNvPr id="1018883" name="Rectangle 2"/>
          <p:cNvSpPr>
            <a:spLocks noGrp="1" noRot="1" noChangeAspect="1" noChangeArrowheads="1" noTextEdit="1"/>
          </p:cNvSpPr>
          <p:nvPr>
            <p:ph type="sldImg"/>
          </p:nvPr>
        </p:nvSpPr>
        <p:spPr>
          <a:ln/>
        </p:spPr>
      </p:sp>
      <p:sp>
        <p:nvSpPr>
          <p:cNvPr id="101888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6" name="Rectangle 7"/>
          <p:cNvSpPr>
            <a:spLocks noGrp="1" noChangeArrowheads="1"/>
          </p:cNvSpPr>
          <p:nvPr>
            <p:ph type="sldNum" sz="quarter" idx="5"/>
          </p:nvPr>
        </p:nvSpPr>
        <p:spPr>
          <a:noFill/>
        </p:spPr>
        <p:txBody>
          <a:bodyPr/>
          <a:lstStyle/>
          <a:p>
            <a:fld id="{5BCF2D6A-D6BB-408E-8E30-D68337BC2283}" type="slidenum">
              <a:rPr lang="ar-EG"/>
              <a:pPr/>
              <a:t>66</a:t>
            </a:fld>
            <a:endParaRPr lang="en-US"/>
          </a:p>
        </p:txBody>
      </p:sp>
      <p:sp>
        <p:nvSpPr>
          <p:cNvPr id="1019907" name="Rectangle 2"/>
          <p:cNvSpPr>
            <a:spLocks noGrp="1" noRot="1" noChangeAspect="1" noChangeArrowheads="1" noTextEdit="1"/>
          </p:cNvSpPr>
          <p:nvPr>
            <p:ph type="sldImg"/>
          </p:nvPr>
        </p:nvSpPr>
        <p:spPr>
          <a:ln/>
        </p:spPr>
      </p:sp>
      <p:sp>
        <p:nvSpPr>
          <p:cNvPr id="101990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930" name="Rectangle 7"/>
          <p:cNvSpPr>
            <a:spLocks noGrp="1" noChangeArrowheads="1"/>
          </p:cNvSpPr>
          <p:nvPr>
            <p:ph type="sldNum" sz="quarter" idx="5"/>
          </p:nvPr>
        </p:nvSpPr>
        <p:spPr>
          <a:noFill/>
        </p:spPr>
        <p:txBody>
          <a:bodyPr/>
          <a:lstStyle/>
          <a:p>
            <a:fld id="{31C6C614-27D0-4FBE-A222-887E2FBD0FD6}" type="slidenum">
              <a:rPr lang="ar-EG"/>
              <a:pPr/>
              <a:t>67</a:t>
            </a:fld>
            <a:endParaRPr lang="en-US"/>
          </a:p>
        </p:txBody>
      </p:sp>
      <p:sp>
        <p:nvSpPr>
          <p:cNvPr id="1020931" name="Rectangle 2"/>
          <p:cNvSpPr>
            <a:spLocks noGrp="1" noRot="1" noChangeAspect="1" noChangeArrowheads="1" noTextEdit="1"/>
          </p:cNvSpPr>
          <p:nvPr>
            <p:ph type="sldImg"/>
          </p:nvPr>
        </p:nvSpPr>
        <p:spPr>
          <a:ln/>
        </p:spPr>
      </p:sp>
      <p:sp>
        <p:nvSpPr>
          <p:cNvPr id="10209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4" name="Rectangle 7"/>
          <p:cNvSpPr>
            <a:spLocks noGrp="1" noChangeArrowheads="1"/>
          </p:cNvSpPr>
          <p:nvPr>
            <p:ph type="sldNum" sz="quarter" idx="5"/>
          </p:nvPr>
        </p:nvSpPr>
        <p:spPr>
          <a:noFill/>
        </p:spPr>
        <p:txBody>
          <a:bodyPr/>
          <a:lstStyle/>
          <a:p>
            <a:fld id="{7A861696-74AB-4B1B-8A59-DDA20B72BA76}" type="slidenum">
              <a:rPr lang="ar-EG"/>
              <a:pPr/>
              <a:t>68</a:t>
            </a:fld>
            <a:endParaRPr lang="en-US"/>
          </a:p>
        </p:txBody>
      </p:sp>
      <p:sp>
        <p:nvSpPr>
          <p:cNvPr id="1021955" name="Rectangle 2"/>
          <p:cNvSpPr>
            <a:spLocks noGrp="1" noRot="1" noChangeAspect="1" noChangeArrowheads="1" noTextEdit="1"/>
          </p:cNvSpPr>
          <p:nvPr>
            <p:ph type="sldImg"/>
          </p:nvPr>
        </p:nvSpPr>
        <p:spPr>
          <a:ln/>
        </p:spPr>
      </p:sp>
      <p:sp>
        <p:nvSpPr>
          <p:cNvPr id="102195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8" name="Rectangle 7"/>
          <p:cNvSpPr>
            <a:spLocks noGrp="1" noChangeArrowheads="1"/>
          </p:cNvSpPr>
          <p:nvPr>
            <p:ph type="sldNum" sz="quarter" idx="5"/>
          </p:nvPr>
        </p:nvSpPr>
        <p:spPr>
          <a:noFill/>
        </p:spPr>
        <p:txBody>
          <a:bodyPr/>
          <a:lstStyle/>
          <a:p>
            <a:fld id="{A9A57C60-CC2F-4FDF-8452-72DC457AF018}" type="slidenum">
              <a:rPr lang="ar-EG"/>
              <a:pPr/>
              <a:t>69</a:t>
            </a:fld>
            <a:endParaRPr lang="en-US"/>
          </a:p>
        </p:txBody>
      </p:sp>
      <p:sp>
        <p:nvSpPr>
          <p:cNvPr id="1022979" name="Rectangle 2"/>
          <p:cNvSpPr>
            <a:spLocks noGrp="1" noRot="1" noChangeAspect="1" noChangeArrowheads="1" noTextEdit="1"/>
          </p:cNvSpPr>
          <p:nvPr>
            <p:ph type="sldImg"/>
          </p:nvPr>
        </p:nvSpPr>
        <p:spPr>
          <a:ln/>
        </p:spPr>
      </p:sp>
      <p:sp>
        <p:nvSpPr>
          <p:cNvPr id="102298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7"/>
          <p:cNvSpPr>
            <a:spLocks noGrp="1" noChangeArrowheads="1"/>
          </p:cNvSpPr>
          <p:nvPr>
            <p:ph type="sldNum" sz="quarter" idx="5"/>
          </p:nvPr>
        </p:nvSpPr>
        <p:spPr>
          <a:noFill/>
        </p:spPr>
        <p:txBody>
          <a:bodyPr/>
          <a:lstStyle/>
          <a:p>
            <a:fld id="{7ADDB749-2AF5-4511-9962-2DA6C5486CAE}" type="slidenum">
              <a:rPr lang="ar-EG"/>
              <a:pPr/>
              <a:t>16</a:t>
            </a:fld>
            <a:endParaRPr lang="en-US"/>
          </a:p>
        </p:txBody>
      </p:sp>
      <p:sp>
        <p:nvSpPr>
          <p:cNvPr id="884739" name="Rectangle 2"/>
          <p:cNvSpPr>
            <a:spLocks noGrp="1" noRot="1" noChangeAspect="1" noChangeArrowheads="1" noTextEdit="1"/>
          </p:cNvSpPr>
          <p:nvPr>
            <p:ph type="sldImg"/>
          </p:nvPr>
        </p:nvSpPr>
        <p:spPr>
          <a:ln/>
        </p:spPr>
      </p:sp>
      <p:sp>
        <p:nvSpPr>
          <p:cNvPr id="88474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2" name="Rectangle 7"/>
          <p:cNvSpPr>
            <a:spLocks noGrp="1" noChangeArrowheads="1"/>
          </p:cNvSpPr>
          <p:nvPr>
            <p:ph type="sldNum" sz="quarter" idx="5"/>
          </p:nvPr>
        </p:nvSpPr>
        <p:spPr>
          <a:noFill/>
        </p:spPr>
        <p:txBody>
          <a:bodyPr/>
          <a:lstStyle/>
          <a:p>
            <a:fld id="{7F101D21-008B-4E98-A8CF-CDF8F7A04567}" type="slidenum">
              <a:rPr lang="ar-EG"/>
              <a:pPr/>
              <a:t>70</a:t>
            </a:fld>
            <a:endParaRPr lang="en-US"/>
          </a:p>
        </p:txBody>
      </p:sp>
      <p:sp>
        <p:nvSpPr>
          <p:cNvPr id="1024003" name="Rectangle 2"/>
          <p:cNvSpPr>
            <a:spLocks noGrp="1" noRot="1" noChangeAspect="1" noChangeArrowheads="1" noTextEdit="1"/>
          </p:cNvSpPr>
          <p:nvPr>
            <p:ph type="sldImg"/>
          </p:nvPr>
        </p:nvSpPr>
        <p:spPr>
          <a:ln/>
        </p:spPr>
      </p:sp>
      <p:sp>
        <p:nvSpPr>
          <p:cNvPr id="102400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26" name="Rectangle 7"/>
          <p:cNvSpPr>
            <a:spLocks noGrp="1" noChangeArrowheads="1"/>
          </p:cNvSpPr>
          <p:nvPr>
            <p:ph type="sldNum" sz="quarter" idx="5"/>
          </p:nvPr>
        </p:nvSpPr>
        <p:spPr>
          <a:noFill/>
        </p:spPr>
        <p:txBody>
          <a:bodyPr/>
          <a:lstStyle/>
          <a:p>
            <a:fld id="{394EBAD5-8464-4E07-B66E-460390EB8E66}" type="slidenum">
              <a:rPr lang="ar-EG"/>
              <a:pPr/>
              <a:t>71</a:t>
            </a:fld>
            <a:endParaRPr lang="en-US"/>
          </a:p>
        </p:txBody>
      </p:sp>
      <p:sp>
        <p:nvSpPr>
          <p:cNvPr id="1025027" name="Rectangle 2"/>
          <p:cNvSpPr>
            <a:spLocks noGrp="1" noRot="1" noChangeAspect="1" noChangeArrowheads="1" noTextEdit="1"/>
          </p:cNvSpPr>
          <p:nvPr>
            <p:ph type="sldImg"/>
          </p:nvPr>
        </p:nvSpPr>
        <p:spPr>
          <a:ln/>
        </p:spPr>
      </p:sp>
      <p:sp>
        <p:nvSpPr>
          <p:cNvPr id="10250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4" name="Rectangle 7"/>
          <p:cNvSpPr>
            <a:spLocks noGrp="1" noChangeArrowheads="1"/>
          </p:cNvSpPr>
          <p:nvPr>
            <p:ph type="sldNum" sz="quarter" idx="5"/>
          </p:nvPr>
        </p:nvSpPr>
        <p:spPr>
          <a:noFill/>
        </p:spPr>
        <p:txBody>
          <a:bodyPr/>
          <a:lstStyle/>
          <a:p>
            <a:fld id="{C0422E5F-BB75-4C89-9CDB-872FB49BB370}" type="slidenum">
              <a:rPr lang="ar-EG"/>
              <a:pPr/>
              <a:t>72</a:t>
            </a:fld>
            <a:endParaRPr lang="en-US"/>
          </a:p>
        </p:txBody>
      </p:sp>
      <p:sp>
        <p:nvSpPr>
          <p:cNvPr id="1027075" name="Rectangle 2"/>
          <p:cNvSpPr>
            <a:spLocks noGrp="1" noRot="1" noChangeAspect="1" noChangeArrowheads="1" noTextEdit="1"/>
          </p:cNvSpPr>
          <p:nvPr>
            <p:ph type="sldImg"/>
          </p:nvPr>
        </p:nvSpPr>
        <p:spPr>
          <a:ln/>
        </p:spPr>
      </p:sp>
      <p:sp>
        <p:nvSpPr>
          <p:cNvPr id="102707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098" name="Rectangle 7"/>
          <p:cNvSpPr>
            <a:spLocks noGrp="1" noChangeArrowheads="1"/>
          </p:cNvSpPr>
          <p:nvPr>
            <p:ph type="sldNum" sz="quarter" idx="5"/>
          </p:nvPr>
        </p:nvSpPr>
        <p:spPr>
          <a:noFill/>
        </p:spPr>
        <p:txBody>
          <a:bodyPr/>
          <a:lstStyle/>
          <a:p>
            <a:fld id="{39B8B937-DA2A-47B2-8EFD-A27AAA9E68AF}" type="slidenum">
              <a:rPr lang="ar-EG"/>
              <a:pPr/>
              <a:t>73</a:t>
            </a:fld>
            <a:endParaRPr lang="en-US"/>
          </a:p>
        </p:txBody>
      </p:sp>
      <p:sp>
        <p:nvSpPr>
          <p:cNvPr id="1028099" name="Rectangle 2"/>
          <p:cNvSpPr>
            <a:spLocks noGrp="1" noRot="1" noChangeAspect="1" noChangeArrowheads="1" noTextEdit="1"/>
          </p:cNvSpPr>
          <p:nvPr>
            <p:ph type="sldImg"/>
          </p:nvPr>
        </p:nvSpPr>
        <p:spPr>
          <a:ln/>
        </p:spPr>
      </p:sp>
      <p:sp>
        <p:nvSpPr>
          <p:cNvPr id="102810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146" name="Rectangle 7"/>
          <p:cNvSpPr>
            <a:spLocks noGrp="1" noChangeArrowheads="1"/>
          </p:cNvSpPr>
          <p:nvPr>
            <p:ph type="sldNum" sz="quarter" idx="5"/>
          </p:nvPr>
        </p:nvSpPr>
        <p:spPr>
          <a:noFill/>
        </p:spPr>
        <p:txBody>
          <a:bodyPr/>
          <a:lstStyle/>
          <a:p>
            <a:fld id="{55D5C130-5C99-44CA-91F0-5D86360B7644}" type="slidenum">
              <a:rPr lang="ar-EG"/>
              <a:pPr/>
              <a:t>74</a:t>
            </a:fld>
            <a:endParaRPr lang="en-US"/>
          </a:p>
        </p:txBody>
      </p:sp>
      <p:sp>
        <p:nvSpPr>
          <p:cNvPr id="1030147" name="Rectangle 2"/>
          <p:cNvSpPr>
            <a:spLocks noGrp="1" noRot="1" noChangeAspect="1" noChangeArrowheads="1" noTextEdit="1"/>
          </p:cNvSpPr>
          <p:nvPr>
            <p:ph type="sldImg"/>
          </p:nvPr>
        </p:nvSpPr>
        <p:spPr>
          <a:ln/>
        </p:spPr>
      </p:sp>
      <p:sp>
        <p:nvSpPr>
          <p:cNvPr id="103014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170" name="Rectangle 7"/>
          <p:cNvSpPr>
            <a:spLocks noGrp="1" noChangeArrowheads="1"/>
          </p:cNvSpPr>
          <p:nvPr>
            <p:ph type="sldNum" sz="quarter" idx="5"/>
          </p:nvPr>
        </p:nvSpPr>
        <p:spPr>
          <a:noFill/>
        </p:spPr>
        <p:txBody>
          <a:bodyPr/>
          <a:lstStyle/>
          <a:p>
            <a:fld id="{2B1022E5-53AF-430E-A5A8-19828F8741C8}" type="slidenum">
              <a:rPr lang="ar-EG"/>
              <a:pPr/>
              <a:t>75</a:t>
            </a:fld>
            <a:endParaRPr lang="en-US"/>
          </a:p>
        </p:txBody>
      </p:sp>
      <p:sp>
        <p:nvSpPr>
          <p:cNvPr id="1031171" name="Rectangle 2"/>
          <p:cNvSpPr>
            <a:spLocks noGrp="1" noRot="1" noChangeAspect="1" noChangeArrowheads="1" noTextEdit="1"/>
          </p:cNvSpPr>
          <p:nvPr>
            <p:ph type="sldImg"/>
          </p:nvPr>
        </p:nvSpPr>
        <p:spPr>
          <a:ln/>
        </p:spPr>
      </p:sp>
      <p:sp>
        <p:nvSpPr>
          <p:cNvPr id="103117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194" name="Rectangle 7"/>
          <p:cNvSpPr>
            <a:spLocks noGrp="1" noChangeArrowheads="1"/>
          </p:cNvSpPr>
          <p:nvPr>
            <p:ph type="sldNum" sz="quarter" idx="5"/>
          </p:nvPr>
        </p:nvSpPr>
        <p:spPr>
          <a:noFill/>
        </p:spPr>
        <p:txBody>
          <a:bodyPr/>
          <a:lstStyle/>
          <a:p>
            <a:fld id="{E14CB19C-0C71-43FC-8A67-E2B8DB646F1A}" type="slidenum">
              <a:rPr lang="ar-EG"/>
              <a:pPr/>
              <a:t>76</a:t>
            </a:fld>
            <a:endParaRPr lang="en-US"/>
          </a:p>
        </p:txBody>
      </p:sp>
      <p:sp>
        <p:nvSpPr>
          <p:cNvPr id="1032195" name="Rectangle 2"/>
          <p:cNvSpPr>
            <a:spLocks noGrp="1" noRot="1" noChangeAspect="1" noChangeArrowheads="1" noTextEdit="1"/>
          </p:cNvSpPr>
          <p:nvPr>
            <p:ph type="sldImg"/>
          </p:nvPr>
        </p:nvSpPr>
        <p:spPr>
          <a:ln/>
        </p:spPr>
      </p:sp>
      <p:sp>
        <p:nvSpPr>
          <p:cNvPr id="103219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18" name="Rectangle 7"/>
          <p:cNvSpPr>
            <a:spLocks noGrp="1" noChangeArrowheads="1"/>
          </p:cNvSpPr>
          <p:nvPr>
            <p:ph type="sldNum" sz="quarter" idx="5"/>
          </p:nvPr>
        </p:nvSpPr>
        <p:spPr>
          <a:noFill/>
        </p:spPr>
        <p:txBody>
          <a:bodyPr/>
          <a:lstStyle/>
          <a:p>
            <a:fld id="{9470A7F9-DF4C-4ADF-8D1E-544AC3AFC4AC}" type="slidenum">
              <a:rPr lang="ar-EG"/>
              <a:pPr/>
              <a:t>77</a:t>
            </a:fld>
            <a:endParaRPr lang="en-US"/>
          </a:p>
        </p:txBody>
      </p:sp>
      <p:sp>
        <p:nvSpPr>
          <p:cNvPr id="1033219" name="Rectangle 2"/>
          <p:cNvSpPr>
            <a:spLocks noGrp="1" noRot="1" noChangeAspect="1" noChangeArrowheads="1" noTextEdit="1"/>
          </p:cNvSpPr>
          <p:nvPr>
            <p:ph type="sldImg"/>
          </p:nvPr>
        </p:nvSpPr>
        <p:spPr>
          <a:ln/>
        </p:spPr>
      </p:sp>
      <p:sp>
        <p:nvSpPr>
          <p:cNvPr id="103322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7"/>
          <p:cNvSpPr>
            <a:spLocks noGrp="1" noChangeArrowheads="1"/>
          </p:cNvSpPr>
          <p:nvPr>
            <p:ph type="sldNum" sz="quarter" idx="5"/>
          </p:nvPr>
        </p:nvSpPr>
        <p:spPr>
          <a:noFill/>
        </p:spPr>
        <p:txBody>
          <a:bodyPr/>
          <a:lstStyle/>
          <a:p>
            <a:fld id="{E5C67C96-D26E-4047-8D51-8EBF6FCF36CB}" type="slidenum">
              <a:rPr lang="ar-EG"/>
              <a:pPr/>
              <a:t>78</a:t>
            </a:fld>
            <a:endParaRPr lang="en-US"/>
          </a:p>
        </p:txBody>
      </p:sp>
      <p:sp>
        <p:nvSpPr>
          <p:cNvPr id="1034243" name="Rectangle 2"/>
          <p:cNvSpPr>
            <a:spLocks noGrp="1" noRot="1" noChangeAspect="1" noChangeArrowheads="1" noTextEdit="1"/>
          </p:cNvSpPr>
          <p:nvPr>
            <p:ph type="sldImg"/>
          </p:nvPr>
        </p:nvSpPr>
        <p:spPr>
          <a:ln/>
        </p:spPr>
      </p:sp>
      <p:sp>
        <p:nvSpPr>
          <p:cNvPr id="103424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7"/>
          <p:cNvSpPr>
            <a:spLocks noGrp="1" noChangeArrowheads="1"/>
          </p:cNvSpPr>
          <p:nvPr>
            <p:ph type="sldNum" sz="quarter" idx="5"/>
          </p:nvPr>
        </p:nvSpPr>
        <p:spPr>
          <a:noFill/>
        </p:spPr>
        <p:txBody>
          <a:bodyPr/>
          <a:lstStyle/>
          <a:p>
            <a:fld id="{82F8418D-FE60-4845-ABBD-F21BFC3CFF78}" type="slidenum">
              <a:rPr lang="ar-EG"/>
              <a:pPr/>
              <a:t>79</a:t>
            </a:fld>
            <a:endParaRPr lang="en-US"/>
          </a:p>
        </p:txBody>
      </p:sp>
      <p:sp>
        <p:nvSpPr>
          <p:cNvPr id="1035267" name="Rectangle 2"/>
          <p:cNvSpPr>
            <a:spLocks noGrp="1" noRot="1" noChangeAspect="1" noChangeArrowheads="1" noTextEdit="1"/>
          </p:cNvSpPr>
          <p:nvPr>
            <p:ph type="sldImg"/>
          </p:nvPr>
        </p:nvSpPr>
        <p:spPr>
          <a:ln/>
        </p:spPr>
      </p:sp>
      <p:sp>
        <p:nvSpPr>
          <p:cNvPr id="103526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7"/>
          <p:cNvSpPr>
            <a:spLocks noGrp="1" noChangeArrowheads="1"/>
          </p:cNvSpPr>
          <p:nvPr>
            <p:ph type="sldNum" sz="quarter" idx="5"/>
          </p:nvPr>
        </p:nvSpPr>
        <p:spPr>
          <a:noFill/>
        </p:spPr>
        <p:txBody>
          <a:bodyPr/>
          <a:lstStyle/>
          <a:p>
            <a:fld id="{65A707E4-EAFB-458C-B92A-EC9B73C7A382}" type="slidenum">
              <a:rPr lang="ar-EG"/>
              <a:pPr/>
              <a:t>17</a:t>
            </a:fld>
            <a:endParaRPr lang="en-US"/>
          </a:p>
        </p:txBody>
      </p:sp>
      <p:sp>
        <p:nvSpPr>
          <p:cNvPr id="885763" name="Rectangle 2"/>
          <p:cNvSpPr>
            <a:spLocks noGrp="1" noRot="1" noChangeAspect="1" noChangeArrowheads="1" noTextEdit="1"/>
          </p:cNvSpPr>
          <p:nvPr>
            <p:ph type="sldImg"/>
          </p:nvPr>
        </p:nvSpPr>
        <p:spPr>
          <a:ln/>
        </p:spPr>
      </p:sp>
      <p:sp>
        <p:nvSpPr>
          <p:cNvPr id="88576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7"/>
          <p:cNvSpPr>
            <a:spLocks noGrp="1" noChangeArrowheads="1"/>
          </p:cNvSpPr>
          <p:nvPr>
            <p:ph type="sldNum" sz="quarter" idx="5"/>
          </p:nvPr>
        </p:nvSpPr>
        <p:spPr>
          <a:noFill/>
        </p:spPr>
        <p:txBody>
          <a:bodyPr/>
          <a:lstStyle/>
          <a:p>
            <a:fld id="{B0C4E8A4-587A-499E-9EA2-5CCDB433D062}" type="slidenum">
              <a:rPr lang="ar-EG"/>
              <a:pPr/>
              <a:t>80</a:t>
            </a:fld>
            <a:endParaRPr lang="en-US"/>
          </a:p>
        </p:txBody>
      </p:sp>
      <p:sp>
        <p:nvSpPr>
          <p:cNvPr id="1036291" name="Rectangle 2"/>
          <p:cNvSpPr>
            <a:spLocks noGrp="1" noRot="1" noChangeAspect="1" noChangeArrowheads="1" noTextEdit="1"/>
          </p:cNvSpPr>
          <p:nvPr>
            <p:ph type="sldImg"/>
          </p:nvPr>
        </p:nvSpPr>
        <p:spPr>
          <a:ln/>
        </p:spPr>
      </p:sp>
      <p:sp>
        <p:nvSpPr>
          <p:cNvPr id="103629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Rectangle 7"/>
          <p:cNvSpPr>
            <a:spLocks noGrp="1" noChangeArrowheads="1"/>
          </p:cNvSpPr>
          <p:nvPr>
            <p:ph type="sldNum" sz="quarter" idx="5"/>
          </p:nvPr>
        </p:nvSpPr>
        <p:spPr>
          <a:noFill/>
        </p:spPr>
        <p:txBody>
          <a:bodyPr/>
          <a:lstStyle/>
          <a:p>
            <a:fld id="{F6380E6C-67BE-4565-A801-7A1344C7976A}" type="slidenum">
              <a:rPr lang="ar-EG"/>
              <a:pPr/>
              <a:t>81</a:t>
            </a:fld>
            <a:endParaRPr lang="en-US"/>
          </a:p>
        </p:txBody>
      </p:sp>
      <p:sp>
        <p:nvSpPr>
          <p:cNvPr id="1037315" name="Rectangle 2"/>
          <p:cNvSpPr>
            <a:spLocks noGrp="1" noRot="1" noChangeAspect="1" noChangeArrowheads="1" noTextEdit="1"/>
          </p:cNvSpPr>
          <p:nvPr>
            <p:ph type="sldImg"/>
          </p:nvPr>
        </p:nvSpPr>
        <p:spPr>
          <a:ln/>
        </p:spPr>
      </p:sp>
      <p:sp>
        <p:nvSpPr>
          <p:cNvPr id="103731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Rectangle 7"/>
          <p:cNvSpPr>
            <a:spLocks noGrp="1" noChangeArrowheads="1"/>
          </p:cNvSpPr>
          <p:nvPr>
            <p:ph type="sldNum" sz="quarter" idx="5"/>
          </p:nvPr>
        </p:nvSpPr>
        <p:spPr>
          <a:noFill/>
        </p:spPr>
        <p:txBody>
          <a:bodyPr/>
          <a:lstStyle/>
          <a:p>
            <a:fld id="{0C0440AE-BA39-4D96-BDC2-7B46D596AB07}" type="slidenum">
              <a:rPr lang="ar-EG"/>
              <a:pPr/>
              <a:t>82</a:t>
            </a:fld>
            <a:endParaRPr lang="en-US"/>
          </a:p>
        </p:txBody>
      </p:sp>
      <p:sp>
        <p:nvSpPr>
          <p:cNvPr id="1038339" name="Rectangle 2"/>
          <p:cNvSpPr>
            <a:spLocks noGrp="1" noRot="1" noChangeAspect="1" noChangeArrowheads="1" noTextEdit="1"/>
          </p:cNvSpPr>
          <p:nvPr>
            <p:ph type="sldImg"/>
          </p:nvPr>
        </p:nvSpPr>
        <p:spPr>
          <a:ln/>
        </p:spPr>
      </p:sp>
      <p:sp>
        <p:nvSpPr>
          <p:cNvPr id="103834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6" name="Rectangle 7"/>
          <p:cNvSpPr>
            <a:spLocks noGrp="1" noChangeArrowheads="1"/>
          </p:cNvSpPr>
          <p:nvPr>
            <p:ph type="sldNum" sz="quarter" idx="5"/>
          </p:nvPr>
        </p:nvSpPr>
        <p:spPr>
          <a:noFill/>
        </p:spPr>
        <p:txBody>
          <a:bodyPr/>
          <a:lstStyle/>
          <a:p>
            <a:fld id="{D0ACBE3D-60B0-40D8-8F17-D59860FA3EDF}" type="slidenum">
              <a:rPr lang="ar-EG"/>
              <a:pPr/>
              <a:t>83</a:t>
            </a:fld>
            <a:endParaRPr lang="en-US"/>
          </a:p>
        </p:txBody>
      </p:sp>
      <p:sp>
        <p:nvSpPr>
          <p:cNvPr id="1040387" name="Rectangle 2"/>
          <p:cNvSpPr>
            <a:spLocks noGrp="1" noRot="1" noChangeAspect="1" noChangeArrowheads="1" noTextEdit="1"/>
          </p:cNvSpPr>
          <p:nvPr>
            <p:ph type="sldImg"/>
          </p:nvPr>
        </p:nvSpPr>
        <p:spPr>
          <a:ln/>
        </p:spPr>
      </p:sp>
      <p:sp>
        <p:nvSpPr>
          <p:cNvPr id="104038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Rectangle 7"/>
          <p:cNvSpPr>
            <a:spLocks noGrp="1" noChangeArrowheads="1"/>
          </p:cNvSpPr>
          <p:nvPr>
            <p:ph type="sldNum" sz="quarter" idx="5"/>
          </p:nvPr>
        </p:nvSpPr>
        <p:spPr>
          <a:noFill/>
        </p:spPr>
        <p:txBody>
          <a:bodyPr/>
          <a:lstStyle/>
          <a:p>
            <a:fld id="{5C351DE2-89CF-49EE-93DF-6597263A8164}" type="slidenum">
              <a:rPr lang="ar-EG"/>
              <a:pPr/>
              <a:t>84</a:t>
            </a:fld>
            <a:endParaRPr lang="en-US"/>
          </a:p>
        </p:txBody>
      </p:sp>
      <p:sp>
        <p:nvSpPr>
          <p:cNvPr id="1041411" name="Rectangle 2"/>
          <p:cNvSpPr>
            <a:spLocks noGrp="1" noRot="1" noChangeAspect="1" noChangeArrowheads="1" noTextEdit="1"/>
          </p:cNvSpPr>
          <p:nvPr>
            <p:ph type="sldImg"/>
          </p:nvPr>
        </p:nvSpPr>
        <p:spPr>
          <a:ln/>
        </p:spPr>
      </p:sp>
      <p:sp>
        <p:nvSpPr>
          <p:cNvPr id="104141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34" name="Rectangle 7"/>
          <p:cNvSpPr>
            <a:spLocks noGrp="1" noChangeArrowheads="1"/>
          </p:cNvSpPr>
          <p:nvPr>
            <p:ph type="sldNum" sz="quarter" idx="5"/>
          </p:nvPr>
        </p:nvSpPr>
        <p:spPr>
          <a:noFill/>
        </p:spPr>
        <p:txBody>
          <a:bodyPr/>
          <a:lstStyle/>
          <a:p>
            <a:fld id="{144BAF32-974E-4A6E-8B90-C170E2839FD7}" type="slidenum">
              <a:rPr lang="ar-EG"/>
              <a:pPr/>
              <a:t>85</a:t>
            </a:fld>
            <a:endParaRPr lang="en-US"/>
          </a:p>
        </p:txBody>
      </p:sp>
      <p:sp>
        <p:nvSpPr>
          <p:cNvPr id="1042435" name="Rectangle 2"/>
          <p:cNvSpPr>
            <a:spLocks noGrp="1" noRot="1" noChangeAspect="1" noChangeArrowheads="1" noTextEdit="1"/>
          </p:cNvSpPr>
          <p:nvPr>
            <p:ph type="sldImg"/>
          </p:nvPr>
        </p:nvSpPr>
        <p:spPr>
          <a:ln/>
        </p:spPr>
      </p:sp>
      <p:sp>
        <p:nvSpPr>
          <p:cNvPr id="104243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2" name="Rectangle 7"/>
          <p:cNvSpPr>
            <a:spLocks noGrp="1" noChangeArrowheads="1"/>
          </p:cNvSpPr>
          <p:nvPr>
            <p:ph type="sldNum" sz="quarter" idx="5"/>
          </p:nvPr>
        </p:nvSpPr>
        <p:spPr>
          <a:noFill/>
        </p:spPr>
        <p:txBody>
          <a:bodyPr/>
          <a:lstStyle/>
          <a:p>
            <a:fld id="{99DC1767-38AF-4C99-A6BA-522B32A4942F}" type="slidenum">
              <a:rPr lang="ar-EG"/>
              <a:pPr/>
              <a:t>86</a:t>
            </a:fld>
            <a:endParaRPr lang="en-US"/>
          </a:p>
        </p:txBody>
      </p:sp>
      <p:sp>
        <p:nvSpPr>
          <p:cNvPr id="1044483" name="Rectangle 2"/>
          <p:cNvSpPr>
            <a:spLocks noGrp="1" noRot="1" noChangeAspect="1" noChangeArrowheads="1" noTextEdit="1"/>
          </p:cNvSpPr>
          <p:nvPr>
            <p:ph type="sldImg"/>
          </p:nvPr>
        </p:nvSpPr>
        <p:spPr>
          <a:ln/>
        </p:spPr>
      </p:sp>
      <p:sp>
        <p:nvSpPr>
          <p:cNvPr id="104448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0" name="Rectangle 7"/>
          <p:cNvSpPr>
            <a:spLocks noGrp="1" noChangeArrowheads="1"/>
          </p:cNvSpPr>
          <p:nvPr>
            <p:ph type="sldNum" sz="quarter" idx="5"/>
          </p:nvPr>
        </p:nvSpPr>
        <p:spPr>
          <a:noFill/>
        </p:spPr>
        <p:txBody>
          <a:bodyPr/>
          <a:lstStyle/>
          <a:p>
            <a:fld id="{1839BDFD-BC39-4F72-979D-4BFB11094159}" type="slidenum">
              <a:rPr lang="ar-EG"/>
              <a:pPr/>
              <a:t>87</a:t>
            </a:fld>
            <a:endParaRPr lang="en-US"/>
          </a:p>
        </p:txBody>
      </p:sp>
      <p:sp>
        <p:nvSpPr>
          <p:cNvPr id="1046531" name="Rectangle 2"/>
          <p:cNvSpPr>
            <a:spLocks noGrp="1" noRot="1" noChangeAspect="1" noChangeArrowheads="1" noTextEdit="1"/>
          </p:cNvSpPr>
          <p:nvPr>
            <p:ph type="sldImg"/>
          </p:nvPr>
        </p:nvSpPr>
        <p:spPr>
          <a:ln/>
        </p:spPr>
      </p:sp>
      <p:sp>
        <p:nvSpPr>
          <p:cNvPr id="104653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554" name="Rectangle 7"/>
          <p:cNvSpPr>
            <a:spLocks noGrp="1" noChangeArrowheads="1"/>
          </p:cNvSpPr>
          <p:nvPr>
            <p:ph type="sldNum" sz="quarter" idx="5"/>
          </p:nvPr>
        </p:nvSpPr>
        <p:spPr>
          <a:noFill/>
        </p:spPr>
        <p:txBody>
          <a:bodyPr/>
          <a:lstStyle/>
          <a:p>
            <a:fld id="{621A690D-9758-480C-BBF2-E8E696E3FF8A}" type="slidenum">
              <a:rPr lang="ar-EG"/>
              <a:pPr/>
              <a:t>88</a:t>
            </a:fld>
            <a:endParaRPr lang="en-US"/>
          </a:p>
        </p:txBody>
      </p:sp>
      <p:sp>
        <p:nvSpPr>
          <p:cNvPr id="1047555" name="Rectangle 2"/>
          <p:cNvSpPr>
            <a:spLocks noGrp="1" noRot="1" noChangeAspect="1" noChangeArrowheads="1" noTextEdit="1"/>
          </p:cNvSpPr>
          <p:nvPr>
            <p:ph type="sldImg"/>
          </p:nvPr>
        </p:nvSpPr>
        <p:spPr>
          <a:ln/>
        </p:spPr>
      </p:sp>
      <p:sp>
        <p:nvSpPr>
          <p:cNvPr id="104755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8" name="Rectangle 7"/>
          <p:cNvSpPr>
            <a:spLocks noGrp="1" noChangeArrowheads="1"/>
          </p:cNvSpPr>
          <p:nvPr>
            <p:ph type="sldNum" sz="quarter" idx="5"/>
          </p:nvPr>
        </p:nvSpPr>
        <p:spPr>
          <a:noFill/>
        </p:spPr>
        <p:txBody>
          <a:bodyPr/>
          <a:lstStyle/>
          <a:p>
            <a:fld id="{901D272E-0D0D-44CF-BD1C-539755DD88D1}" type="slidenum">
              <a:rPr lang="ar-EG"/>
              <a:pPr/>
              <a:t>89</a:t>
            </a:fld>
            <a:endParaRPr lang="en-US"/>
          </a:p>
        </p:txBody>
      </p:sp>
      <p:sp>
        <p:nvSpPr>
          <p:cNvPr id="1048579" name="Rectangle 2"/>
          <p:cNvSpPr>
            <a:spLocks noGrp="1" noRot="1" noChangeAspect="1" noChangeArrowheads="1" noTextEdit="1"/>
          </p:cNvSpPr>
          <p:nvPr>
            <p:ph type="sldImg"/>
          </p:nvPr>
        </p:nvSpPr>
        <p:spPr>
          <a:ln/>
        </p:spPr>
      </p:sp>
      <p:sp>
        <p:nvSpPr>
          <p:cNvPr id="104858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7"/>
          <p:cNvSpPr>
            <a:spLocks noGrp="1" noChangeArrowheads="1"/>
          </p:cNvSpPr>
          <p:nvPr>
            <p:ph type="sldNum" sz="quarter" idx="5"/>
          </p:nvPr>
        </p:nvSpPr>
        <p:spPr>
          <a:noFill/>
        </p:spPr>
        <p:txBody>
          <a:bodyPr/>
          <a:lstStyle/>
          <a:p>
            <a:fld id="{D901C13B-B6F1-4934-87C3-918775F26A24}" type="slidenum">
              <a:rPr lang="ar-EG"/>
              <a:pPr/>
              <a:t>18</a:t>
            </a:fld>
            <a:endParaRPr lang="en-US"/>
          </a:p>
        </p:txBody>
      </p:sp>
      <p:sp>
        <p:nvSpPr>
          <p:cNvPr id="886787" name="Rectangle 2"/>
          <p:cNvSpPr>
            <a:spLocks noGrp="1" noRot="1" noChangeAspect="1" noChangeArrowheads="1" noTextEdit="1"/>
          </p:cNvSpPr>
          <p:nvPr>
            <p:ph type="sldImg"/>
          </p:nvPr>
        </p:nvSpPr>
        <p:spPr>
          <a:ln/>
        </p:spPr>
      </p:sp>
      <p:sp>
        <p:nvSpPr>
          <p:cNvPr id="88678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6" name="Rectangle 7"/>
          <p:cNvSpPr>
            <a:spLocks noGrp="1" noChangeArrowheads="1"/>
          </p:cNvSpPr>
          <p:nvPr>
            <p:ph type="sldNum" sz="quarter" idx="5"/>
          </p:nvPr>
        </p:nvSpPr>
        <p:spPr>
          <a:noFill/>
        </p:spPr>
        <p:txBody>
          <a:bodyPr/>
          <a:lstStyle/>
          <a:p>
            <a:fld id="{6CB3D593-6CFC-4834-B5A0-7EB9C51A107C}" type="slidenum">
              <a:rPr lang="ar-EG"/>
              <a:pPr/>
              <a:t>91</a:t>
            </a:fld>
            <a:endParaRPr lang="en-US"/>
          </a:p>
        </p:txBody>
      </p:sp>
      <p:sp>
        <p:nvSpPr>
          <p:cNvPr id="1076227" name="Rectangle 2"/>
          <p:cNvSpPr>
            <a:spLocks noGrp="1" noRot="1" noChangeAspect="1" noChangeArrowheads="1" noTextEdit="1"/>
          </p:cNvSpPr>
          <p:nvPr>
            <p:ph type="sldImg"/>
          </p:nvPr>
        </p:nvSpPr>
        <p:spPr>
          <a:ln/>
        </p:spPr>
      </p:sp>
      <p:sp>
        <p:nvSpPr>
          <p:cNvPr id="10762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6" name="Rectangle 7"/>
          <p:cNvSpPr>
            <a:spLocks noGrp="1" noChangeArrowheads="1"/>
          </p:cNvSpPr>
          <p:nvPr>
            <p:ph type="sldNum" sz="quarter" idx="5"/>
          </p:nvPr>
        </p:nvSpPr>
        <p:spPr>
          <a:noFill/>
        </p:spPr>
        <p:txBody>
          <a:bodyPr/>
          <a:lstStyle/>
          <a:p>
            <a:fld id="{6CB3D593-6CFC-4834-B5A0-7EB9C51A107C}" type="slidenum">
              <a:rPr lang="ar-EG"/>
              <a:pPr/>
              <a:t>92</a:t>
            </a:fld>
            <a:endParaRPr lang="en-US"/>
          </a:p>
        </p:txBody>
      </p:sp>
      <p:sp>
        <p:nvSpPr>
          <p:cNvPr id="1076227" name="Rectangle 2"/>
          <p:cNvSpPr>
            <a:spLocks noGrp="1" noRot="1" noChangeAspect="1" noChangeArrowheads="1" noTextEdit="1"/>
          </p:cNvSpPr>
          <p:nvPr>
            <p:ph type="sldImg"/>
          </p:nvPr>
        </p:nvSpPr>
        <p:spPr>
          <a:ln/>
        </p:spPr>
      </p:sp>
      <p:sp>
        <p:nvSpPr>
          <p:cNvPr id="10762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6" name="Rectangle 7"/>
          <p:cNvSpPr>
            <a:spLocks noGrp="1" noChangeArrowheads="1"/>
          </p:cNvSpPr>
          <p:nvPr>
            <p:ph type="sldNum" sz="quarter" idx="5"/>
          </p:nvPr>
        </p:nvSpPr>
        <p:spPr>
          <a:noFill/>
        </p:spPr>
        <p:txBody>
          <a:bodyPr/>
          <a:lstStyle/>
          <a:p>
            <a:fld id="{6CB3D593-6CFC-4834-B5A0-7EB9C51A107C}" type="slidenum">
              <a:rPr lang="ar-EG"/>
              <a:pPr/>
              <a:t>93</a:t>
            </a:fld>
            <a:endParaRPr lang="en-US"/>
          </a:p>
        </p:txBody>
      </p:sp>
      <p:sp>
        <p:nvSpPr>
          <p:cNvPr id="1076227" name="Rectangle 2"/>
          <p:cNvSpPr>
            <a:spLocks noGrp="1" noRot="1" noChangeAspect="1" noChangeArrowheads="1" noTextEdit="1"/>
          </p:cNvSpPr>
          <p:nvPr>
            <p:ph type="sldImg"/>
          </p:nvPr>
        </p:nvSpPr>
        <p:spPr>
          <a:ln/>
        </p:spPr>
      </p:sp>
      <p:sp>
        <p:nvSpPr>
          <p:cNvPr id="10762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6" name="Rectangle 7"/>
          <p:cNvSpPr>
            <a:spLocks noGrp="1" noChangeArrowheads="1"/>
          </p:cNvSpPr>
          <p:nvPr>
            <p:ph type="sldNum" sz="quarter" idx="5"/>
          </p:nvPr>
        </p:nvSpPr>
        <p:spPr>
          <a:noFill/>
        </p:spPr>
        <p:txBody>
          <a:bodyPr/>
          <a:lstStyle/>
          <a:p>
            <a:fld id="{6CB3D593-6CFC-4834-B5A0-7EB9C51A107C}" type="slidenum">
              <a:rPr lang="ar-EG"/>
              <a:pPr/>
              <a:t>94</a:t>
            </a:fld>
            <a:endParaRPr lang="en-US"/>
          </a:p>
        </p:txBody>
      </p:sp>
      <p:sp>
        <p:nvSpPr>
          <p:cNvPr id="1076227" name="Rectangle 2"/>
          <p:cNvSpPr>
            <a:spLocks noGrp="1" noRot="1" noChangeAspect="1" noChangeArrowheads="1" noTextEdit="1"/>
          </p:cNvSpPr>
          <p:nvPr>
            <p:ph type="sldImg"/>
          </p:nvPr>
        </p:nvSpPr>
        <p:spPr>
          <a:ln/>
        </p:spPr>
      </p:sp>
      <p:sp>
        <p:nvSpPr>
          <p:cNvPr id="10762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6" name="Rectangle 7"/>
          <p:cNvSpPr>
            <a:spLocks noGrp="1" noChangeArrowheads="1"/>
          </p:cNvSpPr>
          <p:nvPr>
            <p:ph type="sldNum" sz="quarter" idx="5"/>
          </p:nvPr>
        </p:nvSpPr>
        <p:spPr>
          <a:noFill/>
        </p:spPr>
        <p:txBody>
          <a:bodyPr/>
          <a:lstStyle/>
          <a:p>
            <a:fld id="{6CB3D593-6CFC-4834-B5A0-7EB9C51A107C}" type="slidenum">
              <a:rPr lang="ar-EG"/>
              <a:pPr/>
              <a:t>95</a:t>
            </a:fld>
            <a:endParaRPr lang="en-US"/>
          </a:p>
        </p:txBody>
      </p:sp>
      <p:sp>
        <p:nvSpPr>
          <p:cNvPr id="1076227" name="Rectangle 2"/>
          <p:cNvSpPr>
            <a:spLocks noGrp="1" noRot="1" noChangeAspect="1" noChangeArrowheads="1" noTextEdit="1"/>
          </p:cNvSpPr>
          <p:nvPr>
            <p:ph type="sldImg"/>
          </p:nvPr>
        </p:nvSpPr>
        <p:spPr>
          <a:ln/>
        </p:spPr>
      </p:sp>
      <p:sp>
        <p:nvSpPr>
          <p:cNvPr id="10762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6" name="Rectangle 7"/>
          <p:cNvSpPr>
            <a:spLocks noGrp="1" noChangeArrowheads="1"/>
          </p:cNvSpPr>
          <p:nvPr>
            <p:ph type="sldNum" sz="quarter" idx="5"/>
          </p:nvPr>
        </p:nvSpPr>
        <p:spPr>
          <a:noFill/>
        </p:spPr>
        <p:txBody>
          <a:bodyPr/>
          <a:lstStyle/>
          <a:p>
            <a:fld id="{6CB3D593-6CFC-4834-B5A0-7EB9C51A107C}" type="slidenum">
              <a:rPr lang="ar-EG"/>
              <a:pPr/>
              <a:t>96</a:t>
            </a:fld>
            <a:endParaRPr lang="en-US"/>
          </a:p>
        </p:txBody>
      </p:sp>
      <p:sp>
        <p:nvSpPr>
          <p:cNvPr id="1076227" name="Rectangle 2"/>
          <p:cNvSpPr>
            <a:spLocks noGrp="1" noRot="1" noChangeAspect="1" noChangeArrowheads="1" noTextEdit="1"/>
          </p:cNvSpPr>
          <p:nvPr>
            <p:ph type="sldImg"/>
          </p:nvPr>
        </p:nvSpPr>
        <p:spPr>
          <a:ln/>
        </p:spPr>
      </p:sp>
      <p:sp>
        <p:nvSpPr>
          <p:cNvPr id="10762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6" name="Rectangle 7"/>
          <p:cNvSpPr>
            <a:spLocks noGrp="1" noChangeArrowheads="1"/>
          </p:cNvSpPr>
          <p:nvPr>
            <p:ph type="sldNum" sz="quarter" idx="5"/>
          </p:nvPr>
        </p:nvSpPr>
        <p:spPr>
          <a:noFill/>
        </p:spPr>
        <p:txBody>
          <a:bodyPr/>
          <a:lstStyle/>
          <a:p>
            <a:fld id="{6CB3D593-6CFC-4834-B5A0-7EB9C51A107C}" type="slidenum">
              <a:rPr lang="ar-EG"/>
              <a:pPr/>
              <a:t>97</a:t>
            </a:fld>
            <a:endParaRPr lang="en-US"/>
          </a:p>
        </p:txBody>
      </p:sp>
      <p:sp>
        <p:nvSpPr>
          <p:cNvPr id="1076227" name="Rectangle 2"/>
          <p:cNvSpPr>
            <a:spLocks noGrp="1" noRot="1" noChangeAspect="1" noChangeArrowheads="1" noTextEdit="1"/>
          </p:cNvSpPr>
          <p:nvPr>
            <p:ph type="sldImg"/>
          </p:nvPr>
        </p:nvSpPr>
        <p:spPr>
          <a:ln/>
        </p:spPr>
      </p:sp>
      <p:sp>
        <p:nvSpPr>
          <p:cNvPr id="10762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6" name="Rectangle 7"/>
          <p:cNvSpPr>
            <a:spLocks noGrp="1" noChangeArrowheads="1"/>
          </p:cNvSpPr>
          <p:nvPr>
            <p:ph type="sldNum" sz="quarter" idx="5"/>
          </p:nvPr>
        </p:nvSpPr>
        <p:spPr>
          <a:noFill/>
        </p:spPr>
        <p:txBody>
          <a:bodyPr/>
          <a:lstStyle/>
          <a:p>
            <a:fld id="{6CB3D593-6CFC-4834-B5A0-7EB9C51A107C}" type="slidenum">
              <a:rPr lang="ar-EG"/>
              <a:pPr/>
              <a:t>98</a:t>
            </a:fld>
            <a:endParaRPr lang="en-US"/>
          </a:p>
        </p:txBody>
      </p:sp>
      <p:sp>
        <p:nvSpPr>
          <p:cNvPr id="1076227" name="Rectangle 2"/>
          <p:cNvSpPr>
            <a:spLocks noGrp="1" noRot="1" noChangeAspect="1" noChangeArrowheads="1" noTextEdit="1"/>
          </p:cNvSpPr>
          <p:nvPr>
            <p:ph type="sldImg"/>
          </p:nvPr>
        </p:nvSpPr>
        <p:spPr>
          <a:ln/>
        </p:spPr>
      </p:sp>
      <p:sp>
        <p:nvSpPr>
          <p:cNvPr id="10762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6" name="Rectangle 7"/>
          <p:cNvSpPr>
            <a:spLocks noGrp="1" noChangeArrowheads="1"/>
          </p:cNvSpPr>
          <p:nvPr>
            <p:ph type="sldNum" sz="quarter" idx="5"/>
          </p:nvPr>
        </p:nvSpPr>
        <p:spPr>
          <a:noFill/>
        </p:spPr>
        <p:txBody>
          <a:bodyPr/>
          <a:lstStyle/>
          <a:p>
            <a:fld id="{6CB3D593-6CFC-4834-B5A0-7EB9C51A107C}" type="slidenum">
              <a:rPr lang="ar-EG"/>
              <a:pPr/>
              <a:t>99</a:t>
            </a:fld>
            <a:endParaRPr lang="en-US"/>
          </a:p>
        </p:txBody>
      </p:sp>
      <p:sp>
        <p:nvSpPr>
          <p:cNvPr id="1076227" name="Rectangle 2"/>
          <p:cNvSpPr>
            <a:spLocks noGrp="1" noRot="1" noChangeAspect="1" noChangeArrowheads="1" noTextEdit="1"/>
          </p:cNvSpPr>
          <p:nvPr>
            <p:ph type="sldImg"/>
          </p:nvPr>
        </p:nvSpPr>
        <p:spPr>
          <a:ln/>
        </p:spPr>
      </p:sp>
      <p:sp>
        <p:nvSpPr>
          <p:cNvPr id="10762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6" name="Rectangle 7"/>
          <p:cNvSpPr>
            <a:spLocks noGrp="1" noChangeArrowheads="1"/>
          </p:cNvSpPr>
          <p:nvPr>
            <p:ph type="sldNum" sz="quarter" idx="5"/>
          </p:nvPr>
        </p:nvSpPr>
        <p:spPr>
          <a:noFill/>
        </p:spPr>
        <p:txBody>
          <a:bodyPr/>
          <a:lstStyle/>
          <a:p>
            <a:fld id="{6CB3D593-6CFC-4834-B5A0-7EB9C51A107C}" type="slidenum">
              <a:rPr lang="ar-EG"/>
              <a:pPr/>
              <a:t>100</a:t>
            </a:fld>
            <a:endParaRPr lang="en-US"/>
          </a:p>
        </p:txBody>
      </p:sp>
      <p:sp>
        <p:nvSpPr>
          <p:cNvPr id="1076227" name="Rectangle 2"/>
          <p:cNvSpPr>
            <a:spLocks noGrp="1" noRot="1" noChangeAspect="1" noChangeArrowheads="1" noTextEdit="1"/>
          </p:cNvSpPr>
          <p:nvPr>
            <p:ph type="sldImg"/>
          </p:nvPr>
        </p:nvSpPr>
        <p:spPr>
          <a:ln/>
        </p:spPr>
      </p:sp>
      <p:sp>
        <p:nvSpPr>
          <p:cNvPr id="107622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7"/>
          <p:cNvSpPr>
            <a:spLocks noGrp="1" noChangeArrowheads="1"/>
          </p:cNvSpPr>
          <p:nvPr>
            <p:ph type="sldNum" sz="quarter" idx="5"/>
          </p:nvPr>
        </p:nvSpPr>
        <p:spPr>
          <a:noFill/>
        </p:spPr>
        <p:txBody>
          <a:bodyPr/>
          <a:lstStyle/>
          <a:p>
            <a:fld id="{9791A93B-7C64-4213-BF4E-207C0E3B6543}" type="slidenum">
              <a:rPr lang="ar-EG"/>
              <a:pPr/>
              <a:t>19</a:t>
            </a:fld>
            <a:endParaRPr lang="en-US"/>
          </a:p>
        </p:txBody>
      </p:sp>
      <p:sp>
        <p:nvSpPr>
          <p:cNvPr id="887811" name="Rectangle 2"/>
          <p:cNvSpPr>
            <a:spLocks noGrp="1" noRot="1" noChangeAspect="1" noChangeArrowheads="1" noTextEdit="1"/>
          </p:cNvSpPr>
          <p:nvPr>
            <p:ph type="sldImg"/>
          </p:nvPr>
        </p:nvSpPr>
        <p:spPr>
          <a:ln/>
        </p:spPr>
      </p:sp>
      <p:sp>
        <p:nvSpPr>
          <p:cNvPr id="88781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6" name="Rectangle 7"/>
          <p:cNvSpPr>
            <a:spLocks noGrp="1" noChangeArrowheads="1"/>
          </p:cNvSpPr>
          <p:nvPr>
            <p:ph type="sldNum" sz="quarter" idx="5"/>
          </p:nvPr>
        </p:nvSpPr>
        <p:spPr>
          <a:noFill/>
        </p:spPr>
        <p:txBody>
          <a:bodyPr/>
          <a:lstStyle/>
          <a:p>
            <a:fld id="{750F1B56-1322-42F7-83E7-DA6212456069}" type="slidenum">
              <a:rPr lang="ar-EG"/>
              <a:pPr/>
              <a:t>101</a:t>
            </a:fld>
            <a:endParaRPr lang="en-US"/>
          </a:p>
        </p:txBody>
      </p:sp>
      <p:sp>
        <p:nvSpPr>
          <p:cNvPr id="1219587" name="Rectangle 2"/>
          <p:cNvSpPr>
            <a:spLocks noGrp="1" noRot="1" noChangeAspect="1" noChangeArrowheads="1" noTextEdit="1"/>
          </p:cNvSpPr>
          <p:nvPr>
            <p:ph type="sldImg"/>
          </p:nvPr>
        </p:nvSpPr>
        <p:spPr>
          <a:ln/>
        </p:spPr>
      </p:sp>
      <p:sp>
        <p:nvSpPr>
          <p:cNvPr id="121958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Rectangle 7"/>
          <p:cNvSpPr>
            <a:spLocks noGrp="1" noChangeArrowheads="1"/>
          </p:cNvSpPr>
          <p:nvPr>
            <p:ph type="sldNum" sz="quarter" idx="5"/>
          </p:nvPr>
        </p:nvSpPr>
        <p:spPr>
          <a:noFill/>
        </p:spPr>
        <p:txBody>
          <a:bodyPr/>
          <a:lstStyle/>
          <a:p>
            <a:fld id="{E6902AE7-46A1-4667-AD33-3C9F350AF319}" type="slidenum">
              <a:rPr lang="ar-EG"/>
              <a:pPr/>
              <a:t>102</a:t>
            </a:fld>
            <a:endParaRPr lang="en-US"/>
          </a:p>
        </p:txBody>
      </p:sp>
      <p:sp>
        <p:nvSpPr>
          <p:cNvPr id="1220611" name="Rectangle 2"/>
          <p:cNvSpPr>
            <a:spLocks noGrp="1" noRot="1" noChangeAspect="1" noChangeArrowheads="1" noTextEdit="1"/>
          </p:cNvSpPr>
          <p:nvPr>
            <p:ph type="sldImg"/>
          </p:nvPr>
        </p:nvSpPr>
        <p:spPr>
          <a:ln/>
        </p:spPr>
      </p:sp>
      <p:sp>
        <p:nvSpPr>
          <p:cNvPr id="122061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pPr>
              <a:defRPr/>
            </a:pPr>
            <a:fld id="{FE9FC2A5-9E34-4DE8-B62F-EC6C5AB1850D}" type="slidenum">
              <a:rPr lang="ar-EG" smtClean="0"/>
              <a:pPr>
                <a:defRPr/>
              </a:pPr>
              <a:t>147</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490" name="Rectangle 7"/>
          <p:cNvSpPr>
            <a:spLocks noGrp="1" noChangeArrowheads="1"/>
          </p:cNvSpPr>
          <p:nvPr>
            <p:ph type="sldNum" sz="quarter" idx="5"/>
          </p:nvPr>
        </p:nvSpPr>
        <p:spPr>
          <a:noFill/>
        </p:spPr>
        <p:txBody>
          <a:bodyPr/>
          <a:lstStyle/>
          <a:p>
            <a:fld id="{560E6D3F-72DA-432F-8089-DC3FA21C27A2}" type="slidenum">
              <a:rPr lang="ar-EG"/>
              <a:pPr/>
              <a:t>148</a:t>
            </a:fld>
            <a:endParaRPr lang="en-US"/>
          </a:p>
        </p:txBody>
      </p:sp>
      <p:sp>
        <p:nvSpPr>
          <p:cNvPr id="1215491" name="Rectangle 2"/>
          <p:cNvSpPr>
            <a:spLocks noGrp="1" noRot="1" noChangeAspect="1" noChangeArrowheads="1" noTextEdit="1"/>
          </p:cNvSpPr>
          <p:nvPr>
            <p:ph type="sldImg"/>
          </p:nvPr>
        </p:nvSpPr>
        <p:spPr>
          <a:ln/>
        </p:spPr>
      </p:sp>
      <p:sp>
        <p:nvSpPr>
          <p:cNvPr id="121549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Rectangle 7"/>
          <p:cNvSpPr>
            <a:spLocks noGrp="1" noChangeArrowheads="1"/>
          </p:cNvSpPr>
          <p:nvPr>
            <p:ph type="sldNum" sz="quarter" idx="5"/>
          </p:nvPr>
        </p:nvSpPr>
        <p:spPr>
          <a:noFill/>
        </p:spPr>
        <p:txBody>
          <a:bodyPr/>
          <a:lstStyle/>
          <a:p>
            <a:fld id="{E25C9166-64E4-414A-9D70-43C41045F51F}" type="slidenum">
              <a:rPr lang="ar-EG"/>
              <a:pPr/>
              <a:t>149</a:t>
            </a:fld>
            <a:endParaRPr lang="en-US"/>
          </a:p>
        </p:txBody>
      </p:sp>
      <p:sp>
        <p:nvSpPr>
          <p:cNvPr id="1216515" name="Rectangle 2"/>
          <p:cNvSpPr>
            <a:spLocks noGrp="1" noRot="1" noChangeAspect="1" noChangeArrowheads="1" noTextEdit="1"/>
          </p:cNvSpPr>
          <p:nvPr>
            <p:ph type="sldImg"/>
          </p:nvPr>
        </p:nvSpPr>
        <p:spPr>
          <a:ln/>
        </p:spPr>
      </p:sp>
      <p:sp>
        <p:nvSpPr>
          <p:cNvPr id="121651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538" name="Rectangle 7"/>
          <p:cNvSpPr>
            <a:spLocks noGrp="1" noChangeArrowheads="1"/>
          </p:cNvSpPr>
          <p:nvPr>
            <p:ph type="sldNum" sz="quarter" idx="5"/>
          </p:nvPr>
        </p:nvSpPr>
        <p:spPr>
          <a:noFill/>
        </p:spPr>
        <p:txBody>
          <a:bodyPr/>
          <a:lstStyle/>
          <a:p>
            <a:fld id="{3B975CAF-F791-473A-9467-0D5427B4354F}" type="slidenum">
              <a:rPr lang="ar-EG"/>
              <a:pPr/>
              <a:t>150</a:t>
            </a:fld>
            <a:endParaRPr lang="en-US"/>
          </a:p>
        </p:txBody>
      </p:sp>
      <p:sp>
        <p:nvSpPr>
          <p:cNvPr id="1217539" name="Rectangle 2"/>
          <p:cNvSpPr>
            <a:spLocks noGrp="1" noRot="1" noChangeAspect="1" noChangeArrowheads="1" noTextEdit="1"/>
          </p:cNvSpPr>
          <p:nvPr>
            <p:ph type="sldImg"/>
          </p:nvPr>
        </p:nvSpPr>
        <p:spPr>
          <a:ln/>
        </p:spPr>
      </p:sp>
      <p:sp>
        <p:nvSpPr>
          <p:cNvPr id="1217540"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Rectangle 7"/>
          <p:cNvSpPr>
            <a:spLocks noGrp="1" noChangeArrowheads="1"/>
          </p:cNvSpPr>
          <p:nvPr>
            <p:ph type="sldNum" sz="quarter" idx="5"/>
          </p:nvPr>
        </p:nvSpPr>
        <p:spPr>
          <a:noFill/>
        </p:spPr>
        <p:txBody>
          <a:bodyPr/>
          <a:lstStyle/>
          <a:p>
            <a:fld id="{4AF1A3C0-AA4E-491E-91A4-8A41D2BAC1A2}" type="slidenum">
              <a:rPr lang="ar-EG"/>
              <a:pPr/>
              <a:t>151</a:t>
            </a:fld>
            <a:endParaRPr lang="en-US"/>
          </a:p>
        </p:txBody>
      </p:sp>
      <p:sp>
        <p:nvSpPr>
          <p:cNvPr id="1218563" name="Rectangle 2"/>
          <p:cNvSpPr>
            <a:spLocks noGrp="1" noRot="1" noChangeAspect="1" noChangeArrowheads="1" noTextEdit="1"/>
          </p:cNvSpPr>
          <p:nvPr>
            <p:ph type="sldImg"/>
          </p:nvPr>
        </p:nvSpPr>
        <p:spPr>
          <a:ln/>
        </p:spPr>
      </p:sp>
      <p:sp>
        <p:nvSpPr>
          <p:cNvPr id="1218564"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6" name="Rectangle 7"/>
          <p:cNvSpPr>
            <a:spLocks noGrp="1" noChangeArrowheads="1"/>
          </p:cNvSpPr>
          <p:nvPr>
            <p:ph type="sldNum" sz="quarter" idx="5"/>
          </p:nvPr>
        </p:nvSpPr>
        <p:spPr>
          <a:noFill/>
        </p:spPr>
        <p:txBody>
          <a:bodyPr/>
          <a:lstStyle/>
          <a:p>
            <a:fld id="{750F1B56-1322-42F7-83E7-DA6212456069}" type="slidenum">
              <a:rPr lang="ar-EG"/>
              <a:pPr/>
              <a:t>152</a:t>
            </a:fld>
            <a:endParaRPr lang="en-US"/>
          </a:p>
        </p:txBody>
      </p:sp>
      <p:sp>
        <p:nvSpPr>
          <p:cNvPr id="1219587" name="Rectangle 2"/>
          <p:cNvSpPr>
            <a:spLocks noGrp="1" noRot="1" noChangeAspect="1" noChangeArrowheads="1" noTextEdit="1"/>
          </p:cNvSpPr>
          <p:nvPr>
            <p:ph type="sldImg"/>
          </p:nvPr>
        </p:nvSpPr>
        <p:spPr>
          <a:ln/>
        </p:spPr>
      </p:sp>
      <p:sp>
        <p:nvSpPr>
          <p:cNvPr id="1219588"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Rectangle 7"/>
          <p:cNvSpPr>
            <a:spLocks noGrp="1" noChangeArrowheads="1"/>
          </p:cNvSpPr>
          <p:nvPr>
            <p:ph type="sldNum" sz="quarter" idx="5"/>
          </p:nvPr>
        </p:nvSpPr>
        <p:spPr>
          <a:noFill/>
        </p:spPr>
        <p:txBody>
          <a:bodyPr/>
          <a:lstStyle/>
          <a:p>
            <a:fld id="{E6902AE7-46A1-4667-AD33-3C9F350AF319}" type="slidenum">
              <a:rPr lang="ar-EG"/>
              <a:pPr/>
              <a:t>153</a:t>
            </a:fld>
            <a:endParaRPr lang="en-US"/>
          </a:p>
        </p:txBody>
      </p:sp>
      <p:sp>
        <p:nvSpPr>
          <p:cNvPr id="1220611" name="Rectangle 2"/>
          <p:cNvSpPr>
            <a:spLocks noGrp="1" noRot="1" noChangeAspect="1" noChangeArrowheads="1" noTextEdit="1"/>
          </p:cNvSpPr>
          <p:nvPr>
            <p:ph type="sldImg"/>
          </p:nvPr>
        </p:nvSpPr>
        <p:spPr>
          <a:ln/>
        </p:spPr>
      </p:sp>
      <p:sp>
        <p:nvSpPr>
          <p:cNvPr id="1220612"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4" name="Rectangle 7"/>
          <p:cNvSpPr>
            <a:spLocks noGrp="1" noChangeArrowheads="1"/>
          </p:cNvSpPr>
          <p:nvPr>
            <p:ph type="sldNum" sz="quarter" idx="5"/>
          </p:nvPr>
        </p:nvSpPr>
        <p:spPr>
          <a:noFill/>
        </p:spPr>
        <p:txBody>
          <a:bodyPr/>
          <a:lstStyle/>
          <a:p>
            <a:fld id="{DBF57E6E-9E6D-4CA2-983C-7A9653F66D85}" type="slidenum">
              <a:rPr lang="ar-EG"/>
              <a:pPr/>
              <a:t>154</a:t>
            </a:fld>
            <a:endParaRPr lang="en-US"/>
          </a:p>
        </p:txBody>
      </p:sp>
      <p:sp>
        <p:nvSpPr>
          <p:cNvPr id="1221635" name="Rectangle 2"/>
          <p:cNvSpPr>
            <a:spLocks noGrp="1" noRot="1" noChangeAspect="1" noChangeArrowheads="1" noTextEdit="1"/>
          </p:cNvSpPr>
          <p:nvPr>
            <p:ph type="sldImg"/>
          </p:nvPr>
        </p:nvSpPr>
        <p:spPr>
          <a:ln/>
        </p:spPr>
      </p:sp>
      <p:sp>
        <p:nvSpPr>
          <p:cNvPr id="1221636"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4" name="Footer Placeholder 3"/>
          <p:cNvSpPr>
            <a:spLocks noGrp="1"/>
          </p:cNvSpPr>
          <p:nvPr>
            <p:ph type="ftr" sz="quarter" idx="10"/>
          </p:nvPr>
        </p:nvSpPr>
        <p:spPr/>
        <p:txBody>
          <a:bodyPr/>
          <a:lstStyle>
            <a:lvl1pPr>
              <a:defRPr smtClean="0"/>
            </a:lvl1pPr>
          </a:lstStyle>
          <a:p>
            <a:pPr>
              <a:defRPr/>
            </a:pPr>
            <a:r>
              <a:rPr lang="en-US"/>
              <a:t>The Raising of Incense</a:t>
            </a:r>
            <a:endParaRPr lang="en-US" b="0">
              <a:solidFill>
                <a:schemeClr val="tx1"/>
              </a:solidFill>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Footer Placeholder 3"/>
          <p:cNvSpPr>
            <a:spLocks noGrp="1"/>
          </p:cNvSpPr>
          <p:nvPr>
            <p:ph type="ftr" sz="quarter" idx="10"/>
          </p:nvPr>
        </p:nvSpPr>
        <p:spPr/>
        <p:txBody>
          <a:bodyPr/>
          <a:lstStyle>
            <a:lvl1pPr>
              <a:defRPr smtClean="0"/>
            </a:lvl1pPr>
          </a:lstStyle>
          <a:p>
            <a:pPr>
              <a:defRPr/>
            </a:pPr>
            <a:r>
              <a:rPr lang="en-US"/>
              <a:t>The Raising of Incense</a:t>
            </a:r>
            <a:endParaRPr lang="en-US" b="0">
              <a:solidFill>
                <a:schemeClr val="tx1"/>
              </a:solidFill>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134100" y="0"/>
            <a:ext cx="1943100" cy="54864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04800" y="0"/>
            <a:ext cx="5676900" cy="5486400"/>
          </a:xfrm>
        </p:spPr>
        <p:txBody>
          <a:bodyPr vert="eaVert"/>
          <a:lstStyle>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Footer Placeholder 3"/>
          <p:cNvSpPr>
            <a:spLocks noGrp="1"/>
          </p:cNvSpPr>
          <p:nvPr>
            <p:ph type="ftr" sz="quarter" idx="10"/>
          </p:nvPr>
        </p:nvSpPr>
        <p:spPr/>
        <p:txBody>
          <a:bodyPr/>
          <a:lstStyle>
            <a:lvl1pPr>
              <a:defRPr smtClean="0"/>
            </a:lvl1pPr>
          </a:lstStyle>
          <a:p>
            <a:pPr>
              <a:defRPr/>
            </a:pPr>
            <a:r>
              <a:rPr lang="en-US"/>
              <a:t>The Raising of Incense</a:t>
            </a:r>
            <a:endParaRPr lang="en-US" b="0">
              <a:solidFill>
                <a:schemeClr val="tx1"/>
              </a:solidFill>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772400" cy="1143000"/>
          </a:xfrm>
        </p:spPr>
        <p:txBody>
          <a:bodyPr/>
          <a:lstStyle/>
          <a:p>
            <a:r>
              <a:rPr lang="en-US"/>
              <a:t>Click to edit Master title style</a:t>
            </a:r>
            <a:endParaRPr lang="en-CA"/>
          </a:p>
        </p:txBody>
      </p:sp>
      <p:sp>
        <p:nvSpPr>
          <p:cNvPr id="3" name="Text Placeholder 2"/>
          <p:cNvSpPr>
            <a:spLocks noGrp="1"/>
          </p:cNvSpPr>
          <p:nvPr>
            <p:ph type="body" sz="half" idx="1"/>
          </p:nvPr>
        </p:nvSpPr>
        <p:spPr>
          <a:xfrm>
            <a:off x="304800" y="1371600"/>
            <a:ext cx="3810000" cy="4114800"/>
          </a:xfrm>
        </p:spPr>
        <p:txBody>
          <a:bodyPr/>
          <a:lstStyle>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p:cNvSpPr>
            <a:spLocks noGrp="1"/>
          </p:cNvSpPr>
          <p:nvPr>
            <p:ph sz="half" idx="2"/>
          </p:nvPr>
        </p:nvSpPr>
        <p:spPr>
          <a:xfrm>
            <a:off x="4267200" y="1371600"/>
            <a:ext cx="3810000" cy="4114800"/>
          </a:xfrm>
        </p:spPr>
        <p:txBody>
          <a:bodyPr/>
          <a:lstStyle>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5" name="Footer Placeholder 4"/>
          <p:cNvSpPr>
            <a:spLocks noGrp="1"/>
          </p:cNvSpPr>
          <p:nvPr>
            <p:ph type="ftr" sz="quarter" idx="10"/>
          </p:nvPr>
        </p:nvSpPr>
        <p:spPr/>
        <p:txBody>
          <a:bodyPr/>
          <a:lstStyle>
            <a:lvl1pPr>
              <a:defRPr smtClean="0"/>
            </a:lvl1pPr>
          </a:lstStyle>
          <a:p>
            <a:pPr>
              <a:defRPr/>
            </a:pPr>
            <a:r>
              <a:rPr lang="en-US"/>
              <a:t>The Raising of Incense</a:t>
            </a:r>
            <a:endParaRPr lang="en-US" b="0">
              <a:solidFill>
                <a:schemeClr val="tx1"/>
              </a:solidFill>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04800" y="0"/>
            <a:ext cx="7772400" cy="5486400"/>
          </a:xfrm>
        </p:spPr>
        <p:txBody>
          <a:bodyPr/>
          <a:lstStyle>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3" name="Footer Placeholder 2"/>
          <p:cNvSpPr>
            <a:spLocks noGrp="1"/>
          </p:cNvSpPr>
          <p:nvPr>
            <p:ph type="ftr" sz="quarter" idx="10"/>
          </p:nvPr>
        </p:nvSpPr>
        <p:spPr/>
        <p:txBody>
          <a:bodyPr/>
          <a:lstStyle>
            <a:lvl1pPr>
              <a:defRPr smtClean="0"/>
            </a:lvl1pPr>
          </a:lstStyle>
          <a:p>
            <a:pPr>
              <a:defRPr/>
            </a:pPr>
            <a:r>
              <a:rPr lang="en-US"/>
              <a:t>The Raising of Incense</a:t>
            </a:r>
            <a:endParaRPr lang="en-US" b="0">
              <a:solidFill>
                <a:schemeClr val="tx1"/>
              </a:solidFill>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772400" cy="1143000"/>
          </a:xfrm>
        </p:spPr>
        <p:txBody>
          <a:bodyPr/>
          <a:lstStyle/>
          <a:p>
            <a:r>
              <a:rPr lang="en-US"/>
              <a:t>Click to edit Master title style</a:t>
            </a:r>
            <a:endParaRPr lang="en-CA"/>
          </a:p>
        </p:txBody>
      </p:sp>
      <p:sp>
        <p:nvSpPr>
          <p:cNvPr id="3" name="Table Placeholder 2"/>
          <p:cNvSpPr>
            <a:spLocks noGrp="1"/>
          </p:cNvSpPr>
          <p:nvPr>
            <p:ph type="tbl" idx="1"/>
          </p:nvPr>
        </p:nvSpPr>
        <p:spPr>
          <a:xfrm>
            <a:off x="304800" y="1371600"/>
            <a:ext cx="7772400" cy="4114800"/>
          </a:xfrm>
        </p:spPr>
        <p:txBody>
          <a:bodyPr/>
          <a:lstStyle/>
          <a:p>
            <a:pPr lvl="0"/>
            <a:endParaRPr lang="en-CA" noProof="0"/>
          </a:p>
        </p:txBody>
      </p:sp>
      <p:sp>
        <p:nvSpPr>
          <p:cNvPr id="4" name="Footer Placeholder 3"/>
          <p:cNvSpPr>
            <a:spLocks noGrp="1"/>
          </p:cNvSpPr>
          <p:nvPr>
            <p:ph type="ftr" sz="quarter" idx="10"/>
          </p:nvPr>
        </p:nvSpPr>
        <p:spPr/>
        <p:txBody>
          <a:bodyPr/>
          <a:lstStyle>
            <a:lvl1pPr>
              <a:defRPr smtClean="0"/>
            </a:lvl1pPr>
          </a:lstStyle>
          <a:p>
            <a:pPr>
              <a:defRPr/>
            </a:pPr>
            <a:r>
              <a:rPr lang="en-US"/>
              <a:t>The Raising of Incense</a:t>
            </a:r>
            <a:endParaRPr lang="en-US" b="0">
              <a:solidFill>
                <a:schemeClr val="tx1"/>
              </a:solidFill>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Footer Placeholder 3"/>
          <p:cNvSpPr>
            <a:spLocks noGrp="1"/>
          </p:cNvSpPr>
          <p:nvPr>
            <p:ph type="ftr" sz="quarter" idx="10"/>
          </p:nvPr>
        </p:nvSpPr>
        <p:spPr/>
        <p:txBody>
          <a:bodyPr/>
          <a:lstStyle>
            <a:lvl1pPr>
              <a:defRPr smtClean="0"/>
            </a:lvl1pPr>
          </a:lstStyle>
          <a:p>
            <a:pPr>
              <a:defRPr/>
            </a:pPr>
            <a:r>
              <a:rPr lang="en-US"/>
              <a:t>The Raising of Incense</a:t>
            </a:r>
            <a:endParaRPr lang="en-US" b="0">
              <a:solidFill>
                <a:schemeClr val="tx1"/>
              </a:solidFill>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smtClean="0"/>
            </a:lvl1pPr>
          </a:lstStyle>
          <a:p>
            <a:pPr>
              <a:defRPr/>
            </a:pPr>
            <a:r>
              <a:rPr lang="en-US"/>
              <a:t>The Raising of Incense</a:t>
            </a:r>
            <a:endParaRPr lang="en-US" b="0">
              <a:solidFill>
                <a:schemeClr val="tx1"/>
              </a:solidFill>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304800" y="1371600"/>
            <a:ext cx="3810000" cy="4114800"/>
          </a:xfrm>
        </p:spPr>
        <p:txBody>
          <a:bodyPr/>
          <a:lstStyle>
            <a:lvl1pPr>
              <a:defRPr sz="2800"/>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p:cNvSpPr>
            <a:spLocks noGrp="1"/>
          </p:cNvSpPr>
          <p:nvPr>
            <p:ph sz="half" idx="2"/>
          </p:nvPr>
        </p:nvSpPr>
        <p:spPr>
          <a:xfrm>
            <a:off x="4267200" y="1371600"/>
            <a:ext cx="3810000" cy="4114800"/>
          </a:xfrm>
        </p:spPr>
        <p:txBody>
          <a:bodyPr/>
          <a:lstStyle>
            <a:lvl1pPr>
              <a:defRPr sz="2800"/>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5" name="Footer Placeholder 4"/>
          <p:cNvSpPr>
            <a:spLocks noGrp="1"/>
          </p:cNvSpPr>
          <p:nvPr>
            <p:ph type="ftr" sz="quarter" idx="10"/>
          </p:nvPr>
        </p:nvSpPr>
        <p:spPr/>
        <p:txBody>
          <a:bodyPr/>
          <a:lstStyle>
            <a:lvl1pPr>
              <a:defRPr smtClean="0"/>
            </a:lvl1pPr>
          </a:lstStyle>
          <a:p>
            <a:pPr>
              <a:defRPr/>
            </a:pPr>
            <a:r>
              <a:rPr lang="en-US"/>
              <a:t>The Raising of Incense</a:t>
            </a:r>
            <a:endParaRPr lang="en-US" b="0">
              <a:solidFill>
                <a:schemeClr val="tx1"/>
              </a:solidFill>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Footer Placeholder 6"/>
          <p:cNvSpPr>
            <a:spLocks noGrp="1"/>
          </p:cNvSpPr>
          <p:nvPr>
            <p:ph type="ftr" sz="quarter" idx="10"/>
          </p:nvPr>
        </p:nvSpPr>
        <p:spPr/>
        <p:txBody>
          <a:bodyPr/>
          <a:lstStyle>
            <a:lvl1pPr>
              <a:defRPr smtClean="0"/>
            </a:lvl1pPr>
          </a:lstStyle>
          <a:p>
            <a:pPr>
              <a:defRPr/>
            </a:pPr>
            <a:r>
              <a:rPr lang="en-US"/>
              <a:t>The Raising of Incense</a:t>
            </a:r>
            <a:endParaRPr lang="en-US" b="0">
              <a:solidFill>
                <a:schemeClr val="tx1"/>
              </a:solidFill>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Footer Placeholder 2"/>
          <p:cNvSpPr>
            <a:spLocks noGrp="1"/>
          </p:cNvSpPr>
          <p:nvPr>
            <p:ph type="ftr" sz="quarter" idx="10"/>
          </p:nvPr>
        </p:nvSpPr>
        <p:spPr/>
        <p:txBody>
          <a:bodyPr/>
          <a:lstStyle>
            <a:lvl1pPr>
              <a:defRPr smtClean="0"/>
            </a:lvl1pPr>
          </a:lstStyle>
          <a:p>
            <a:pPr>
              <a:defRPr/>
            </a:pPr>
            <a:r>
              <a:rPr lang="en-US" dirty="0"/>
              <a:t>The Raising of Incense</a:t>
            </a:r>
            <a:endParaRPr lang="en-US" b="0" dirty="0">
              <a:solidFill>
                <a:schemeClr val="tx1"/>
              </a:solidFill>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smtClean="0"/>
            </a:lvl1pPr>
          </a:lstStyle>
          <a:p>
            <a:pPr>
              <a:defRPr/>
            </a:pPr>
            <a:r>
              <a:rPr lang="en-US"/>
              <a:t>The Raising of Incense</a:t>
            </a:r>
            <a:endParaRPr lang="en-US" b="0">
              <a:solidFill>
                <a:schemeClr val="tx1"/>
              </a:solidFill>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atin typeface="Arial" pitchFamily="34" charset="0"/>
              </a:defRPr>
            </a:lvl2pPr>
            <a:lvl3pPr>
              <a:defRPr sz="2400">
                <a:latin typeface="Arial" pitchFamily="34" charset="0"/>
              </a:defRPr>
            </a:lvl3pPr>
            <a:lvl4pPr>
              <a:defRPr sz="2000">
                <a:latin typeface="Arial" pitchFamily="34" charset="0"/>
              </a:defRPr>
            </a:lvl4pPr>
            <a:lvl5pPr>
              <a:defRPr sz="2000">
                <a:latin typeface="Arial"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smtClean="0"/>
            </a:lvl1pPr>
          </a:lstStyle>
          <a:p>
            <a:pPr>
              <a:defRPr/>
            </a:pPr>
            <a:r>
              <a:rPr lang="en-US"/>
              <a:t>The Raising of Incense</a:t>
            </a:r>
            <a:endParaRPr lang="en-US" b="0">
              <a:solidFill>
                <a:schemeClr val="tx1"/>
              </a:solidFill>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smtClean="0"/>
            </a:lvl1pPr>
          </a:lstStyle>
          <a:p>
            <a:pPr>
              <a:defRPr/>
            </a:pPr>
            <a:r>
              <a:rPr lang="en-US"/>
              <a:t>The Raising of Incense</a:t>
            </a:r>
            <a:endParaRPr lang="en-US" b="0">
              <a:solidFill>
                <a:schemeClr val="tx1"/>
              </a:solidFill>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theme" Target="../theme/theme1.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Text Box 7"/>
          <p:cNvSpPr txBox="1">
            <a:spLocks noChangeArrowheads="1"/>
          </p:cNvSpPr>
          <p:nvPr/>
        </p:nvSpPr>
        <p:spPr bwMode="auto">
          <a:xfrm>
            <a:off x="0" y="7162800"/>
            <a:ext cx="184150" cy="457200"/>
          </a:xfrm>
          <a:prstGeom prst="rect">
            <a:avLst/>
          </a:prstGeom>
          <a:noFill/>
          <a:ln w="9525">
            <a:noFill/>
            <a:miter lim="800000"/>
            <a:headEnd/>
            <a:tailEnd/>
          </a:ln>
          <a:effectLst/>
        </p:spPr>
        <p:txBody>
          <a:bodyPr wrap="none">
            <a:spAutoFit/>
          </a:bodyPr>
          <a:lstStyle/>
          <a:p>
            <a:pPr>
              <a:spcBef>
                <a:spcPct val="0"/>
              </a:spcBef>
              <a:defRPr/>
            </a:pPr>
            <a:endParaRPr lang="en-CA" sz="2400" dirty="0">
              <a:latin typeface="Arial" pitchFamily="34" charset="0"/>
            </a:endParaRPr>
          </a:p>
        </p:txBody>
      </p:sp>
      <p:sp>
        <p:nvSpPr>
          <p:cNvPr id="1033" name="Text Box 9"/>
          <p:cNvSpPr txBox="1">
            <a:spLocks noChangeArrowheads="1"/>
          </p:cNvSpPr>
          <p:nvPr/>
        </p:nvSpPr>
        <p:spPr bwMode="auto">
          <a:xfrm>
            <a:off x="457200" y="1219200"/>
            <a:ext cx="8153400" cy="641350"/>
          </a:xfrm>
          <a:prstGeom prst="rect">
            <a:avLst/>
          </a:prstGeom>
          <a:noFill/>
          <a:ln w="9525">
            <a:noFill/>
            <a:miter lim="800000"/>
            <a:headEnd/>
            <a:tailEnd/>
          </a:ln>
          <a:effectLst/>
        </p:spPr>
        <p:txBody>
          <a:bodyPr>
            <a:spAutoFit/>
          </a:bodyPr>
          <a:lstStyle/>
          <a:p>
            <a:pPr>
              <a:spcBef>
                <a:spcPct val="50000"/>
              </a:spcBef>
              <a:defRPr/>
            </a:pPr>
            <a:endParaRPr lang="en-CA"/>
          </a:p>
        </p:txBody>
      </p:sp>
      <p:sp>
        <p:nvSpPr>
          <p:cNvPr id="1028" name="Rectangle 10"/>
          <p:cNvSpPr>
            <a:spLocks noGrp="1" noChangeArrowheads="1"/>
          </p:cNvSpPr>
          <p:nvPr>
            <p:ph type="title"/>
          </p:nvPr>
        </p:nvSpPr>
        <p:spPr bwMode="auto">
          <a:xfrm>
            <a:off x="304800" y="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9" name="Rectangle 11"/>
          <p:cNvSpPr>
            <a:spLocks noGrp="1" noChangeArrowheads="1"/>
          </p:cNvSpPr>
          <p:nvPr>
            <p:ph type="body" idx="1"/>
          </p:nvPr>
        </p:nvSpPr>
        <p:spPr bwMode="auto">
          <a:xfrm>
            <a:off x="304800" y="13716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0"/>
            <a:r>
              <a:rPr lang="en-US"/>
              <a:t>Second level</a:t>
            </a:r>
          </a:p>
          <a:p>
            <a:pPr lvl="0"/>
            <a:r>
              <a:rPr lang="en-US"/>
              <a:t>Third level</a:t>
            </a:r>
          </a:p>
          <a:p>
            <a:pPr lvl="0"/>
            <a:r>
              <a:rPr lang="en-US"/>
              <a:t>Fourth level</a:t>
            </a:r>
          </a:p>
          <a:p>
            <a:pPr lvl="0"/>
            <a:r>
              <a:rPr lang="en-US"/>
              <a:t>Fifth level</a:t>
            </a:r>
          </a:p>
        </p:txBody>
      </p:sp>
      <p:sp>
        <p:nvSpPr>
          <p:cNvPr id="1036" name="Rectangle 12"/>
          <p:cNvSpPr>
            <a:spLocks noGrp="1" noChangeArrowheads="1"/>
          </p:cNvSpPr>
          <p:nvPr>
            <p:ph type="ftr" sz="quarter" idx="3"/>
          </p:nvPr>
        </p:nvSpPr>
        <p:spPr bwMode="auto">
          <a:xfrm>
            <a:off x="0" y="6553200"/>
            <a:ext cx="9144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b="1" smtClean="0">
                <a:solidFill>
                  <a:srgbClr val="FF3300"/>
                </a:solidFill>
                <a:latin typeface="Arial" pitchFamily="34" charset="0"/>
              </a:defRPr>
            </a:lvl1pPr>
          </a:lstStyle>
          <a:p>
            <a:pPr>
              <a:defRPr/>
            </a:pPr>
            <a:r>
              <a:rPr lang="en-US" dirty="0"/>
              <a:t>The Raising of Incense</a:t>
            </a:r>
          </a:p>
        </p:txBody>
      </p:sp>
    </p:spTree>
  </p:cSld>
  <p:clrMap bg1="dk2" tx1="lt1" bg2="dk1"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ransition/>
  <p:hf sldNum="0" hdr="0" ftr="0" dt="0"/>
  <p:txStyles>
    <p:titleStyle>
      <a:lvl1pPr algn="ctr" rtl="0" eaLnBrk="0" fontAlgn="base" hangingPunct="0">
        <a:spcBef>
          <a:spcPct val="0"/>
        </a:spcBef>
        <a:spcAft>
          <a:spcPct val="0"/>
        </a:spcAft>
        <a:defRPr sz="4400">
          <a:solidFill>
            <a:schemeClr val="tx2"/>
          </a:solidFill>
          <a:latin typeface="Arial" pitchFamily="34" charset="0"/>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j-lt"/>
          <a:cs typeface="+mn-cs"/>
        </a:defRPr>
      </a:lvl2pPr>
      <a:lvl3pPr marL="1143000" indent="-228600" algn="l" rtl="0" eaLnBrk="0" fontAlgn="base" hangingPunct="0">
        <a:spcBef>
          <a:spcPct val="20000"/>
        </a:spcBef>
        <a:spcAft>
          <a:spcPct val="0"/>
        </a:spcAft>
        <a:buChar char="•"/>
        <a:defRPr sz="2400">
          <a:solidFill>
            <a:schemeClr val="tx1"/>
          </a:solidFill>
          <a:latin typeface="+mj-lt"/>
          <a:cs typeface="+mn-cs"/>
        </a:defRPr>
      </a:lvl3pPr>
      <a:lvl4pPr marL="1600200" indent="-228600" algn="l" rtl="0" eaLnBrk="0" fontAlgn="base" hangingPunct="0">
        <a:spcBef>
          <a:spcPct val="20000"/>
        </a:spcBef>
        <a:spcAft>
          <a:spcPct val="0"/>
        </a:spcAft>
        <a:buChar char="–"/>
        <a:defRPr sz="2000">
          <a:solidFill>
            <a:schemeClr val="tx1"/>
          </a:solidFill>
          <a:latin typeface="+mj-lt"/>
          <a:cs typeface="+mn-cs"/>
        </a:defRPr>
      </a:lvl4pPr>
      <a:lvl5pPr marL="2057400" indent="-228600" algn="l" rtl="0" eaLnBrk="0" fontAlgn="base" hangingPunct="0">
        <a:spcBef>
          <a:spcPct val="20000"/>
        </a:spcBef>
        <a:spcAft>
          <a:spcPct val="0"/>
        </a:spcAft>
        <a:buChar char="»"/>
        <a:defRPr sz="2000">
          <a:solidFill>
            <a:schemeClr val="tx1"/>
          </a:solidFill>
          <a:latin typeface="+mj-lt"/>
          <a:cs typeface="+mn-cs"/>
        </a:defRPr>
      </a:lvl5pPr>
      <a:lvl6pPr marL="2514600" indent="-228600" algn="l" rtl="0" fontAlgn="base">
        <a:spcBef>
          <a:spcPct val="20000"/>
        </a:spcBef>
        <a:spcAft>
          <a:spcPct val="0"/>
        </a:spcAft>
        <a:buChar char="»"/>
        <a:defRPr sz="2000">
          <a:solidFill>
            <a:schemeClr val="tx1"/>
          </a:solidFill>
          <a:latin typeface="+mj-lt"/>
          <a:cs typeface="+mn-cs"/>
        </a:defRPr>
      </a:lvl6pPr>
      <a:lvl7pPr marL="2971800" indent="-228600" algn="l" rtl="0" fontAlgn="base">
        <a:spcBef>
          <a:spcPct val="20000"/>
        </a:spcBef>
        <a:spcAft>
          <a:spcPct val="0"/>
        </a:spcAft>
        <a:buChar char="»"/>
        <a:defRPr sz="2000">
          <a:solidFill>
            <a:schemeClr val="tx1"/>
          </a:solidFill>
          <a:latin typeface="+mj-lt"/>
          <a:cs typeface="+mn-cs"/>
        </a:defRPr>
      </a:lvl7pPr>
      <a:lvl8pPr marL="3429000" indent="-228600" algn="l" rtl="0" fontAlgn="base">
        <a:spcBef>
          <a:spcPct val="20000"/>
        </a:spcBef>
        <a:spcAft>
          <a:spcPct val="0"/>
        </a:spcAft>
        <a:buChar char="»"/>
        <a:defRPr sz="2000">
          <a:solidFill>
            <a:schemeClr val="tx1"/>
          </a:solidFill>
          <a:latin typeface="+mj-lt"/>
          <a:cs typeface="+mn-cs"/>
        </a:defRPr>
      </a:lvl8pPr>
      <a:lvl9pPr marL="3886200" indent="-228600" algn="l" rtl="0" fontAlgn="base">
        <a:spcBef>
          <a:spcPct val="20000"/>
        </a:spcBef>
        <a:spcAft>
          <a:spcPct val="0"/>
        </a:spcAft>
        <a:buChar char="»"/>
        <a:defRPr sz="2000">
          <a:solidFill>
            <a:schemeClr val="tx1"/>
          </a:solidFill>
          <a:latin typeface="+mj-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notesSlide" Target="../notesSlides/notesSlide1.xml" /><Relationship Id="rId1" Type="http://schemas.openxmlformats.org/officeDocument/2006/relationships/slideLayout" Target="../slideLayouts/slideLayout2.xml" /><Relationship Id="rId5" Type="http://schemas.openxmlformats.org/officeDocument/2006/relationships/image" Target="../media/image2.jpeg" /><Relationship Id="rId4" Type="http://schemas.openxmlformats.org/officeDocument/2006/relationships/slide" Target="slide2.xml" /></Relationships>
</file>

<file path=ppt/slides/_rels/slide10.xml.rels><?xml version="1.0" encoding="UTF-8" standalone="yes"?>
<Relationships xmlns="http://schemas.openxmlformats.org/package/2006/relationships"><Relationship Id="rId3" Type="http://schemas.openxmlformats.org/officeDocument/2006/relationships/slide" Target="slide12.xml" /><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100.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89.xml" /><Relationship Id="rId1" Type="http://schemas.openxmlformats.org/officeDocument/2006/relationships/slideLayout" Target="../slideLayouts/slideLayout7.xml" /><Relationship Id="rId4" Type="http://schemas.openxmlformats.org/officeDocument/2006/relationships/image" Target="../media/image7.png" /></Relationships>
</file>

<file path=ppt/slides/_rels/slide10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90.xml" /><Relationship Id="rId1" Type="http://schemas.openxmlformats.org/officeDocument/2006/relationships/slideLayout" Target="../slideLayouts/slideLayout7.xml" /><Relationship Id="rId4" Type="http://schemas.openxmlformats.org/officeDocument/2006/relationships/image" Target="../media/image7.png" /></Relationships>
</file>

<file path=ppt/slides/_rels/slide102.xml.rels><?xml version="1.0" encoding="UTF-8" standalone="yes"?>
<Relationships xmlns="http://schemas.openxmlformats.org/package/2006/relationships"><Relationship Id="rId3" Type="http://schemas.openxmlformats.org/officeDocument/2006/relationships/slide" Target="slide2.xml" /><Relationship Id="rId7" Type="http://schemas.openxmlformats.org/officeDocument/2006/relationships/slide" Target="slide148.xml" /><Relationship Id="rId2" Type="http://schemas.openxmlformats.org/officeDocument/2006/relationships/notesSlide" Target="../notesSlides/notesSlide91.xml" /><Relationship Id="rId1" Type="http://schemas.openxmlformats.org/officeDocument/2006/relationships/slideLayout" Target="../slideLayouts/slideLayout7.xml" /><Relationship Id="rId6" Type="http://schemas.openxmlformats.org/officeDocument/2006/relationships/slide" Target="slide154.xml" /><Relationship Id="rId5" Type="http://schemas.openxmlformats.org/officeDocument/2006/relationships/slide" Target="slide147.xml" /><Relationship Id="rId4" Type="http://schemas.openxmlformats.org/officeDocument/2006/relationships/image" Target="../media/image7.png" /></Relationships>
</file>

<file path=ppt/slides/_rels/slide103.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04.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05.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0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slideLayout" Target="../slideLayouts/slideLayout1.xml" /><Relationship Id="rId1" Type="http://schemas.openxmlformats.org/officeDocument/2006/relationships/themeOverride" Target="../theme/themeOverride1.xml" /></Relationships>
</file>

<file path=ppt/slides/_rels/slide107.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08.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09.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110.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slide" Target="slide2.xml" /><Relationship Id="rId1" Type="http://schemas.openxmlformats.org/officeDocument/2006/relationships/slideLayout" Target="../slideLayouts/slideLayout1.xml" /><Relationship Id="rId5" Type="http://schemas.openxmlformats.org/officeDocument/2006/relationships/slide" Target="slide148.xml" /><Relationship Id="rId4" Type="http://schemas.openxmlformats.org/officeDocument/2006/relationships/slide" Target="slide154.xml" /></Relationships>
</file>

<file path=ppt/slides/_rels/slide111.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12.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13.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14.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15.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16.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17.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18.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19.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120.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21.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22.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slide" Target="slide2.xml" /><Relationship Id="rId1" Type="http://schemas.openxmlformats.org/officeDocument/2006/relationships/slideLayout" Target="../slideLayouts/slideLayout1.xml" /><Relationship Id="rId5" Type="http://schemas.openxmlformats.org/officeDocument/2006/relationships/slide" Target="slide148.xml" /><Relationship Id="rId4" Type="http://schemas.openxmlformats.org/officeDocument/2006/relationships/slide" Target="slide154.xml" /></Relationships>
</file>

<file path=ppt/slides/_rels/slide123.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24.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25.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26.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27.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28.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slide" Target="slide2.xml" /><Relationship Id="rId1" Type="http://schemas.openxmlformats.org/officeDocument/2006/relationships/slideLayout" Target="../slideLayouts/slideLayout1.xml" /><Relationship Id="rId5" Type="http://schemas.openxmlformats.org/officeDocument/2006/relationships/slide" Target="slide148.xml" /><Relationship Id="rId4" Type="http://schemas.openxmlformats.org/officeDocument/2006/relationships/slide" Target="slide154.xml" /></Relationships>
</file>

<file path=ppt/slides/_rels/slide129.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130.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31.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32.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33.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34.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35.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36.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37.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38.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39.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140.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slide" Target="slide2.xml" /><Relationship Id="rId1" Type="http://schemas.openxmlformats.org/officeDocument/2006/relationships/slideLayout" Target="../slideLayouts/slideLayout1.xml" /><Relationship Id="rId5" Type="http://schemas.openxmlformats.org/officeDocument/2006/relationships/slide" Target="slide148.xml" /><Relationship Id="rId4" Type="http://schemas.openxmlformats.org/officeDocument/2006/relationships/slide" Target="slide154.xml" /></Relationships>
</file>

<file path=ppt/slides/_rels/slide141.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42.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43.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44.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45.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xml" /></Relationships>
</file>

<file path=ppt/slides/_rels/slide146.xml.rels><?xml version="1.0" encoding="UTF-8" standalone="yes"?>
<Relationships xmlns="http://schemas.openxmlformats.org/package/2006/relationships"><Relationship Id="rId3" Type="http://schemas.openxmlformats.org/officeDocument/2006/relationships/slide" Target="slide154.xml" /><Relationship Id="rId2" Type="http://schemas.openxmlformats.org/officeDocument/2006/relationships/slide" Target="slide2.xml" /><Relationship Id="rId1" Type="http://schemas.openxmlformats.org/officeDocument/2006/relationships/slideLayout" Target="../slideLayouts/slideLayout1.xml" /><Relationship Id="rId4" Type="http://schemas.openxmlformats.org/officeDocument/2006/relationships/slide" Target="slide148.xml" /></Relationships>
</file>

<file path=ppt/slides/_rels/slide147.xml.rels><?xml version="1.0" encoding="UTF-8" standalone="yes"?>
<Relationships xmlns="http://schemas.openxmlformats.org/package/2006/relationships"><Relationship Id="rId13" Type="http://schemas.openxmlformats.org/officeDocument/2006/relationships/slide" Target="slide287.xml" /><Relationship Id="rId18" Type="http://schemas.openxmlformats.org/officeDocument/2006/relationships/slide" Target="slide208.xml" /><Relationship Id="rId26" Type="http://schemas.openxmlformats.org/officeDocument/2006/relationships/slide" Target="slide315.xml" /><Relationship Id="rId39" Type="http://schemas.openxmlformats.org/officeDocument/2006/relationships/slide" Target="slide439.xml" /><Relationship Id="rId3" Type="http://schemas.openxmlformats.org/officeDocument/2006/relationships/slide" Target="slide174.xml" /><Relationship Id="rId21" Type="http://schemas.openxmlformats.org/officeDocument/2006/relationships/slide" Target="slide387.xml" /><Relationship Id="rId34" Type="http://schemas.openxmlformats.org/officeDocument/2006/relationships/slide" Target="slide301.xml" /><Relationship Id="rId42" Type="http://schemas.openxmlformats.org/officeDocument/2006/relationships/slide" Target="slide461.xml" /><Relationship Id="rId47" Type="http://schemas.openxmlformats.org/officeDocument/2006/relationships/slide" Target="slide497.xml" /><Relationship Id="rId50" Type="http://schemas.openxmlformats.org/officeDocument/2006/relationships/slide" Target="slide233.xml" /><Relationship Id="rId7" Type="http://schemas.openxmlformats.org/officeDocument/2006/relationships/slide" Target="slide273.xml" /><Relationship Id="rId12" Type="http://schemas.openxmlformats.org/officeDocument/2006/relationships/slide" Target="slide196.xml" /><Relationship Id="rId17" Type="http://schemas.openxmlformats.org/officeDocument/2006/relationships/slide" Target="slide367.xml" /><Relationship Id="rId25" Type="http://schemas.openxmlformats.org/officeDocument/2006/relationships/slide" Target="slide229.xml" /><Relationship Id="rId33" Type="http://schemas.openxmlformats.org/officeDocument/2006/relationships/slide" Target="slide417.xml" /><Relationship Id="rId38" Type="http://schemas.openxmlformats.org/officeDocument/2006/relationships/slide" Target="slide433.xml" /><Relationship Id="rId46" Type="http://schemas.openxmlformats.org/officeDocument/2006/relationships/slide" Target="slide491.xml" /><Relationship Id="rId2" Type="http://schemas.openxmlformats.org/officeDocument/2006/relationships/notesSlide" Target="../notesSlides/notesSlide92.xml" /><Relationship Id="rId16" Type="http://schemas.openxmlformats.org/officeDocument/2006/relationships/slide" Target="slide293.xml" /><Relationship Id="rId20" Type="http://schemas.openxmlformats.org/officeDocument/2006/relationships/slide" Target="slide214.xml" /><Relationship Id="rId29" Type="http://schemas.openxmlformats.org/officeDocument/2006/relationships/slide" Target="slide323.xml" /><Relationship Id="rId41" Type="http://schemas.openxmlformats.org/officeDocument/2006/relationships/slide" Target="slide453.xml" /><Relationship Id="rId54" Type="http://schemas.openxmlformats.org/officeDocument/2006/relationships/slide" Target="slide2.xml" /><Relationship Id="rId1" Type="http://schemas.openxmlformats.org/officeDocument/2006/relationships/slideLayout" Target="../slideLayouts/slideLayout7.xml" /><Relationship Id="rId6" Type="http://schemas.openxmlformats.org/officeDocument/2006/relationships/slide" Target="slide181.xml" /><Relationship Id="rId11" Type="http://schemas.openxmlformats.org/officeDocument/2006/relationships/slide" Target="slide148.xml" /><Relationship Id="rId24" Type="http://schemas.openxmlformats.org/officeDocument/2006/relationships/slide" Target="slide395.xml" /><Relationship Id="rId32" Type="http://schemas.openxmlformats.org/officeDocument/2006/relationships/slide" Target="slide339.xml" /><Relationship Id="rId37" Type="http://schemas.openxmlformats.org/officeDocument/2006/relationships/slide" Target="slide427.xml" /><Relationship Id="rId40" Type="http://schemas.openxmlformats.org/officeDocument/2006/relationships/slide" Target="slide447.xml" /><Relationship Id="rId45" Type="http://schemas.openxmlformats.org/officeDocument/2006/relationships/slide" Target="slide483.xml" /><Relationship Id="rId53" Type="http://schemas.openxmlformats.org/officeDocument/2006/relationships/slide" Target="slide511.xml" /><Relationship Id="rId5" Type="http://schemas.openxmlformats.org/officeDocument/2006/relationships/slide" Target="slide345.xml" /><Relationship Id="rId15" Type="http://schemas.openxmlformats.org/officeDocument/2006/relationships/slide" Target="slide201.xml" /><Relationship Id="rId23" Type="http://schemas.openxmlformats.org/officeDocument/2006/relationships/slide" Target="slide309.xml" /><Relationship Id="rId28" Type="http://schemas.openxmlformats.org/officeDocument/2006/relationships/slide" Target="slide265.xml" /><Relationship Id="rId36" Type="http://schemas.openxmlformats.org/officeDocument/2006/relationships/slide" Target="slide411.xml" /><Relationship Id="rId49" Type="http://schemas.openxmlformats.org/officeDocument/2006/relationships/slide" Target="slide521.xml" /><Relationship Id="rId10" Type="http://schemas.openxmlformats.org/officeDocument/2006/relationships/slide" Target="slide281.xml" /><Relationship Id="rId19" Type="http://schemas.openxmlformats.org/officeDocument/2006/relationships/slide" Target="slide379.xml" /><Relationship Id="rId31" Type="http://schemas.openxmlformats.org/officeDocument/2006/relationships/slide" Target="slide249.xml" /><Relationship Id="rId44" Type="http://schemas.openxmlformats.org/officeDocument/2006/relationships/slide" Target="slide477.xml" /><Relationship Id="rId52" Type="http://schemas.openxmlformats.org/officeDocument/2006/relationships/slide" Target="slide528.xml" /><Relationship Id="rId4" Type="http://schemas.openxmlformats.org/officeDocument/2006/relationships/slide" Target="slide259.xml" /><Relationship Id="rId9" Type="http://schemas.openxmlformats.org/officeDocument/2006/relationships/slide" Target="slide187.xml" /><Relationship Id="rId14" Type="http://schemas.openxmlformats.org/officeDocument/2006/relationships/slide" Target="slide359.xml" /><Relationship Id="rId22" Type="http://schemas.openxmlformats.org/officeDocument/2006/relationships/slide" Target="slide224.xml" /><Relationship Id="rId27" Type="http://schemas.openxmlformats.org/officeDocument/2006/relationships/slide" Target="slide401.xml" /><Relationship Id="rId30" Type="http://schemas.openxmlformats.org/officeDocument/2006/relationships/slide" Target="slide242.xml" /><Relationship Id="rId35" Type="http://schemas.openxmlformats.org/officeDocument/2006/relationships/slide" Target="slide407.xml" /><Relationship Id="rId43" Type="http://schemas.openxmlformats.org/officeDocument/2006/relationships/slide" Target="slide469.xml" /><Relationship Id="rId48" Type="http://schemas.openxmlformats.org/officeDocument/2006/relationships/slide" Target="slide505.xml" /><Relationship Id="rId8" Type="http://schemas.openxmlformats.org/officeDocument/2006/relationships/slide" Target="slide351.xml" /><Relationship Id="rId51" Type="http://schemas.openxmlformats.org/officeDocument/2006/relationships/slide" Target="slide373.xml" /></Relationships>
</file>

<file path=ppt/slides/_rels/slide148.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9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4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94.xml" /><Relationship Id="rId1" Type="http://schemas.openxmlformats.org/officeDocument/2006/relationships/slideLayout" Target="../slideLayouts/slideLayout7.xml" /><Relationship Id="rId4" Type="http://schemas.openxmlformats.org/officeDocument/2006/relationships/image" Target="../media/image6.jpeg" /></Relationships>
</file>

<file path=ppt/slides/_rels/slide15.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150.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95.xml" /><Relationship Id="rId1" Type="http://schemas.openxmlformats.org/officeDocument/2006/relationships/slideLayout" Target="../slideLayouts/slideLayout7.xml" /><Relationship Id="rId4" Type="http://schemas.openxmlformats.org/officeDocument/2006/relationships/image" Target="../media/image6.jpeg" /></Relationships>
</file>

<file path=ppt/slides/_rels/slide15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96.xml" /><Relationship Id="rId1" Type="http://schemas.openxmlformats.org/officeDocument/2006/relationships/slideLayout" Target="../slideLayouts/slideLayout7.xml" /><Relationship Id="rId4" Type="http://schemas.openxmlformats.org/officeDocument/2006/relationships/image" Target="../media/image6.jpeg" /></Relationships>
</file>

<file path=ppt/slides/_rels/slide15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97.xml" /><Relationship Id="rId1" Type="http://schemas.openxmlformats.org/officeDocument/2006/relationships/slideLayout" Target="../slideLayouts/slideLayout7.xml" /><Relationship Id="rId4" Type="http://schemas.openxmlformats.org/officeDocument/2006/relationships/image" Target="../media/image6.jpeg" /></Relationships>
</file>

<file path=ppt/slides/_rels/slide153.xml.rels><?xml version="1.0" encoding="UTF-8" standalone="yes"?>
<Relationships xmlns="http://schemas.openxmlformats.org/package/2006/relationships"><Relationship Id="rId3" Type="http://schemas.openxmlformats.org/officeDocument/2006/relationships/slide" Target="slide147.xml" /><Relationship Id="rId7" Type="http://schemas.openxmlformats.org/officeDocument/2006/relationships/image" Target="../media/image6.jpeg" /><Relationship Id="rId2" Type="http://schemas.openxmlformats.org/officeDocument/2006/relationships/notesSlide" Target="../notesSlides/notesSlide98.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165.xml" /><Relationship Id="rId4" Type="http://schemas.openxmlformats.org/officeDocument/2006/relationships/slide" Target="slide174.xml" /></Relationships>
</file>

<file path=ppt/slides/_rels/slide154.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99.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55.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10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56.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101.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57.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10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58.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10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59.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10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6.xml.rels><?xml version="1.0" encoding="UTF-8" standalone="yes"?>
<Relationships xmlns="http://schemas.openxmlformats.org/package/2006/relationships"><Relationship Id="rId3" Type="http://schemas.openxmlformats.org/officeDocument/2006/relationships/slide" Target="slide17.xml" /><Relationship Id="rId2" Type="http://schemas.openxmlformats.org/officeDocument/2006/relationships/notesSlide" Target="../notesSlides/notesSlide6.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214.xml" /><Relationship Id="rId4" Type="http://schemas.openxmlformats.org/officeDocument/2006/relationships/slide" Target="slide21.xml" /></Relationships>
</file>

<file path=ppt/slides/_rels/slide160.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105.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61.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10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62.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107.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63.xml.rels><?xml version="1.0" encoding="UTF-8" standalone="yes"?>
<Relationships xmlns="http://schemas.openxmlformats.org/package/2006/relationships"><Relationship Id="rId3" Type="http://schemas.openxmlformats.org/officeDocument/2006/relationships/image" Target="../media/image6.jpeg" /><Relationship Id="rId7" Type="http://schemas.openxmlformats.org/officeDocument/2006/relationships/slide" Target="slide2.xml" /><Relationship Id="rId2" Type="http://schemas.openxmlformats.org/officeDocument/2006/relationships/notesSlide" Target="../notesSlides/notesSlide108.xml" /><Relationship Id="rId1" Type="http://schemas.openxmlformats.org/officeDocument/2006/relationships/slideLayout" Target="../slideLayouts/slideLayout7.xml" /><Relationship Id="rId6" Type="http://schemas.openxmlformats.org/officeDocument/2006/relationships/slide" Target="slide165.xml" /><Relationship Id="rId5" Type="http://schemas.openxmlformats.org/officeDocument/2006/relationships/slide" Target="slide174.xml" /><Relationship Id="rId4" Type="http://schemas.openxmlformats.org/officeDocument/2006/relationships/slide" Target="slide147.xml" /></Relationships>
</file>

<file path=ppt/slides/_rels/slide164.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notesSlide" Target="../notesSlides/notesSlide109.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65.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11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66.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111.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67.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11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68.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11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69.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11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7.xml" /><Relationship Id="rId1" Type="http://schemas.openxmlformats.org/officeDocument/2006/relationships/slideLayout" Target="../slideLayouts/slideLayout7.xml" /></Relationships>
</file>

<file path=ppt/slides/_rels/slide170.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115.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71.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11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72.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117.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173.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notesSlide" Target="../notesSlides/notesSlide11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74.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notesSlide" Target="../notesSlides/notesSlide119.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7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20.xml" /><Relationship Id="rId1" Type="http://schemas.openxmlformats.org/officeDocument/2006/relationships/slideLayout" Target="../slideLayouts/slideLayout7.xml" /><Relationship Id="rId4" Type="http://schemas.openxmlformats.org/officeDocument/2006/relationships/image" Target="../media/image10.jpeg" /></Relationships>
</file>

<file path=ppt/slides/_rels/slide17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21.xml" /><Relationship Id="rId1" Type="http://schemas.openxmlformats.org/officeDocument/2006/relationships/slideLayout" Target="../slideLayouts/slideLayout7.xml" /><Relationship Id="rId4" Type="http://schemas.openxmlformats.org/officeDocument/2006/relationships/image" Target="../media/image10.jpeg" /></Relationships>
</file>

<file path=ppt/slides/_rels/slide17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22.xml" /><Relationship Id="rId1" Type="http://schemas.openxmlformats.org/officeDocument/2006/relationships/slideLayout" Target="../slideLayouts/slideLayout7.xml" /><Relationship Id="rId4" Type="http://schemas.openxmlformats.org/officeDocument/2006/relationships/image" Target="../media/image10.jpeg" /></Relationships>
</file>

<file path=ppt/slides/_rels/slide17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23.xml" /><Relationship Id="rId1" Type="http://schemas.openxmlformats.org/officeDocument/2006/relationships/slideLayout" Target="../slideLayouts/slideLayout7.xml" /><Relationship Id="rId4" Type="http://schemas.openxmlformats.org/officeDocument/2006/relationships/image" Target="../media/image10.jpeg" /></Relationships>
</file>

<file path=ppt/slides/_rels/slide179.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notesSlide" Target="../notesSlides/notesSlide124.xml" /><Relationship Id="rId1" Type="http://schemas.openxmlformats.org/officeDocument/2006/relationships/slideLayout" Target="../slideLayouts/slideLayout7.xml" /><Relationship Id="rId6" Type="http://schemas.openxmlformats.org/officeDocument/2006/relationships/image" Target="../media/image10.jpeg" /><Relationship Id="rId5" Type="http://schemas.openxmlformats.org/officeDocument/2006/relationships/slide" Target="slide2.xml" /><Relationship Id="rId4" Type="http://schemas.openxmlformats.org/officeDocument/2006/relationships/slide" Target="slide528.xml" /></Relationships>
</file>

<file path=ppt/slides/_rels/slide1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8.xml" /><Relationship Id="rId1" Type="http://schemas.openxmlformats.org/officeDocument/2006/relationships/slideLayout" Target="../slideLayouts/slideLayout7.xml" /></Relationships>
</file>

<file path=ppt/slides/_rels/slide180.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notesSlide" Target="../notesSlides/notesSlide125.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81.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notesSlide" Target="../notesSlides/notesSlide12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82.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notesSlide" Target="../notesSlides/notesSlide127.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83.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notesSlide" Target="../notesSlides/notesSlide12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84.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notesSlide" Target="../notesSlides/notesSlide129.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85.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notesSlide" Target="../notesSlides/notesSlide130.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186.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notesSlide" Target="../notesSlides/notesSlide131.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87.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notesSlide" Target="../notesSlides/notesSlide13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88.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notesSlide" Target="../notesSlides/notesSlide13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89.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notesSlide" Target="../notesSlides/notesSlide13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9.xml" /><Relationship Id="rId1" Type="http://schemas.openxmlformats.org/officeDocument/2006/relationships/slideLayout" Target="../slideLayouts/slideLayout7.xml" /></Relationships>
</file>

<file path=ppt/slides/_rels/slide190.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notesSlide" Target="../notesSlides/notesSlide135.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91.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notesSlide" Target="../notesSlides/notesSlide13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92.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notesSlide" Target="../notesSlides/notesSlide137.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93.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notesSlide" Target="../notesSlides/notesSlide13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94.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notesSlide" Target="../notesSlides/notesSlide139.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195.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notesSlide" Target="../notesSlides/notesSlide14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96.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notesSlide" Target="../notesSlides/notesSlide141.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97.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notesSlide" Target="../notesSlides/notesSlide14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98.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notesSlide" Target="../notesSlides/notesSlide14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199.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notesSlide" Target="../notesSlides/notesSlide144.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2.xml.rels><?xml version="1.0" encoding="UTF-8" standalone="yes"?>
<Relationships xmlns="http://schemas.openxmlformats.org/package/2006/relationships"><Relationship Id="rId8" Type="http://schemas.openxmlformats.org/officeDocument/2006/relationships/slide" Target="slide538.xml" /><Relationship Id="rId13" Type="http://schemas.openxmlformats.org/officeDocument/2006/relationships/slide" Target="slide16.xml" /><Relationship Id="rId3" Type="http://schemas.openxmlformats.org/officeDocument/2006/relationships/slide" Target="slide598.xml" /><Relationship Id="rId7" Type="http://schemas.openxmlformats.org/officeDocument/2006/relationships/slide" Target="slide541.xml" /><Relationship Id="rId12" Type="http://schemas.openxmlformats.org/officeDocument/2006/relationships/slide" Target="slide60.xml" /><Relationship Id="rId2" Type="http://schemas.openxmlformats.org/officeDocument/2006/relationships/slide" Target="slide571.xml" /><Relationship Id="rId1" Type="http://schemas.openxmlformats.org/officeDocument/2006/relationships/slideLayout" Target="../slideLayouts/slideLayout12.xml" /><Relationship Id="rId6" Type="http://schemas.openxmlformats.org/officeDocument/2006/relationships/slide" Target="slide547.xml" /><Relationship Id="rId11" Type="http://schemas.openxmlformats.org/officeDocument/2006/relationships/slide" Target="slide40.xml" /><Relationship Id="rId5" Type="http://schemas.openxmlformats.org/officeDocument/2006/relationships/slide" Target="slide553.xml" /><Relationship Id="rId15" Type="http://schemas.openxmlformats.org/officeDocument/2006/relationships/slide" Target="slide2.xml" /><Relationship Id="rId10" Type="http://schemas.openxmlformats.org/officeDocument/2006/relationships/slide" Target="slide47.xml" /><Relationship Id="rId4" Type="http://schemas.openxmlformats.org/officeDocument/2006/relationships/slide" Target="slide53.xml" /><Relationship Id="rId9" Type="http://schemas.openxmlformats.org/officeDocument/2006/relationships/slide" Target="slide90.xml" /><Relationship Id="rId14" Type="http://schemas.openxmlformats.org/officeDocument/2006/relationships/slide" Target="slide7.xml" /></Relationships>
</file>

<file path=ppt/slides/_rels/slide20.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0.xml" /><Relationship Id="rId1" Type="http://schemas.openxmlformats.org/officeDocument/2006/relationships/slideLayout" Target="../slideLayouts/slideLayout7.xml" /></Relationships>
</file>

<file path=ppt/slides/_rels/slide200.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notesSlide" Target="../notesSlides/notesSlide145.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01.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notesSlide" Target="../notesSlides/notesSlide146.xml" /><Relationship Id="rId1" Type="http://schemas.openxmlformats.org/officeDocument/2006/relationships/slideLayout" Target="../slideLayouts/slideLayout7.xml" /><Relationship Id="rId5" Type="http://schemas.openxmlformats.org/officeDocument/2006/relationships/slide" Target="slide2.xml" /><Relationship Id="rId4" Type="http://schemas.openxmlformats.org/officeDocument/2006/relationships/slide" Target="slide528.xml" /></Relationships>
</file>

<file path=ppt/slides/_rels/slide20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47.xml" /><Relationship Id="rId1" Type="http://schemas.openxmlformats.org/officeDocument/2006/relationships/slideLayout" Target="../slideLayouts/slideLayout7.xml" /></Relationships>
</file>

<file path=ppt/slides/_rels/slide203.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48.xml" /><Relationship Id="rId1" Type="http://schemas.openxmlformats.org/officeDocument/2006/relationships/slideLayout" Target="../slideLayouts/slideLayout7.xml" /></Relationships>
</file>

<file path=ppt/slides/_rels/slide204.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49.xml" /><Relationship Id="rId1" Type="http://schemas.openxmlformats.org/officeDocument/2006/relationships/slideLayout" Target="../slideLayouts/slideLayout7.xml" /></Relationships>
</file>

<file path=ppt/slides/_rels/slide20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50.xml" /><Relationship Id="rId1" Type="http://schemas.openxmlformats.org/officeDocument/2006/relationships/slideLayout" Target="../slideLayouts/slideLayout7.xml" /></Relationships>
</file>

<file path=ppt/slides/_rels/slide206.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notesSlide" Target="../notesSlides/notesSlide151.xml" /><Relationship Id="rId1" Type="http://schemas.openxmlformats.org/officeDocument/2006/relationships/slideLayout" Target="../slideLayouts/slideLayout7.xml" /><Relationship Id="rId5" Type="http://schemas.openxmlformats.org/officeDocument/2006/relationships/slide" Target="slide2.xml" /><Relationship Id="rId4" Type="http://schemas.openxmlformats.org/officeDocument/2006/relationships/slide" Target="slide528.xml" /></Relationships>
</file>

<file path=ppt/slides/_rels/slide207.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notesSlide" Target="../notesSlides/notesSlide15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0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53.xml" /><Relationship Id="rId1" Type="http://schemas.openxmlformats.org/officeDocument/2006/relationships/slideLayout" Target="../slideLayouts/slideLayout7.xml" /></Relationships>
</file>

<file path=ppt/slides/_rels/slide20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54.xml"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1.xml" /><Relationship Id="rId1" Type="http://schemas.openxmlformats.org/officeDocument/2006/relationships/slideLayout" Target="../slideLayouts/slideLayout7.xml" /></Relationships>
</file>

<file path=ppt/slides/_rels/slide210.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55.xml" /><Relationship Id="rId1" Type="http://schemas.openxmlformats.org/officeDocument/2006/relationships/slideLayout" Target="../slideLayouts/slideLayout7.xml" /></Relationships>
</file>

<file path=ppt/slides/_rels/slide21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56.xml" /><Relationship Id="rId1" Type="http://schemas.openxmlformats.org/officeDocument/2006/relationships/slideLayout" Target="../slideLayouts/slideLayout7.xml" /></Relationships>
</file>

<file path=ppt/slides/_rels/slide21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57.xml" /><Relationship Id="rId1" Type="http://schemas.openxmlformats.org/officeDocument/2006/relationships/slideLayout" Target="../slideLayouts/slideLayout7.xml" /></Relationships>
</file>

<file path=ppt/slides/_rels/slide213.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notesSlide" Target="../notesSlides/notesSlide158.xml" /><Relationship Id="rId1" Type="http://schemas.openxmlformats.org/officeDocument/2006/relationships/slideLayout" Target="../slideLayouts/slideLayout7.xml" /><Relationship Id="rId5" Type="http://schemas.openxmlformats.org/officeDocument/2006/relationships/slide" Target="slide2.xml" /><Relationship Id="rId4" Type="http://schemas.openxmlformats.org/officeDocument/2006/relationships/slide" Target="slide528.xml" /></Relationships>
</file>

<file path=ppt/slides/_rels/slide214.xml.rels><?xml version="1.0" encoding="UTF-8" standalone="yes"?>
<Relationships xmlns="http://schemas.openxmlformats.org/package/2006/relationships"><Relationship Id="rId3" Type="http://schemas.openxmlformats.org/officeDocument/2006/relationships/slide" Target="slide174.xml" /><Relationship Id="rId2" Type="http://schemas.openxmlformats.org/officeDocument/2006/relationships/notesSlide" Target="../notesSlides/notesSlide159.xml" /><Relationship Id="rId1" Type="http://schemas.openxmlformats.org/officeDocument/2006/relationships/slideLayout" Target="../slideLayouts/slideLayout7.xml" /><Relationship Id="rId6" Type="http://schemas.openxmlformats.org/officeDocument/2006/relationships/image" Target="../media/image8.jpeg" /><Relationship Id="rId5" Type="http://schemas.openxmlformats.org/officeDocument/2006/relationships/slide" Target="slide2.xml" /><Relationship Id="rId4" Type="http://schemas.openxmlformats.org/officeDocument/2006/relationships/slide" Target="slide165.xml" /></Relationships>
</file>

<file path=ppt/slides/_rels/slide215.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notesSlide" Target="../notesSlides/notesSlide16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1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61.xml" /><Relationship Id="rId1" Type="http://schemas.openxmlformats.org/officeDocument/2006/relationships/slideLayout" Target="../slideLayouts/slideLayout7.xml" /><Relationship Id="rId4" Type="http://schemas.openxmlformats.org/officeDocument/2006/relationships/image" Target="../media/image8.jpeg" /></Relationships>
</file>

<file path=ppt/slides/_rels/slide21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62.xml" /><Relationship Id="rId1" Type="http://schemas.openxmlformats.org/officeDocument/2006/relationships/slideLayout" Target="../slideLayouts/slideLayout7.xml" /><Relationship Id="rId4" Type="http://schemas.openxmlformats.org/officeDocument/2006/relationships/image" Target="../media/image8.jpeg" /></Relationships>
</file>

<file path=ppt/slides/_rels/slide21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63.xml" /><Relationship Id="rId1" Type="http://schemas.openxmlformats.org/officeDocument/2006/relationships/slideLayout" Target="../slideLayouts/slideLayout7.xml" /><Relationship Id="rId4" Type="http://schemas.openxmlformats.org/officeDocument/2006/relationships/image" Target="../media/image8.jpeg" /></Relationships>
</file>

<file path=ppt/slides/_rels/slide21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64.xml" /><Relationship Id="rId1" Type="http://schemas.openxmlformats.org/officeDocument/2006/relationships/slideLayout" Target="../slideLayouts/slideLayout7.xml" /><Relationship Id="rId4" Type="http://schemas.openxmlformats.org/officeDocument/2006/relationships/image" Target="../media/image8.jpeg" /></Relationships>
</file>

<file path=ppt/slides/_rels/slide2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2.xml" /><Relationship Id="rId1" Type="http://schemas.openxmlformats.org/officeDocument/2006/relationships/slideLayout" Target="../slideLayouts/slideLayout7.xml" /></Relationships>
</file>

<file path=ppt/slides/_rels/slide220.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65.xml" /><Relationship Id="rId1" Type="http://schemas.openxmlformats.org/officeDocument/2006/relationships/slideLayout" Target="../slideLayouts/slideLayout7.xml" /><Relationship Id="rId4" Type="http://schemas.openxmlformats.org/officeDocument/2006/relationships/image" Target="../media/image8.jpeg" /></Relationships>
</file>

<file path=ppt/slides/_rels/slide22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66.xml" /><Relationship Id="rId1" Type="http://schemas.openxmlformats.org/officeDocument/2006/relationships/slideLayout" Target="../slideLayouts/slideLayout7.xml" /><Relationship Id="rId4" Type="http://schemas.openxmlformats.org/officeDocument/2006/relationships/image" Target="../media/image8.jpeg" /></Relationships>
</file>

<file path=ppt/slides/_rels/slide22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67.xml" /><Relationship Id="rId1" Type="http://schemas.openxmlformats.org/officeDocument/2006/relationships/slideLayout" Target="../slideLayouts/slideLayout7.xml" /><Relationship Id="rId4" Type="http://schemas.openxmlformats.org/officeDocument/2006/relationships/image" Target="../media/image8.jpeg" /></Relationships>
</file>

<file path=ppt/slides/_rels/slide223.xml.rels><?xml version="1.0" encoding="UTF-8" standalone="yes"?>
<Relationships xmlns="http://schemas.openxmlformats.org/package/2006/relationships"><Relationship Id="rId8" Type="http://schemas.openxmlformats.org/officeDocument/2006/relationships/slide" Target="slide2.xml" /><Relationship Id="rId3" Type="http://schemas.openxmlformats.org/officeDocument/2006/relationships/image" Target="../media/image8.jpeg" /><Relationship Id="rId7" Type="http://schemas.openxmlformats.org/officeDocument/2006/relationships/slide" Target="slide528.xml" /><Relationship Id="rId2" Type="http://schemas.openxmlformats.org/officeDocument/2006/relationships/notesSlide" Target="../notesSlides/notesSlide168.xml" /><Relationship Id="rId1" Type="http://schemas.openxmlformats.org/officeDocument/2006/relationships/slideLayout" Target="../slideLayouts/slideLayout7.xml" /><Relationship Id="rId6" Type="http://schemas.openxmlformats.org/officeDocument/2006/relationships/slide" Target="slide147.xml" /><Relationship Id="rId5" Type="http://schemas.openxmlformats.org/officeDocument/2006/relationships/slide" Target="slide224.xml" /><Relationship Id="rId4" Type="http://schemas.openxmlformats.org/officeDocument/2006/relationships/slide" Target="slide242.xml" /></Relationships>
</file>

<file path=ppt/slides/_rels/slide224.xml.rels><?xml version="1.0" encoding="UTF-8" standalone="yes"?>
<Relationships xmlns="http://schemas.openxmlformats.org/package/2006/relationships"><Relationship Id="rId3" Type="http://schemas.openxmlformats.org/officeDocument/2006/relationships/image" Target="../media/image13.jpeg" /><Relationship Id="rId2" Type="http://schemas.openxmlformats.org/officeDocument/2006/relationships/notesSlide" Target="../notesSlides/notesSlide169.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2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70.xml" /><Relationship Id="rId1" Type="http://schemas.openxmlformats.org/officeDocument/2006/relationships/slideLayout" Target="../slideLayouts/slideLayout7.xml" /><Relationship Id="rId4" Type="http://schemas.openxmlformats.org/officeDocument/2006/relationships/image" Target="../media/image13.jpeg" /></Relationships>
</file>

<file path=ppt/slides/_rels/slide22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71.xml" /><Relationship Id="rId1" Type="http://schemas.openxmlformats.org/officeDocument/2006/relationships/slideLayout" Target="../slideLayouts/slideLayout7.xml" /><Relationship Id="rId4" Type="http://schemas.openxmlformats.org/officeDocument/2006/relationships/image" Target="../media/image13.jpeg" /></Relationships>
</file>

<file path=ppt/slides/_rels/slide227.xml.rels><?xml version="1.0" encoding="UTF-8" standalone="yes"?>
<Relationships xmlns="http://schemas.openxmlformats.org/package/2006/relationships"><Relationship Id="rId3" Type="http://schemas.openxmlformats.org/officeDocument/2006/relationships/slide" Target="slide147.xml" /><Relationship Id="rId7" Type="http://schemas.openxmlformats.org/officeDocument/2006/relationships/image" Target="../media/image13.jpeg" /><Relationship Id="rId2" Type="http://schemas.openxmlformats.org/officeDocument/2006/relationships/notesSlide" Target="../notesSlides/notesSlide172.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242.xml" /><Relationship Id="rId4" Type="http://schemas.openxmlformats.org/officeDocument/2006/relationships/slide" Target="slide528.xml" /></Relationships>
</file>

<file path=ppt/slides/_rels/slide228.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notesSlide" Target="../notesSlides/notesSlide17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2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74.xml"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3.xml" /><Relationship Id="rId1" Type="http://schemas.openxmlformats.org/officeDocument/2006/relationships/slideLayout" Target="../slideLayouts/slideLayout7.xml" /></Relationships>
</file>

<file path=ppt/slides/_rels/slide230.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75.xml" /><Relationship Id="rId1" Type="http://schemas.openxmlformats.org/officeDocument/2006/relationships/slideLayout" Target="../slideLayouts/slideLayout7.xml" /></Relationships>
</file>

<file path=ppt/slides/_rels/slide23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76.xml" /><Relationship Id="rId1" Type="http://schemas.openxmlformats.org/officeDocument/2006/relationships/slideLayout" Target="../slideLayouts/slideLayout7.xml" /></Relationships>
</file>

<file path=ppt/slides/_rels/slide232.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notesSlide" Target="../notesSlides/notesSlide177.xml" /><Relationship Id="rId1" Type="http://schemas.openxmlformats.org/officeDocument/2006/relationships/slideLayout" Target="../slideLayouts/slideLayout7.xml" /><Relationship Id="rId5" Type="http://schemas.openxmlformats.org/officeDocument/2006/relationships/slide" Target="slide2.xml" /><Relationship Id="rId4" Type="http://schemas.openxmlformats.org/officeDocument/2006/relationships/slide" Target="slide528.xml" /></Relationships>
</file>

<file path=ppt/slides/_rels/slide233.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17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34.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179.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35.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18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36.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181.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37.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18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3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18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39.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18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4.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4.xml" /><Relationship Id="rId1" Type="http://schemas.openxmlformats.org/officeDocument/2006/relationships/slideLayout" Target="../slideLayouts/slideLayout7.xml" /></Relationships>
</file>

<file path=ppt/slides/_rels/slide240.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185.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241.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notesSlide" Target="../notesSlides/notesSlide18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42.xml.rels><?xml version="1.0" encoding="UTF-8" standalone="yes"?>
<Relationships xmlns="http://schemas.openxmlformats.org/package/2006/relationships"><Relationship Id="rId3" Type="http://schemas.openxmlformats.org/officeDocument/2006/relationships/image" Target="../media/image16.jpeg" /><Relationship Id="rId7" Type="http://schemas.openxmlformats.org/officeDocument/2006/relationships/slide" Target="slide2.xml" /><Relationship Id="rId2" Type="http://schemas.openxmlformats.org/officeDocument/2006/relationships/notesSlide" Target="../notesSlides/notesSlide187.xml" /><Relationship Id="rId1" Type="http://schemas.openxmlformats.org/officeDocument/2006/relationships/slideLayout" Target="../slideLayouts/slideLayout7.xml" /><Relationship Id="rId6" Type="http://schemas.openxmlformats.org/officeDocument/2006/relationships/image" Target="../media/image19.jpeg" /><Relationship Id="rId5" Type="http://schemas.openxmlformats.org/officeDocument/2006/relationships/image" Target="../media/image18.jpeg" /><Relationship Id="rId4" Type="http://schemas.openxmlformats.org/officeDocument/2006/relationships/image" Target="../media/image17.jpeg" /></Relationships>
</file>

<file path=ppt/slides/_rels/slide243.xml.rels><?xml version="1.0" encoding="UTF-8" standalone="yes"?>
<Relationships xmlns="http://schemas.openxmlformats.org/package/2006/relationships"><Relationship Id="rId8" Type="http://schemas.openxmlformats.org/officeDocument/2006/relationships/image" Target="../media/image25.jpeg" /><Relationship Id="rId3" Type="http://schemas.openxmlformats.org/officeDocument/2006/relationships/image" Target="../media/image20.jpeg" /><Relationship Id="rId7" Type="http://schemas.openxmlformats.org/officeDocument/2006/relationships/image" Target="../media/image24.jpeg" /><Relationship Id="rId2" Type="http://schemas.openxmlformats.org/officeDocument/2006/relationships/notesSlide" Target="../notesSlides/notesSlide188.xml" /><Relationship Id="rId1" Type="http://schemas.openxmlformats.org/officeDocument/2006/relationships/slideLayout" Target="../slideLayouts/slideLayout7.xml" /><Relationship Id="rId6" Type="http://schemas.openxmlformats.org/officeDocument/2006/relationships/image" Target="../media/image23.jpeg" /><Relationship Id="rId5" Type="http://schemas.openxmlformats.org/officeDocument/2006/relationships/image" Target="../media/image22.jpeg" /><Relationship Id="rId4" Type="http://schemas.openxmlformats.org/officeDocument/2006/relationships/image" Target="../media/image21.jpeg" /><Relationship Id="rId9" Type="http://schemas.openxmlformats.org/officeDocument/2006/relationships/slide" Target="slide2.xml" /></Relationships>
</file>

<file path=ppt/slides/_rels/slide244.xml.rels><?xml version="1.0" encoding="UTF-8" standalone="yes"?>
<Relationships xmlns="http://schemas.openxmlformats.org/package/2006/relationships"><Relationship Id="rId8" Type="http://schemas.openxmlformats.org/officeDocument/2006/relationships/slide" Target="slide2.xml" /><Relationship Id="rId3" Type="http://schemas.openxmlformats.org/officeDocument/2006/relationships/image" Target="../media/image26.jpeg" /><Relationship Id="rId7" Type="http://schemas.openxmlformats.org/officeDocument/2006/relationships/image" Target="../media/image30.jpeg" /><Relationship Id="rId2" Type="http://schemas.openxmlformats.org/officeDocument/2006/relationships/notesSlide" Target="../notesSlides/notesSlide189.xml" /><Relationship Id="rId1" Type="http://schemas.openxmlformats.org/officeDocument/2006/relationships/slideLayout" Target="../slideLayouts/slideLayout7.xml" /><Relationship Id="rId6" Type="http://schemas.openxmlformats.org/officeDocument/2006/relationships/image" Target="../media/image29.jpeg" /><Relationship Id="rId5" Type="http://schemas.openxmlformats.org/officeDocument/2006/relationships/image" Target="../media/image28.jpeg" /><Relationship Id="rId4" Type="http://schemas.openxmlformats.org/officeDocument/2006/relationships/image" Target="../media/image27.jpeg" /></Relationships>
</file>

<file path=ppt/slides/_rels/slide245.xml.rels><?xml version="1.0" encoding="UTF-8" standalone="yes"?>
<Relationships xmlns="http://schemas.openxmlformats.org/package/2006/relationships"><Relationship Id="rId3" Type="http://schemas.openxmlformats.org/officeDocument/2006/relationships/image" Target="../media/image31.jpeg" /><Relationship Id="rId2" Type="http://schemas.openxmlformats.org/officeDocument/2006/relationships/notesSlide" Target="../notesSlides/notesSlide19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4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91.xml" /><Relationship Id="rId1" Type="http://schemas.openxmlformats.org/officeDocument/2006/relationships/slideLayout" Target="../slideLayouts/slideLayout7.xml" /></Relationships>
</file>

<file path=ppt/slides/_rels/slide247.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notesSlide" Target="../notesSlides/notesSlide192.xml" /><Relationship Id="rId1" Type="http://schemas.openxmlformats.org/officeDocument/2006/relationships/slideLayout" Target="../slideLayouts/slideLayout7.xml" /><Relationship Id="rId5" Type="http://schemas.openxmlformats.org/officeDocument/2006/relationships/slide" Target="slide2.xml" /><Relationship Id="rId4" Type="http://schemas.openxmlformats.org/officeDocument/2006/relationships/slide" Target="slide528.xml" /></Relationships>
</file>

<file path=ppt/slides/_rels/slide248.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notesSlide" Target="../notesSlides/notesSlide19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49.xml.rels><?xml version="1.0" encoding="UTF-8" standalone="yes"?>
<Relationships xmlns="http://schemas.openxmlformats.org/package/2006/relationships"><Relationship Id="rId3" Type="http://schemas.openxmlformats.org/officeDocument/2006/relationships/image" Target="../media/image32.jpeg" /><Relationship Id="rId2" Type="http://schemas.openxmlformats.org/officeDocument/2006/relationships/notesSlide" Target="../notesSlides/notesSlide19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5.xml" /><Relationship Id="rId1" Type="http://schemas.openxmlformats.org/officeDocument/2006/relationships/slideLayout" Target="../slideLayouts/slideLayout7.xml" /></Relationships>
</file>

<file path=ppt/slides/_rels/slide250.xml.rels><?xml version="1.0" encoding="UTF-8" standalone="yes"?>
<Relationships xmlns="http://schemas.openxmlformats.org/package/2006/relationships"><Relationship Id="rId3" Type="http://schemas.openxmlformats.org/officeDocument/2006/relationships/image" Target="../media/image32.jpeg" /><Relationship Id="rId2" Type="http://schemas.openxmlformats.org/officeDocument/2006/relationships/notesSlide" Target="../notesSlides/notesSlide195.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51.xml.rels><?xml version="1.0" encoding="UTF-8" standalone="yes"?>
<Relationships xmlns="http://schemas.openxmlformats.org/package/2006/relationships"><Relationship Id="rId3" Type="http://schemas.openxmlformats.org/officeDocument/2006/relationships/image" Target="../media/image32.jpeg" /><Relationship Id="rId2" Type="http://schemas.openxmlformats.org/officeDocument/2006/relationships/notesSlide" Target="../notesSlides/notesSlide19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52.xml.rels><?xml version="1.0" encoding="UTF-8" standalone="yes"?>
<Relationships xmlns="http://schemas.openxmlformats.org/package/2006/relationships"><Relationship Id="rId3" Type="http://schemas.openxmlformats.org/officeDocument/2006/relationships/image" Target="../media/image32.jpeg" /><Relationship Id="rId2" Type="http://schemas.openxmlformats.org/officeDocument/2006/relationships/notesSlide" Target="../notesSlides/notesSlide197.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53.xml.rels><?xml version="1.0" encoding="UTF-8" standalone="yes"?>
<Relationships xmlns="http://schemas.openxmlformats.org/package/2006/relationships"><Relationship Id="rId3" Type="http://schemas.openxmlformats.org/officeDocument/2006/relationships/image" Target="../media/image32.jpeg" /><Relationship Id="rId2" Type="http://schemas.openxmlformats.org/officeDocument/2006/relationships/notesSlide" Target="../notesSlides/notesSlide19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54.xml.rels><?xml version="1.0" encoding="UTF-8" standalone="yes"?>
<Relationships xmlns="http://schemas.openxmlformats.org/package/2006/relationships"><Relationship Id="rId3" Type="http://schemas.openxmlformats.org/officeDocument/2006/relationships/image" Target="../media/image32.jpeg" /><Relationship Id="rId2" Type="http://schemas.openxmlformats.org/officeDocument/2006/relationships/notesSlide" Target="../notesSlides/notesSlide199.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55.xml.rels><?xml version="1.0" encoding="UTF-8" standalone="yes"?>
<Relationships xmlns="http://schemas.openxmlformats.org/package/2006/relationships"><Relationship Id="rId3" Type="http://schemas.openxmlformats.org/officeDocument/2006/relationships/image" Target="../media/image32.jpeg" /><Relationship Id="rId2" Type="http://schemas.openxmlformats.org/officeDocument/2006/relationships/notesSlide" Target="../notesSlides/notesSlide20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56.xml.rels><?xml version="1.0" encoding="UTF-8" standalone="yes"?>
<Relationships xmlns="http://schemas.openxmlformats.org/package/2006/relationships"><Relationship Id="rId3" Type="http://schemas.openxmlformats.org/officeDocument/2006/relationships/image" Target="../media/image32.jpeg" /><Relationship Id="rId2" Type="http://schemas.openxmlformats.org/officeDocument/2006/relationships/notesSlide" Target="../notesSlides/notesSlide201.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57.xml.rels><?xml version="1.0" encoding="UTF-8" standalone="yes"?>
<Relationships xmlns="http://schemas.openxmlformats.org/package/2006/relationships"><Relationship Id="rId3" Type="http://schemas.openxmlformats.org/officeDocument/2006/relationships/image" Target="../media/image32.jpeg" /><Relationship Id="rId2" Type="http://schemas.openxmlformats.org/officeDocument/2006/relationships/notesSlide" Target="../notesSlides/notesSlide20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58.xml.rels><?xml version="1.0" encoding="UTF-8" standalone="yes"?>
<Relationships xmlns="http://schemas.openxmlformats.org/package/2006/relationships"><Relationship Id="rId3" Type="http://schemas.openxmlformats.org/officeDocument/2006/relationships/image" Target="../media/image32.jpeg" /><Relationship Id="rId2" Type="http://schemas.openxmlformats.org/officeDocument/2006/relationships/notesSlide" Target="../notesSlides/notesSlide203.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25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04.xml" /><Relationship Id="rId1" Type="http://schemas.openxmlformats.org/officeDocument/2006/relationships/slideLayout" Target="../slideLayouts/slideLayout7.xml" /><Relationship Id="rId4" Type="http://schemas.openxmlformats.org/officeDocument/2006/relationships/image" Target="../media/image33.jpeg" /></Relationships>
</file>

<file path=ppt/slides/_rels/slide2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6.xml" /><Relationship Id="rId1" Type="http://schemas.openxmlformats.org/officeDocument/2006/relationships/slideLayout" Target="../slideLayouts/slideLayout7.xml" /></Relationships>
</file>

<file path=ppt/slides/_rels/slide260.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05.xml" /><Relationship Id="rId1" Type="http://schemas.openxmlformats.org/officeDocument/2006/relationships/slideLayout" Target="../slideLayouts/slideLayout7.xml" /><Relationship Id="rId4" Type="http://schemas.openxmlformats.org/officeDocument/2006/relationships/image" Target="../media/image33.jpeg" /></Relationships>
</file>

<file path=ppt/slides/_rels/slide26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06.xml" /><Relationship Id="rId1" Type="http://schemas.openxmlformats.org/officeDocument/2006/relationships/slideLayout" Target="../slideLayouts/slideLayout7.xml" /><Relationship Id="rId4" Type="http://schemas.openxmlformats.org/officeDocument/2006/relationships/image" Target="../media/image33.jpeg" /></Relationships>
</file>

<file path=ppt/slides/_rels/slide262.xml.rels><?xml version="1.0" encoding="UTF-8" standalone="yes"?>
<Relationships xmlns="http://schemas.openxmlformats.org/package/2006/relationships"><Relationship Id="rId3" Type="http://schemas.openxmlformats.org/officeDocument/2006/relationships/image" Target="../media/image33.jpeg" /><Relationship Id="rId2" Type="http://schemas.openxmlformats.org/officeDocument/2006/relationships/notesSlide" Target="../notesSlides/notesSlide207.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63.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08.xml" /><Relationship Id="rId1" Type="http://schemas.openxmlformats.org/officeDocument/2006/relationships/slideLayout" Target="../slideLayouts/slideLayout7.xml" /><Relationship Id="rId4" Type="http://schemas.openxmlformats.org/officeDocument/2006/relationships/image" Target="../media/image33.jpeg" /></Relationships>
</file>

<file path=ppt/slides/_rels/slide264.xml.rels><?xml version="1.0" encoding="UTF-8" standalone="yes"?>
<Relationships xmlns="http://schemas.openxmlformats.org/package/2006/relationships"><Relationship Id="rId8" Type="http://schemas.openxmlformats.org/officeDocument/2006/relationships/slide" Target="slide301.xml" /><Relationship Id="rId3" Type="http://schemas.openxmlformats.org/officeDocument/2006/relationships/slide" Target="slide147.xml" /><Relationship Id="rId7" Type="http://schemas.openxmlformats.org/officeDocument/2006/relationships/slide" Target="slide309.xml" /><Relationship Id="rId2" Type="http://schemas.openxmlformats.org/officeDocument/2006/relationships/notesSlide" Target="../notesSlides/notesSlide209.xml" /><Relationship Id="rId1" Type="http://schemas.openxmlformats.org/officeDocument/2006/relationships/slideLayout" Target="../slideLayouts/slideLayout7.xml" /><Relationship Id="rId6" Type="http://schemas.openxmlformats.org/officeDocument/2006/relationships/slide" Target="slide293.xml" /><Relationship Id="rId5" Type="http://schemas.openxmlformats.org/officeDocument/2006/relationships/slide" Target="slide287.xml" /><Relationship Id="rId10" Type="http://schemas.openxmlformats.org/officeDocument/2006/relationships/image" Target="../media/image33.jpeg" /><Relationship Id="rId4" Type="http://schemas.openxmlformats.org/officeDocument/2006/relationships/slide" Target="slide528.xml" /><Relationship Id="rId9" Type="http://schemas.openxmlformats.org/officeDocument/2006/relationships/slide" Target="slide2.xml" /></Relationships>
</file>

<file path=ppt/slides/_rels/slide265.xml.rels><?xml version="1.0" encoding="UTF-8" standalone="yes"?>
<Relationships xmlns="http://schemas.openxmlformats.org/package/2006/relationships"><Relationship Id="rId3" Type="http://schemas.openxmlformats.org/officeDocument/2006/relationships/image" Target="../media/image34.jpeg" /><Relationship Id="rId2" Type="http://schemas.openxmlformats.org/officeDocument/2006/relationships/notesSlide" Target="../notesSlides/notesSlide21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66.xml.rels><?xml version="1.0" encoding="UTF-8" standalone="yes"?>
<Relationships xmlns="http://schemas.openxmlformats.org/package/2006/relationships"><Relationship Id="rId3" Type="http://schemas.openxmlformats.org/officeDocument/2006/relationships/image" Target="../media/image34.jpeg" /><Relationship Id="rId2" Type="http://schemas.openxmlformats.org/officeDocument/2006/relationships/notesSlide" Target="../notesSlides/notesSlide211.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67.xml.rels><?xml version="1.0" encoding="UTF-8" standalone="yes"?>
<Relationships xmlns="http://schemas.openxmlformats.org/package/2006/relationships"><Relationship Id="rId3" Type="http://schemas.openxmlformats.org/officeDocument/2006/relationships/image" Target="../media/image34.jpeg" /><Relationship Id="rId2" Type="http://schemas.openxmlformats.org/officeDocument/2006/relationships/notesSlide" Target="../notesSlides/notesSlide21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68.xml.rels><?xml version="1.0" encoding="UTF-8" standalone="yes"?>
<Relationships xmlns="http://schemas.openxmlformats.org/package/2006/relationships"><Relationship Id="rId3" Type="http://schemas.openxmlformats.org/officeDocument/2006/relationships/image" Target="../media/image34.jpeg" /><Relationship Id="rId2" Type="http://schemas.openxmlformats.org/officeDocument/2006/relationships/notesSlide" Target="../notesSlides/notesSlide21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69.xml.rels><?xml version="1.0" encoding="UTF-8" standalone="yes"?>
<Relationships xmlns="http://schemas.openxmlformats.org/package/2006/relationships"><Relationship Id="rId3" Type="http://schemas.openxmlformats.org/officeDocument/2006/relationships/image" Target="../media/image34.jpeg" /><Relationship Id="rId2" Type="http://schemas.openxmlformats.org/officeDocument/2006/relationships/notesSlide" Target="../notesSlides/notesSlide21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7.xml" /><Relationship Id="rId1" Type="http://schemas.openxmlformats.org/officeDocument/2006/relationships/slideLayout" Target="../slideLayouts/slideLayout7.xml" /></Relationships>
</file>

<file path=ppt/slides/_rels/slide270.xml.rels><?xml version="1.0" encoding="UTF-8" standalone="yes"?>
<Relationships xmlns="http://schemas.openxmlformats.org/package/2006/relationships"><Relationship Id="rId3" Type="http://schemas.openxmlformats.org/officeDocument/2006/relationships/image" Target="../media/image34.jpeg" /><Relationship Id="rId2" Type="http://schemas.openxmlformats.org/officeDocument/2006/relationships/notesSlide" Target="../notesSlides/notesSlide215.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71.xml.rels><?xml version="1.0" encoding="UTF-8" standalone="yes"?>
<Relationships xmlns="http://schemas.openxmlformats.org/package/2006/relationships"><Relationship Id="rId3" Type="http://schemas.openxmlformats.org/officeDocument/2006/relationships/image" Target="../media/image34.jpeg" /><Relationship Id="rId2" Type="http://schemas.openxmlformats.org/officeDocument/2006/relationships/notesSlide" Target="../notesSlides/notesSlide21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72.xml.rels><?xml version="1.0" encoding="UTF-8" standalone="yes"?>
<Relationships xmlns="http://schemas.openxmlformats.org/package/2006/relationships"><Relationship Id="rId3" Type="http://schemas.openxmlformats.org/officeDocument/2006/relationships/image" Target="../media/image34.jpeg" /><Relationship Id="rId7" Type="http://schemas.openxmlformats.org/officeDocument/2006/relationships/slide" Target="slide2.xml" /><Relationship Id="rId2" Type="http://schemas.openxmlformats.org/officeDocument/2006/relationships/notesSlide" Target="../notesSlides/notesSlide217.xml" /><Relationship Id="rId1" Type="http://schemas.openxmlformats.org/officeDocument/2006/relationships/slideLayout" Target="../slideLayouts/slideLayout7.xml" /><Relationship Id="rId6" Type="http://schemas.openxmlformats.org/officeDocument/2006/relationships/slide" Target="slide242.xml" /><Relationship Id="rId5" Type="http://schemas.openxmlformats.org/officeDocument/2006/relationships/slide" Target="slide528.xml" /><Relationship Id="rId4" Type="http://schemas.openxmlformats.org/officeDocument/2006/relationships/slide" Target="slide147.xml" /></Relationships>
</file>

<file path=ppt/slides/_rels/slide273.xml.rels><?xml version="1.0" encoding="UTF-8" standalone="yes"?>
<Relationships xmlns="http://schemas.openxmlformats.org/package/2006/relationships"><Relationship Id="rId3" Type="http://schemas.openxmlformats.org/officeDocument/2006/relationships/image" Target="../media/image35.jpeg" /><Relationship Id="rId2" Type="http://schemas.openxmlformats.org/officeDocument/2006/relationships/notesSlide" Target="../notesSlides/notesSlide21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74.xml.rels><?xml version="1.0" encoding="UTF-8" standalone="yes"?>
<Relationships xmlns="http://schemas.openxmlformats.org/package/2006/relationships"><Relationship Id="rId3" Type="http://schemas.openxmlformats.org/officeDocument/2006/relationships/image" Target="../media/image35.jpeg" /><Relationship Id="rId2" Type="http://schemas.openxmlformats.org/officeDocument/2006/relationships/notesSlide" Target="../notesSlides/notesSlide219.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75.xml.rels><?xml version="1.0" encoding="UTF-8" standalone="yes"?>
<Relationships xmlns="http://schemas.openxmlformats.org/package/2006/relationships"><Relationship Id="rId3" Type="http://schemas.openxmlformats.org/officeDocument/2006/relationships/image" Target="../media/image35.jpeg" /><Relationship Id="rId2" Type="http://schemas.openxmlformats.org/officeDocument/2006/relationships/notesSlide" Target="../notesSlides/notesSlide22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76.xml.rels><?xml version="1.0" encoding="UTF-8" standalone="yes"?>
<Relationships xmlns="http://schemas.openxmlformats.org/package/2006/relationships"><Relationship Id="rId3" Type="http://schemas.openxmlformats.org/officeDocument/2006/relationships/image" Target="../media/image35.jpeg" /><Relationship Id="rId2" Type="http://schemas.openxmlformats.org/officeDocument/2006/relationships/notesSlide" Target="../notesSlides/notesSlide221.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77.xml.rels><?xml version="1.0" encoding="UTF-8" standalone="yes"?>
<Relationships xmlns="http://schemas.openxmlformats.org/package/2006/relationships"><Relationship Id="rId3" Type="http://schemas.openxmlformats.org/officeDocument/2006/relationships/image" Target="../media/image35.jpeg" /><Relationship Id="rId2" Type="http://schemas.openxmlformats.org/officeDocument/2006/relationships/notesSlide" Target="../notesSlides/notesSlide22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78.xml.rels><?xml version="1.0" encoding="UTF-8" standalone="yes"?>
<Relationships xmlns="http://schemas.openxmlformats.org/package/2006/relationships"><Relationship Id="rId3" Type="http://schemas.openxmlformats.org/officeDocument/2006/relationships/image" Target="../media/image35.jpeg" /><Relationship Id="rId2" Type="http://schemas.openxmlformats.org/officeDocument/2006/relationships/notesSlide" Target="../notesSlides/notesSlide22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79.xml.rels><?xml version="1.0" encoding="UTF-8" standalone="yes"?>
<Relationships xmlns="http://schemas.openxmlformats.org/package/2006/relationships"><Relationship Id="rId3" Type="http://schemas.openxmlformats.org/officeDocument/2006/relationships/image" Target="../media/image35.jpeg" /><Relationship Id="rId2" Type="http://schemas.openxmlformats.org/officeDocument/2006/relationships/notesSlide" Target="../notesSlides/notesSlide22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8.xml" /><Relationship Id="rId1" Type="http://schemas.openxmlformats.org/officeDocument/2006/relationships/slideLayout" Target="../slideLayouts/slideLayout7.xml" /></Relationships>
</file>

<file path=ppt/slides/_rels/slide280.xml.rels><?xml version="1.0" encoding="UTF-8" standalone="yes"?>
<Relationships xmlns="http://schemas.openxmlformats.org/package/2006/relationships"><Relationship Id="rId8" Type="http://schemas.openxmlformats.org/officeDocument/2006/relationships/slide" Target="slide309.xml" /><Relationship Id="rId3" Type="http://schemas.openxmlformats.org/officeDocument/2006/relationships/image" Target="../media/image35.jpeg" /><Relationship Id="rId7" Type="http://schemas.openxmlformats.org/officeDocument/2006/relationships/slide" Target="slide293.xml" /><Relationship Id="rId2" Type="http://schemas.openxmlformats.org/officeDocument/2006/relationships/notesSlide" Target="../notesSlides/notesSlide225.xml" /><Relationship Id="rId1" Type="http://schemas.openxmlformats.org/officeDocument/2006/relationships/slideLayout" Target="../slideLayouts/slideLayout7.xml" /><Relationship Id="rId6" Type="http://schemas.openxmlformats.org/officeDocument/2006/relationships/slide" Target="slide287.xml" /><Relationship Id="rId5" Type="http://schemas.openxmlformats.org/officeDocument/2006/relationships/slide" Target="slide528.xml" /><Relationship Id="rId10" Type="http://schemas.openxmlformats.org/officeDocument/2006/relationships/slide" Target="slide2.xml" /><Relationship Id="rId4" Type="http://schemas.openxmlformats.org/officeDocument/2006/relationships/slide" Target="slide147.xml" /><Relationship Id="rId9" Type="http://schemas.openxmlformats.org/officeDocument/2006/relationships/slide" Target="slide301.xml" /></Relationships>
</file>

<file path=ppt/slides/_rels/slide281.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notesSlide" Target="../notesSlides/notesSlide22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82.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notesSlide" Target="../notesSlides/notesSlide227.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83.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notesSlide" Target="../notesSlides/notesSlide22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84.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notesSlide" Target="../notesSlides/notesSlide229.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85.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notesSlide" Target="../notesSlides/notesSlide23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86.xml.rels><?xml version="1.0" encoding="UTF-8" standalone="yes"?>
<Relationships xmlns="http://schemas.openxmlformats.org/package/2006/relationships"><Relationship Id="rId8" Type="http://schemas.openxmlformats.org/officeDocument/2006/relationships/slide" Target="slide309.xml" /><Relationship Id="rId3" Type="http://schemas.openxmlformats.org/officeDocument/2006/relationships/image" Target="../media/image36.png" /><Relationship Id="rId7" Type="http://schemas.openxmlformats.org/officeDocument/2006/relationships/slide" Target="slide293.xml" /><Relationship Id="rId2" Type="http://schemas.openxmlformats.org/officeDocument/2006/relationships/notesSlide" Target="../notesSlides/notesSlide231.xml" /><Relationship Id="rId1" Type="http://schemas.openxmlformats.org/officeDocument/2006/relationships/slideLayout" Target="../slideLayouts/slideLayout7.xml" /><Relationship Id="rId6" Type="http://schemas.openxmlformats.org/officeDocument/2006/relationships/slide" Target="slide528.xml" /><Relationship Id="rId5" Type="http://schemas.openxmlformats.org/officeDocument/2006/relationships/slide" Target="slide147.xml" /><Relationship Id="rId10" Type="http://schemas.openxmlformats.org/officeDocument/2006/relationships/slide" Target="slide2.xml" /><Relationship Id="rId4" Type="http://schemas.openxmlformats.org/officeDocument/2006/relationships/slide" Target="slide287.xml" /><Relationship Id="rId9" Type="http://schemas.openxmlformats.org/officeDocument/2006/relationships/slide" Target="slide301.xml" /></Relationships>
</file>

<file path=ppt/slides/_rels/slide28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32.xml" /><Relationship Id="rId1" Type="http://schemas.openxmlformats.org/officeDocument/2006/relationships/slideLayout" Target="../slideLayouts/slideLayout7.xml" /><Relationship Id="rId4" Type="http://schemas.openxmlformats.org/officeDocument/2006/relationships/image" Target="../media/image37.jpeg" /></Relationships>
</file>

<file path=ppt/slides/_rels/slide28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33.xml" /><Relationship Id="rId1" Type="http://schemas.openxmlformats.org/officeDocument/2006/relationships/slideLayout" Target="../slideLayouts/slideLayout7.xml" /><Relationship Id="rId4" Type="http://schemas.openxmlformats.org/officeDocument/2006/relationships/image" Target="../media/image37.jpeg" /></Relationships>
</file>

<file path=ppt/slides/_rels/slide28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34.xml" /><Relationship Id="rId1" Type="http://schemas.openxmlformats.org/officeDocument/2006/relationships/slideLayout" Target="../slideLayouts/slideLayout7.xml" /><Relationship Id="rId4" Type="http://schemas.openxmlformats.org/officeDocument/2006/relationships/image" Target="../media/image37.jpeg" /></Relationships>
</file>

<file path=ppt/slides/_rels/slide2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19.xml" /><Relationship Id="rId1" Type="http://schemas.openxmlformats.org/officeDocument/2006/relationships/slideLayout" Target="../slideLayouts/slideLayout7.xml" /></Relationships>
</file>

<file path=ppt/slides/_rels/slide290.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35.xml" /><Relationship Id="rId1" Type="http://schemas.openxmlformats.org/officeDocument/2006/relationships/slideLayout" Target="../slideLayouts/slideLayout7.xml" /><Relationship Id="rId4" Type="http://schemas.openxmlformats.org/officeDocument/2006/relationships/image" Target="../media/image37.jpeg" /></Relationships>
</file>

<file path=ppt/slides/_rels/slide29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36.xml" /><Relationship Id="rId1" Type="http://schemas.openxmlformats.org/officeDocument/2006/relationships/slideLayout" Target="../slideLayouts/slideLayout7.xml" /><Relationship Id="rId4" Type="http://schemas.openxmlformats.org/officeDocument/2006/relationships/image" Target="../media/image37.jpeg" /></Relationships>
</file>

<file path=ppt/slides/_rels/slide292.xml.rels><?xml version="1.0" encoding="UTF-8" standalone="yes"?>
<Relationships xmlns="http://schemas.openxmlformats.org/package/2006/relationships"><Relationship Id="rId8" Type="http://schemas.openxmlformats.org/officeDocument/2006/relationships/slide" Target="slide301.xml" /><Relationship Id="rId3" Type="http://schemas.openxmlformats.org/officeDocument/2006/relationships/image" Target="../media/image37.jpeg" /><Relationship Id="rId7" Type="http://schemas.openxmlformats.org/officeDocument/2006/relationships/slide" Target="slide309.xml" /><Relationship Id="rId2" Type="http://schemas.openxmlformats.org/officeDocument/2006/relationships/notesSlide" Target="../notesSlides/notesSlide237.xml" /><Relationship Id="rId1" Type="http://schemas.openxmlformats.org/officeDocument/2006/relationships/slideLayout" Target="../slideLayouts/slideLayout7.xml" /><Relationship Id="rId6" Type="http://schemas.openxmlformats.org/officeDocument/2006/relationships/slide" Target="slide528.xml" /><Relationship Id="rId5" Type="http://schemas.openxmlformats.org/officeDocument/2006/relationships/slide" Target="slide147.xml" /><Relationship Id="rId4" Type="http://schemas.openxmlformats.org/officeDocument/2006/relationships/slide" Target="slide293.xml" /><Relationship Id="rId9" Type="http://schemas.openxmlformats.org/officeDocument/2006/relationships/slide" Target="slide2.xml" /></Relationships>
</file>

<file path=ppt/slides/_rels/slide293.xml.rels><?xml version="1.0" encoding="UTF-8" standalone="yes"?>
<Relationships xmlns="http://schemas.openxmlformats.org/package/2006/relationships"><Relationship Id="rId3" Type="http://schemas.openxmlformats.org/officeDocument/2006/relationships/image" Target="../media/image38.jpeg" /><Relationship Id="rId2" Type="http://schemas.openxmlformats.org/officeDocument/2006/relationships/notesSlide" Target="../notesSlides/notesSlide23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94.xml.rels><?xml version="1.0" encoding="UTF-8" standalone="yes"?>
<Relationships xmlns="http://schemas.openxmlformats.org/package/2006/relationships"><Relationship Id="rId3" Type="http://schemas.openxmlformats.org/officeDocument/2006/relationships/image" Target="../media/image38.jpeg" /><Relationship Id="rId2" Type="http://schemas.openxmlformats.org/officeDocument/2006/relationships/notesSlide" Target="../notesSlides/notesSlide239.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95.xml.rels><?xml version="1.0" encoding="UTF-8" standalone="yes"?>
<Relationships xmlns="http://schemas.openxmlformats.org/package/2006/relationships"><Relationship Id="rId3" Type="http://schemas.openxmlformats.org/officeDocument/2006/relationships/image" Target="../media/image38.jpeg" /><Relationship Id="rId2" Type="http://schemas.openxmlformats.org/officeDocument/2006/relationships/notesSlide" Target="../notesSlides/notesSlide24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96.xml.rels><?xml version="1.0" encoding="UTF-8" standalone="yes"?>
<Relationships xmlns="http://schemas.openxmlformats.org/package/2006/relationships"><Relationship Id="rId3" Type="http://schemas.openxmlformats.org/officeDocument/2006/relationships/image" Target="../media/image38.jpeg" /><Relationship Id="rId2" Type="http://schemas.openxmlformats.org/officeDocument/2006/relationships/notesSlide" Target="../notesSlides/notesSlide241.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97.xml.rels><?xml version="1.0" encoding="UTF-8" standalone="yes"?>
<Relationships xmlns="http://schemas.openxmlformats.org/package/2006/relationships"><Relationship Id="rId3" Type="http://schemas.openxmlformats.org/officeDocument/2006/relationships/image" Target="../media/image38.jpeg" /><Relationship Id="rId2" Type="http://schemas.openxmlformats.org/officeDocument/2006/relationships/notesSlide" Target="../notesSlides/notesSlide24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98.xml.rels><?xml version="1.0" encoding="UTF-8" standalone="yes"?>
<Relationships xmlns="http://schemas.openxmlformats.org/package/2006/relationships"><Relationship Id="rId3" Type="http://schemas.openxmlformats.org/officeDocument/2006/relationships/image" Target="../media/image38.jpeg" /><Relationship Id="rId2" Type="http://schemas.openxmlformats.org/officeDocument/2006/relationships/notesSlide" Target="../notesSlides/notesSlide24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299.xml.rels><?xml version="1.0" encoding="UTF-8" standalone="yes"?>
<Relationships xmlns="http://schemas.openxmlformats.org/package/2006/relationships"><Relationship Id="rId3" Type="http://schemas.openxmlformats.org/officeDocument/2006/relationships/image" Target="../media/image39.jpeg" /><Relationship Id="rId2" Type="http://schemas.openxmlformats.org/officeDocument/2006/relationships/notesSlide" Target="../notesSlides/notesSlide24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xml" /><Relationship Id="rId1" Type="http://schemas.openxmlformats.org/officeDocument/2006/relationships/slideLayout" Target="../slideLayouts/slideLayout13.xml" /></Relationships>
</file>

<file path=ppt/slides/_rels/slide30.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0.xml" /><Relationship Id="rId1" Type="http://schemas.openxmlformats.org/officeDocument/2006/relationships/slideLayout" Target="../slideLayouts/slideLayout7.xml" /></Relationships>
</file>

<file path=ppt/slides/_rels/slide300.xml.rels><?xml version="1.0" encoding="UTF-8" standalone="yes"?>
<Relationships xmlns="http://schemas.openxmlformats.org/package/2006/relationships"><Relationship Id="rId8" Type="http://schemas.openxmlformats.org/officeDocument/2006/relationships/slide" Target="slide2.xml" /><Relationship Id="rId3" Type="http://schemas.openxmlformats.org/officeDocument/2006/relationships/image" Target="../media/image38.jpeg" /><Relationship Id="rId7" Type="http://schemas.openxmlformats.org/officeDocument/2006/relationships/slide" Target="slide528.xml" /><Relationship Id="rId2" Type="http://schemas.openxmlformats.org/officeDocument/2006/relationships/notesSlide" Target="../notesSlides/notesSlide245.xml" /><Relationship Id="rId1" Type="http://schemas.openxmlformats.org/officeDocument/2006/relationships/slideLayout" Target="../slideLayouts/slideLayout7.xml" /><Relationship Id="rId6" Type="http://schemas.openxmlformats.org/officeDocument/2006/relationships/slide" Target="slide147.xml" /><Relationship Id="rId5" Type="http://schemas.openxmlformats.org/officeDocument/2006/relationships/slide" Target="slide301.xml" /><Relationship Id="rId4" Type="http://schemas.openxmlformats.org/officeDocument/2006/relationships/slide" Target="slide309.xml" /></Relationships>
</file>

<file path=ppt/slides/_rels/slide301.xml.rels><?xml version="1.0" encoding="UTF-8" standalone="yes"?>
<Relationships xmlns="http://schemas.openxmlformats.org/package/2006/relationships"><Relationship Id="rId3" Type="http://schemas.openxmlformats.org/officeDocument/2006/relationships/image" Target="../media/image40.jpeg" /><Relationship Id="rId2" Type="http://schemas.openxmlformats.org/officeDocument/2006/relationships/notesSlide" Target="../notesSlides/notesSlide24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02.xml.rels><?xml version="1.0" encoding="UTF-8" standalone="yes"?>
<Relationships xmlns="http://schemas.openxmlformats.org/package/2006/relationships"><Relationship Id="rId3" Type="http://schemas.openxmlformats.org/officeDocument/2006/relationships/image" Target="../media/image40.jpeg" /><Relationship Id="rId2" Type="http://schemas.openxmlformats.org/officeDocument/2006/relationships/notesSlide" Target="../notesSlides/notesSlide247.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03.xml.rels><?xml version="1.0" encoding="UTF-8" standalone="yes"?>
<Relationships xmlns="http://schemas.openxmlformats.org/package/2006/relationships"><Relationship Id="rId3" Type="http://schemas.openxmlformats.org/officeDocument/2006/relationships/image" Target="../media/image40.jpeg" /><Relationship Id="rId2" Type="http://schemas.openxmlformats.org/officeDocument/2006/relationships/notesSlide" Target="../notesSlides/notesSlide24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04.xml.rels><?xml version="1.0" encoding="UTF-8" standalone="yes"?>
<Relationships xmlns="http://schemas.openxmlformats.org/package/2006/relationships"><Relationship Id="rId3" Type="http://schemas.openxmlformats.org/officeDocument/2006/relationships/image" Target="../media/image40.jpeg" /><Relationship Id="rId2" Type="http://schemas.openxmlformats.org/officeDocument/2006/relationships/notesSlide" Target="../notesSlides/notesSlide249.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05.xml.rels><?xml version="1.0" encoding="UTF-8" standalone="yes"?>
<Relationships xmlns="http://schemas.openxmlformats.org/package/2006/relationships"><Relationship Id="rId3" Type="http://schemas.openxmlformats.org/officeDocument/2006/relationships/image" Target="../media/image40.jpeg" /><Relationship Id="rId2" Type="http://schemas.openxmlformats.org/officeDocument/2006/relationships/notesSlide" Target="../notesSlides/notesSlide25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06.xml.rels><?xml version="1.0" encoding="UTF-8" standalone="yes"?>
<Relationships xmlns="http://schemas.openxmlformats.org/package/2006/relationships"><Relationship Id="rId3" Type="http://schemas.openxmlformats.org/officeDocument/2006/relationships/image" Target="../media/image40.jpeg" /><Relationship Id="rId2" Type="http://schemas.openxmlformats.org/officeDocument/2006/relationships/notesSlide" Target="../notesSlides/notesSlide251.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07.xml.rels><?xml version="1.0" encoding="UTF-8" standalone="yes"?>
<Relationships xmlns="http://schemas.openxmlformats.org/package/2006/relationships"><Relationship Id="rId3" Type="http://schemas.openxmlformats.org/officeDocument/2006/relationships/image" Target="../media/image40.jpeg" /><Relationship Id="rId2" Type="http://schemas.openxmlformats.org/officeDocument/2006/relationships/notesSlide" Target="../notesSlides/notesSlide25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08.xml.rels><?xml version="1.0" encoding="UTF-8" standalone="yes"?>
<Relationships xmlns="http://schemas.openxmlformats.org/package/2006/relationships"><Relationship Id="rId3" Type="http://schemas.openxmlformats.org/officeDocument/2006/relationships/image" Target="../media/image40.jpeg" /><Relationship Id="rId7" Type="http://schemas.openxmlformats.org/officeDocument/2006/relationships/slide" Target="slide2.xml" /><Relationship Id="rId2" Type="http://schemas.openxmlformats.org/officeDocument/2006/relationships/notesSlide" Target="../notesSlides/notesSlide253.xml" /><Relationship Id="rId1" Type="http://schemas.openxmlformats.org/officeDocument/2006/relationships/slideLayout" Target="../slideLayouts/slideLayout7.xml" /><Relationship Id="rId6" Type="http://schemas.openxmlformats.org/officeDocument/2006/relationships/slide" Target="slide528.xml" /><Relationship Id="rId5" Type="http://schemas.openxmlformats.org/officeDocument/2006/relationships/slide" Target="slide147.xml" /><Relationship Id="rId4" Type="http://schemas.openxmlformats.org/officeDocument/2006/relationships/slide" Target="slide309.xml" /></Relationships>
</file>

<file path=ppt/slides/_rels/slide309.xml.rels><?xml version="1.0" encoding="UTF-8" standalone="yes"?>
<Relationships xmlns="http://schemas.openxmlformats.org/package/2006/relationships"><Relationship Id="rId3" Type="http://schemas.openxmlformats.org/officeDocument/2006/relationships/image" Target="../media/image41.jpeg" /><Relationship Id="rId2" Type="http://schemas.openxmlformats.org/officeDocument/2006/relationships/notesSlide" Target="../notesSlides/notesSlide25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1.xml" /><Relationship Id="rId1" Type="http://schemas.openxmlformats.org/officeDocument/2006/relationships/slideLayout" Target="../slideLayouts/slideLayout7.xml" /></Relationships>
</file>

<file path=ppt/slides/_rels/slide310.xml.rels><?xml version="1.0" encoding="UTF-8" standalone="yes"?>
<Relationships xmlns="http://schemas.openxmlformats.org/package/2006/relationships"><Relationship Id="rId3" Type="http://schemas.openxmlformats.org/officeDocument/2006/relationships/image" Target="../media/image41.jpeg" /><Relationship Id="rId2" Type="http://schemas.openxmlformats.org/officeDocument/2006/relationships/notesSlide" Target="../notesSlides/notesSlide255.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11.xml.rels><?xml version="1.0" encoding="UTF-8" standalone="yes"?>
<Relationships xmlns="http://schemas.openxmlformats.org/package/2006/relationships"><Relationship Id="rId3" Type="http://schemas.openxmlformats.org/officeDocument/2006/relationships/image" Target="../media/image41.jpeg" /><Relationship Id="rId2" Type="http://schemas.openxmlformats.org/officeDocument/2006/relationships/notesSlide" Target="../notesSlides/notesSlide25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12.xml.rels><?xml version="1.0" encoding="UTF-8" standalone="yes"?>
<Relationships xmlns="http://schemas.openxmlformats.org/package/2006/relationships"><Relationship Id="rId3" Type="http://schemas.openxmlformats.org/officeDocument/2006/relationships/image" Target="../media/image41.jpeg" /><Relationship Id="rId2" Type="http://schemas.openxmlformats.org/officeDocument/2006/relationships/notesSlide" Target="../notesSlides/notesSlide257.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13.xml.rels><?xml version="1.0" encoding="UTF-8" standalone="yes"?>
<Relationships xmlns="http://schemas.openxmlformats.org/package/2006/relationships"><Relationship Id="rId3" Type="http://schemas.openxmlformats.org/officeDocument/2006/relationships/image" Target="../media/image41.jpeg" /><Relationship Id="rId2" Type="http://schemas.openxmlformats.org/officeDocument/2006/relationships/notesSlide" Target="../notesSlides/notesSlide25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14.xml.rels><?xml version="1.0" encoding="UTF-8" standalone="yes"?>
<Relationships xmlns="http://schemas.openxmlformats.org/package/2006/relationships"><Relationship Id="rId3" Type="http://schemas.openxmlformats.org/officeDocument/2006/relationships/image" Target="../media/image41.jpeg" /><Relationship Id="rId2" Type="http://schemas.openxmlformats.org/officeDocument/2006/relationships/notesSlide" Target="../notesSlides/notesSlide259.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31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60.xml" /><Relationship Id="rId1" Type="http://schemas.openxmlformats.org/officeDocument/2006/relationships/slideLayout" Target="../slideLayouts/slideLayout7.xml" /></Relationships>
</file>

<file path=ppt/slides/_rels/slide31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61.xml" /><Relationship Id="rId1" Type="http://schemas.openxmlformats.org/officeDocument/2006/relationships/slideLayout" Target="../slideLayouts/slideLayout7.xml" /></Relationships>
</file>

<file path=ppt/slides/_rels/slide31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62.xml" /><Relationship Id="rId1" Type="http://schemas.openxmlformats.org/officeDocument/2006/relationships/slideLayout" Target="../slideLayouts/slideLayout7.xml" /></Relationships>
</file>

<file path=ppt/slides/_rels/slide31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63.xml" /><Relationship Id="rId1" Type="http://schemas.openxmlformats.org/officeDocument/2006/relationships/slideLayout" Target="../slideLayouts/slideLayout7.xml" /></Relationships>
</file>

<file path=ppt/slides/_rels/slide31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64.xml" /><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2.xml" /><Relationship Id="rId1" Type="http://schemas.openxmlformats.org/officeDocument/2006/relationships/slideLayout" Target="../slideLayouts/slideLayout7.xml" /></Relationships>
</file>

<file path=ppt/slides/_rels/slide320.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65.xml" /><Relationship Id="rId1" Type="http://schemas.openxmlformats.org/officeDocument/2006/relationships/slideLayout" Target="../slideLayouts/slideLayout7.xml" /></Relationships>
</file>

<file path=ppt/slides/_rels/slide32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66.xml" /><Relationship Id="rId1" Type="http://schemas.openxmlformats.org/officeDocument/2006/relationships/slideLayout" Target="../slideLayouts/slideLayout7.xml" /></Relationships>
</file>

<file path=ppt/slides/_rels/slide322.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notesSlide" Target="../notesSlides/notesSlide267.xml" /><Relationship Id="rId1" Type="http://schemas.openxmlformats.org/officeDocument/2006/relationships/slideLayout" Target="../slideLayouts/slideLayout7.xml" /><Relationship Id="rId5" Type="http://schemas.openxmlformats.org/officeDocument/2006/relationships/slide" Target="slide2.xml" /><Relationship Id="rId4" Type="http://schemas.openxmlformats.org/officeDocument/2006/relationships/slide" Target="slide528.xml" /></Relationships>
</file>

<file path=ppt/slides/_rels/slide323.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26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24.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269.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25.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27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26.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271.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27.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27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28.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27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29.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27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3.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3.xml" /><Relationship Id="rId1" Type="http://schemas.openxmlformats.org/officeDocument/2006/relationships/slideLayout" Target="../slideLayouts/slideLayout7.xml" /></Relationships>
</file>

<file path=ppt/slides/_rels/slide330.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275.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33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76.xml" /><Relationship Id="rId1" Type="http://schemas.openxmlformats.org/officeDocument/2006/relationships/slideLayout" Target="../slideLayouts/slideLayout7.xml" /></Relationships>
</file>

<file path=ppt/slides/_rels/slide33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77.xml" /><Relationship Id="rId1" Type="http://schemas.openxmlformats.org/officeDocument/2006/relationships/slideLayout" Target="../slideLayouts/slideLayout7.xml" /></Relationships>
</file>

<file path=ppt/slides/_rels/slide333.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78.xml" /><Relationship Id="rId1" Type="http://schemas.openxmlformats.org/officeDocument/2006/relationships/slideLayout" Target="../slideLayouts/slideLayout7.xml" /></Relationships>
</file>

<file path=ppt/slides/_rels/slide334.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79.xml" /><Relationship Id="rId1" Type="http://schemas.openxmlformats.org/officeDocument/2006/relationships/slideLayout" Target="../slideLayouts/slideLayout7.xml" /></Relationships>
</file>

<file path=ppt/slides/_rels/slide33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80.xml" /><Relationship Id="rId1" Type="http://schemas.openxmlformats.org/officeDocument/2006/relationships/slideLayout" Target="../slideLayouts/slideLayout7.xml" /></Relationships>
</file>

<file path=ppt/slides/_rels/slide33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81.xml" /><Relationship Id="rId1" Type="http://schemas.openxmlformats.org/officeDocument/2006/relationships/slideLayout" Target="../slideLayouts/slideLayout7.xml" /></Relationships>
</file>

<file path=ppt/slides/_rels/slide33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82.xml" /><Relationship Id="rId1" Type="http://schemas.openxmlformats.org/officeDocument/2006/relationships/slideLayout" Target="../slideLayouts/slideLayout7.xml" /></Relationships>
</file>

<file path=ppt/slides/_rels/slide338.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notesSlide" Target="../notesSlides/notesSlide283.xml" /><Relationship Id="rId1" Type="http://schemas.openxmlformats.org/officeDocument/2006/relationships/slideLayout" Target="../slideLayouts/slideLayout7.xml" /><Relationship Id="rId5" Type="http://schemas.openxmlformats.org/officeDocument/2006/relationships/slide" Target="slide2.xml" /><Relationship Id="rId4" Type="http://schemas.openxmlformats.org/officeDocument/2006/relationships/slide" Target="slide528.xml" /></Relationships>
</file>

<file path=ppt/slides/_rels/slide33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84.xml" /><Relationship Id="rId1" Type="http://schemas.openxmlformats.org/officeDocument/2006/relationships/slideLayout" Target="../slideLayouts/slideLayout7.xml" /></Relationships>
</file>

<file path=ppt/slides/_rels/slide34.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4.xml" /><Relationship Id="rId1" Type="http://schemas.openxmlformats.org/officeDocument/2006/relationships/slideLayout" Target="../slideLayouts/slideLayout7.xml" /></Relationships>
</file>

<file path=ppt/slides/_rels/slide340.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85.xml" /><Relationship Id="rId1" Type="http://schemas.openxmlformats.org/officeDocument/2006/relationships/slideLayout" Target="../slideLayouts/slideLayout7.xml" /></Relationships>
</file>

<file path=ppt/slides/_rels/slide34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86.xml" /><Relationship Id="rId1" Type="http://schemas.openxmlformats.org/officeDocument/2006/relationships/slideLayout" Target="../slideLayouts/slideLayout7.xml" /></Relationships>
</file>

<file path=ppt/slides/_rels/slide34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87.xml" /><Relationship Id="rId1" Type="http://schemas.openxmlformats.org/officeDocument/2006/relationships/slideLayout" Target="../slideLayouts/slideLayout7.xml" /></Relationships>
</file>

<file path=ppt/slides/_rels/slide343.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88.xml" /><Relationship Id="rId1" Type="http://schemas.openxmlformats.org/officeDocument/2006/relationships/slideLayout" Target="../slideLayouts/slideLayout7.xml" /></Relationships>
</file>

<file path=ppt/slides/_rels/slide344.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notesSlide" Target="../notesSlides/notesSlide289.xml" /><Relationship Id="rId1" Type="http://schemas.openxmlformats.org/officeDocument/2006/relationships/slideLayout" Target="../slideLayouts/slideLayout7.xml" /><Relationship Id="rId5" Type="http://schemas.openxmlformats.org/officeDocument/2006/relationships/slide" Target="slide2.xml" /><Relationship Id="rId4" Type="http://schemas.openxmlformats.org/officeDocument/2006/relationships/slide" Target="slide528.xml" /></Relationships>
</file>

<file path=ppt/slides/_rels/slide34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90.xml" /><Relationship Id="rId1" Type="http://schemas.openxmlformats.org/officeDocument/2006/relationships/slideLayout" Target="../slideLayouts/slideLayout7.xml" /></Relationships>
</file>

<file path=ppt/slides/_rels/slide34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91.xml" /><Relationship Id="rId1" Type="http://schemas.openxmlformats.org/officeDocument/2006/relationships/slideLayout" Target="../slideLayouts/slideLayout7.xml" /></Relationships>
</file>

<file path=ppt/slides/_rels/slide34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92.xml" /><Relationship Id="rId1" Type="http://schemas.openxmlformats.org/officeDocument/2006/relationships/slideLayout" Target="../slideLayouts/slideLayout7.xml" /></Relationships>
</file>

<file path=ppt/slides/_rels/slide34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93.xml" /><Relationship Id="rId1" Type="http://schemas.openxmlformats.org/officeDocument/2006/relationships/slideLayout" Target="../slideLayouts/slideLayout7.xml" /></Relationships>
</file>

<file path=ppt/slides/_rels/slide34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94.xml" /><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5.xml" /><Relationship Id="rId1" Type="http://schemas.openxmlformats.org/officeDocument/2006/relationships/slideLayout" Target="../slideLayouts/slideLayout7.xml" /></Relationships>
</file>

<file path=ppt/slides/_rels/slide350.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notesSlide" Target="../notesSlides/notesSlide295.xml" /><Relationship Id="rId1" Type="http://schemas.openxmlformats.org/officeDocument/2006/relationships/slideLayout" Target="../slideLayouts/slideLayout7.xml" /><Relationship Id="rId5" Type="http://schemas.openxmlformats.org/officeDocument/2006/relationships/slide" Target="slide2.xml" /><Relationship Id="rId4" Type="http://schemas.openxmlformats.org/officeDocument/2006/relationships/slide" Target="slide528.xml" /></Relationships>
</file>

<file path=ppt/slides/_rels/slide351.xml.rels><?xml version="1.0" encoding="UTF-8" standalone="yes"?>
<Relationships xmlns="http://schemas.openxmlformats.org/package/2006/relationships"><Relationship Id="rId3" Type="http://schemas.openxmlformats.org/officeDocument/2006/relationships/image" Target="../media/image43.jpeg" /><Relationship Id="rId2" Type="http://schemas.openxmlformats.org/officeDocument/2006/relationships/notesSlide" Target="../notesSlides/notesSlide29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52.xml.rels><?xml version="1.0" encoding="UTF-8" standalone="yes"?>
<Relationships xmlns="http://schemas.openxmlformats.org/package/2006/relationships"><Relationship Id="rId3" Type="http://schemas.openxmlformats.org/officeDocument/2006/relationships/image" Target="../media/image43.jpeg" /><Relationship Id="rId2" Type="http://schemas.openxmlformats.org/officeDocument/2006/relationships/notesSlide" Target="../notesSlides/notesSlide297.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53.xml.rels><?xml version="1.0" encoding="UTF-8" standalone="yes"?>
<Relationships xmlns="http://schemas.openxmlformats.org/package/2006/relationships"><Relationship Id="rId3" Type="http://schemas.openxmlformats.org/officeDocument/2006/relationships/image" Target="../media/image43.jpeg" /><Relationship Id="rId2" Type="http://schemas.openxmlformats.org/officeDocument/2006/relationships/notesSlide" Target="../notesSlides/notesSlide29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54.xml.rels><?xml version="1.0" encoding="UTF-8" standalone="yes"?>
<Relationships xmlns="http://schemas.openxmlformats.org/package/2006/relationships"><Relationship Id="rId3" Type="http://schemas.openxmlformats.org/officeDocument/2006/relationships/image" Target="../media/image43.jpeg" /><Relationship Id="rId2" Type="http://schemas.openxmlformats.org/officeDocument/2006/relationships/notesSlide" Target="../notesSlides/notesSlide299.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55.xml.rels><?xml version="1.0" encoding="UTF-8" standalone="yes"?>
<Relationships xmlns="http://schemas.openxmlformats.org/package/2006/relationships"><Relationship Id="rId3" Type="http://schemas.openxmlformats.org/officeDocument/2006/relationships/image" Target="../media/image43.jpeg" /><Relationship Id="rId2" Type="http://schemas.openxmlformats.org/officeDocument/2006/relationships/notesSlide" Target="../notesSlides/notesSlide30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56.xml.rels><?xml version="1.0" encoding="UTF-8" standalone="yes"?>
<Relationships xmlns="http://schemas.openxmlformats.org/package/2006/relationships"><Relationship Id="rId3" Type="http://schemas.openxmlformats.org/officeDocument/2006/relationships/image" Target="../media/image43.jpeg" /><Relationship Id="rId2" Type="http://schemas.openxmlformats.org/officeDocument/2006/relationships/notesSlide" Target="../notesSlides/notesSlide301.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57.xml.rels><?xml version="1.0" encoding="UTF-8" standalone="yes"?>
<Relationships xmlns="http://schemas.openxmlformats.org/package/2006/relationships"><Relationship Id="rId3" Type="http://schemas.openxmlformats.org/officeDocument/2006/relationships/image" Target="../media/image43.jpeg" /><Relationship Id="rId2" Type="http://schemas.openxmlformats.org/officeDocument/2006/relationships/notesSlide" Target="../notesSlides/notesSlide30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58.xml.rels><?xml version="1.0" encoding="UTF-8" standalone="yes"?>
<Relationships xmlns="http://schemas.openxmlformats.org/package/2006/relationships"><Relationship Id="rId3" Type="http://schemas.openxmlformats.org/officeDocument/2006/relationships/image" Target="../media/image43.jpeg" /><Relationship Id="rId2" Type="http://schemas.openxmlformats.org/officeDocument/2006/relationships/notesSlide" Target="../notesSlides/notesSlide303.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359.xml.rels><?xml version="1.0" encoding="UTF-8" standalone="yes"?>
<Relationships xmlns="http://schemas.openxmlformats.org/package/2006/relationships"><Relationship Id="rId3" Type="http://schemas.openxmlformats.org/officeDocument/2006/relationships/image" Target="../media/image44.jpeg" /><Relationship Id="rId2" Type="http://schemas.openxmlformats.org/officeDocument/2006/relationships/notesSlide" Target="../notesSlides/notesSlide30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6.xml" /><Relationship Id="rId1" Type="http://schemas.openxmlformats.org/officeDocument/2006/relationships/slideLayout" Target="../slideLayouts/slideLayout7.xml" /></Relationships>
</file>

<file path=ppt/slides/_rels/slide360.xml.rels><?xml version="1.0" encoding="UTF-8" standalone="yes"?>
<Relationships xmlns="http://schemas.openxmlformats.org/package/2006/relationships"><Relationship Id="rId3" Type="http://schemas.openxmlformats.org/officeDocument/2006/relationships/image" Target="../media/image44.jpeg" /><Relationship Id="rId2" Type="http://schemas.openxmlformats.org/officeDocument/2006/relationships/notesSlide" Target="../notesSlides/notesSlide305.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61.xml.rels><?xml version="1.0" encoding="UTF-8" standalone="yes"?>
<Relationships xmlns="http://schemas.openxmlformats.org/package/2006/relationships"><Relationship Id="rId3" Type="http://schemas.openxmlformats.org/officeDocument/2006/relationships/image" Target="../media/image44.jpeg" /><Relationship Id="rId2" Type="http://schemas.openxmlformats.org/officeDocument/2006/relationships/notesSlide" Target="../notesSlides/notesSlide30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62.xml.rels><?xml version="1.0" encoding="UTF-8" standalone="yes"?>
<Relationships xmlns="http://schemas.openxmlformats.org/package/2006/relationships"><Relationship Id="rId3" Type="http://schemas.openxmlformats.org/officeDocument/2006/relationships/image" Target="../media/image44.jpeg" /><Relationship Id="rId2" Type="http://schemas.openxmlformats.org/officeDocument/2006/relationships/notesSlide" Target="../notesSlides/notesSlide307.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63.xml.rels><?xml version="1.0" encoding="UTF-8" standalone="yes"?>
<Relationships xmlns="http://schemas.openxmlformats.org/package/2006/relationships"><Relationship Id="rId3" Type="http://schemas.openxmlformats.org/officeDocument/2006/relationships/image" Target="../media/image44.jpeg" /><Relationship Id="rId2" Type="http://schemas.openxmlformats.org/officeDocument/2006/relationships/notesSlide" Target="../notesSlides/notesSlide30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64.xml.rels><?xml version="1.0" encoding="UTF-8" standalone="yes"?>
<Relationships xmlns="http://schemas.openxmlformats.org/package/2006/relationships"><Relationship Id="rId3" Type="http://schemas.openxmlformats.org/officeDocument/2006/relationships/image" Target="../media/image44.jpeg" /><Relationship Id="rId2" Type="http://schemas.openxmlformats.org/officeDocument/2006/relationships/notesSlide" Target="../notesSlides/notesSlide309.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65.xml.rels><?xml version="1.0" encoding="UTF-8" standalone="yes"?>
<Relationships xmlns="http://schemas.openxmlformats.org/package/2006/relationships"><Relationship Id="rId3" Type="http://schemas.openxmlformats.org/officeDocument/2006/relationships/image" Target="../media/image44.jpeg" /><Relationship Id="rId2" Type="http://schemas.openxmlformats.org/officeDocument/2006/relationships/notesSlide" Target="../notesSlides/notesSlide31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66.xml.rels><?xml version="1.0" encoding="UTF-8" standalone="yes"?>
<Relationships xmlns="http://schemas.openxmlformats.org/package/2006/relationships"><Relationship Id="rId3" Type="http://schemas.openxmlformats.org/officeDocument/2006/relationships/image" Target="../media/image44.jpeg" /><Relationship Id="rId2" Type="http://schemas.openxmlformats.org/officeDocument/2006/relationships/notesSlide" Target="../notesSlides/notesSlide311.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367.xml.rels><?xml version="1.0" encoding="UTF-8" standalone="yes"?>
<Relationships xmlns="http://schemas.openxmlformats.org/package/2006/relationships"><Relationship Id="rId3" Type="http://schemas.openxmlformats.org/officeDocument/2006/relationships/image" Target="../media/image45.jpeg" /><Relationship Id="rId2" Type="http://schemas.openxmlformats.org/officeDocument/2006/relationships/notesSlide" Target="../notesSlides/notesSlide31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68.xml.rels><?xml version="1.0" encoding="UTF-8" standalone="yes"?>
<Relationships xmlns="http://schemas.openxmlformats.org/package/2006/relationships"><Relationship Id="rId3" Type="http://schemas.openxmlformats.org/officeDocument/2006/relationships/image" Target="../media/image45.jpeg" /><Relationship Id="rId2" Type="http://schemas.openxmlformats.org/officeDocument/2006/relationships/notesSlide" Target="../notesSlides/notesSlide31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69.xml.rels><?xml version="1.0" encoding="UTF-8" standalone="yes"?>
<Relationships xmlns="http://schemas.openxmlformats.org/package/2006/relationships"><Relationship Id="rId3" Type="http://schemas.openxmlformats.org/officeDocument/2006/relationships/image" Target="../media/image45.jpeg" /><Relationship Id="rId2" Type="http://schemas.openxmlformats.org/officeDocument/2006/relationships/notesSlide" Target="../notesSlides/notesSlide31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7.xml" /><Relationship Id="rId1" Type="http://schemas.openxmlformats.org/officeDocument/2006/relationships/slideLayout" Target="../slideLayouts/slideLayout7.xml" /></Relationships>
</file>

<file path=ppt/slides/_rels/slide370.xml.rels><?xml version="1.0" encoding="UTF-8" standalone="yes"?>
<Relationships xmlns="http://schemas.openxmlformats.org/package/2006/relationships"><Relationship Id="rId3" Type="http://schemas.openxmlformats.org/officeDocument/2006/relationships/image" Target="../media/image45.jpeg" /><Relationship Id="rId2" Type="http://schemas.openxmlformats.org/officeDocument/2006/relationships/notesSlide" Target="../notesSlides/notesSlide315.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71.xml.rels><?xml version="1.0" encoding="UTF-8" standalone="yes"?>
<Relationships xmlns="http://schemas.openxmlformats.org/package/2006/relationships"><Relationship Id="rId3" Type="http://schemas.openxmlformats.org/officeDocument/2006/relationships/image" Target="../media/image45.jpeg" /><Relationship Id="rId2" Type="http://schemas.openxmlformats.org/officeDocument/2006/relationships/notesSlide" Target="../notesSlides/notesSlide31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72.xml.rels><?xml version="1.0" encoding="UTF-8" standalone="yes"?>
<Relationships xmlns="http://schemas.openxmlformats.org/package/2006/relationships"><Relationship Id="rId3" Type="http://schemas.openxmlformats.org/officeDocument/2006/relationships/image" Target="../media/image45.jpeg" /><Relationship Id="rId2" Type="http://schemas.openxmlformats.org/officeDocument/2006/relationships/notesSlide" Target="../notesSlides/notesSlide317.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373.xml.rels><?xml version="1.0" encoding="UTF-8" standalone="yes"?>
<Relationships xmlns="http://schemas.openxmlformats.org/package/2006/relationships"><Relationship Id="rId3" Type="http://schemas.openxmlformats.org/officeDocument/2006/relationships/image" Target="../media/image46.jpeg" /><Relationship Id="rId2" Type="http://schemas.openxmlformats.org/officeDocument/2006/relationships/notesSlide" Target="../notesSlides/notesSlide31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74.xml.rels><?xml version="1.0" encoding="UTF-8" standalone="yes"?>
<Relationships xmlns="http://schemas.openxmlformats.org/package/2006/relationships"><Relationship Id="rId3" Type="http://schemas.openxmlformats.org/officeDocument/2006/relationships/image" Target="../media/image46.jpeg" /><Relationship Id="rId2" Type="http://schemas.openxmlformats.org/officeDocument/2006/relationships/notesSlide" Target="../notesSlides/notesSlide319.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75.xml.rels><?xml version="1.0" encoding="UTF-8" standalone="yes"?>
<Relationships xmlns="http://schemas.openxmlformats.org/package/2006/relationships"><Relationship Id="rId3" Type="http://schemas.openxmlformats.org/officeDocument/2006/relationships/image" Target="../media/image46.jpeg" /><Relationship Id="rId2" Type="http://schemas.openxmlformats.org/officeDocument/2006/relationships/notesSlide" Target="../notesSlides/notesSlide32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76.xml.rels><?xml version="1.0" encoding="UTF-8" standalone="yes"?>
<Relationships xmlns="http://schemas.openxmlformats.org/package/2006/relationships"><Relationship Id="rId3" Type="http://schemas.openxmlformats.org/officeDocument/2006/relationships/image" Target="../media/image46.jpeg" /><Relationship Id="rId2" Type="http://schemas.openxmlformats.org/officeDocument/2006/relationships/notesSlide" Target="../notesSlides/notesSlide321.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77.xml.rels><?xml version="1.0" encoding="UTF-8" standalone="yes"?>
<Relationships xmlns="http://schemas.openxmlformats.org/package/2006/relationships"><Relationship Id="rId3" Type="http://schemas.openxmlformats.org/officeDocument/2006/relationships/image" Target="../media/image46.jpeg" /><Relationship Id="rId2" Type="http://schemas.openxmlformats.org/officeDocument/2006/relationships/notesSlide" Target="../notesSlides/notesSlide32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78.xml.rels><?xml version="1.0" encoding="UTF-8" standalone="yes"?>
<Relationships xmlns="http://schemas.openxmlformats.org/package/2006/relationships"><Relationship Id="rId3" Type="http://schemas.openxmlformats.org/officeDocument/2006/relationships/image" Target="../media/image46.jpeg" /><Relationship Id="rId2" Type="http://schemas.openxmlformats.org/officeDocument/2006/relationships/notesSlide" Target="../notesSlides/notesSlide323.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37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24.xml" /><Relationship Id="rId1" Type="http://schemas.openxmlformats.org/officeDocument/2006/relationships/slideLayout" Target="../slideLayouts/slideLayout7.xml" /></Relationships>
</file>

<file path=ppt/slides/_rels/slide38.xml.rels><?xml version="1.0" encoding="UTF-8" standalone="yes"?>
<Relationships xmlns="http://schemas.openxmlformats.org/package/2006/relationships"><Relationship Id="rId8" Type="http://schemas.openxmlformats.org/officeDocument/2006/relationships/image" Target="../media/image4.jpeg" /><Relationship Id="rId3" Type="http://schemas.openxmlformats.org/officeDocument/2006/relationships/slide" Target="slide60.xml" /><Relationship Id="rId7" Type="http://schemas.openxmlformats.org/officeDocument/2006/relationships/hyperlink" Target="http://images.google.ca/imgres?imgurl=http://www.cartoonclipartworld.com/sun/images/84028_500.gif&amp;imgrefurl=http://www.cartoonclipartworld.com/sun/&amp;h=580&amp;w=500&amp;sz=18&amp;hl=fr&amp;start=12&amp;tbnid=3xHIGJXRoQ4i1M:&amp;tbnh=134&amp;tbnw=116&amp;prev=/images?q=sun+clipart&amp;gbv=2&amp;hl=fr" TargetMode="External" /><Relationship Id="rId2" Type="http://schemas.openxmlformats.org/officeDocument/2006/relationships/notesSlide" Target="../notesSlides/notesSlide28.xml" /><Relationship Id="rId1" Type="http://schemas.openxmlformats.org/officeDocument/2006/relationships/slideLayout" Target="../slideLayouts/slideLayout13.xml" /><Relationship Id="rId6" Type="http://schemas.openxmlformats.org/officeDocument/2006/relationships/image" Target="../media/image3.jpeg" /><Relationship Id="rId5" Type="http://schemas.openxmlformats.org/officeDocument/2006/relationships/hyperlink" Target="http://images.google.ca/imgres?imgurl=http://www.princesscrafts.com/clipart/images/moon1.png&amp;imgrefurl=http://www.princesscrafts.com/clipart/clipart.htm&amp;h=450&amp;w=450&amp;sz=42&amp;hl=fr&amp;start=9&amp;tbnid=jQuw22LLcIUunM:&amp;tbnh=127&amp;tbnw=127&amp;prev=/images?q=moon+clipart&amp;gbv=2&amp;hl=fr" TargetMode="External" /><Relationship Id="rId4" Type="http://schemas.openxmlformats.org/officeDocument/2006/relationships/slide" Target="slide39.xml" /><Relationship Id="rId9" Type="http://schemas.openxmlformats.org/officeDocument/2006/relationships/slide" Target="slide2.xml" /></Relationships>
</file>

<file path=ppt/slides/_rels/slide380.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25.xml" /><Relationship Id="rId1" Type="http://schemas.openxmlformats.org/officeDocument/2006/relationships/slideLayout" Target="../slideLayouts/slideLayout7.xml" /></Relationships>
</file>

<file path=ppt/slides/_rels/slide38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26.xml" /><Relationship Id="rId1" Type="http://schemas.openxmlformats.org/officeDocument/2006/relationships/slideLayout" Target="../slideLayouts/slideLayout7.xml" /></Relationships>
</file>

<file path=ppt/slides/_rels/slide38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27.xml" /><Relationship Id="rId1" Type="http://schemas.openxmlformats.org/officeDocument/2006/relationships/slideLayout" Target="../slideLayouts/slideLayout7.xml" /></Relationships>
</file>

<file path=ppt/slides/_rels/slide383.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28.xml" /><Relationship Id="rId1" Type="http://schemas.openxmlformats.org/officeDocument/2006/relationships/slideLayout" Target="../slideLayouts/slideLayout7.xml" /></Relationships>
</file>

<file path=ppt/slides/_rels/slide384.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29.xml" /><Relationship Id="rId1" Type="http://schemas.openxmlformats.org/officeDocument/2006/relationships/slideLayout" Target="../slideLayouts/slideLayout7.xml" /></Relationships>
</file>

<file path=ppt/slides/_rels/slide38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30.xml" /><Relationship Id="rId1" Type="http://schemas.openxmlformats.org/officeDocument/2006/relationships/slideLayout" Target="../slideLayouts/slideLayout7.xml" /></Relationships>
</file>

<file path=ppt/slides/_rels/slide386.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notesSlide" Target="../notesSlides/notesSlide331.xml" /><Relationship Id="rId1" Type="http://schemas.openxmlformats.org/officeDocument/2006/relationships/slideLayout" Target="../slideLayouts/slideLayout7.xml" /><Relationship Id="rId5" Type="http://schemas.openxmlformats.org/officeDocument/2006/relationships/slide" Target="slide2.xml" /><Relationship Id="rId4" Type="http://schemas.openxmlformats.org/officeDocument/2006/relationships/slide" Target="slide528.xml" /></Relationships>
</file>

<file path=ppt/slides/_rels/slide387.xml.rels><?xml version="1.0" encoding="UTF-8" standalone="yes"?>
<Relationships xmlns="http://schemas.openxmlformats.org/package/2006/relationships"><Relationship Id="rId3" Type="http://schemas.openxmlformats.org/officeDocument/2006/relationships/image" Target="../media/image47.jpeg" /><Relationship Id="rId2" Type="http://schemas.openxmlformats.org/officeDocument/2006/relationships/notesSlide" Target="../notesSlides/notesSlide33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88.xml.rels><?xml version="1.0" encoding="UTF-8" standalone="yes"?>
<Relationships xmlns="http://schemas.openxmlformats.org/package/2006/relationships"><Relationship Id="rId3" Type="http://schemas.openxmlformats.org/officeDocument/2006/relationships/image" Target="../media/image47.jpeg" /><Relationship Id="rId2" Type="http://schemas.openxmlformats.org/officeDocument/2006/relationships/notesSlide" Target="../notesSlides/notesSlide33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89.xml.rels><?xml version="1.0" encoding="UTF-8" standalone="yes"?>
<Relationships xmlns="http://schemas.openxmlformats.org/package/2006/relationships"><Relationship Id="rId3" Type="http://schemas.openxmlformats.org/officeDocument/2006/relationships/image" Target="../media/image47.jpeg" /><Relationship Id="rId2" Type="http://schemas.openxmlformats.org/officeDocument/2006/relationships/notesSlide" Target="../notesSlides/notesSlide33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29.xml" /><Relationship Id="rId1" Type="http://schemas.openxmlformats.org/officeDocument/2006/relationships/slideLayout" Target="../slideLayouts/slideLayout13.xml" /></Relationships>
</file>

<file path=ppt/slides/_rels/slide390.xml.rels><?xml version="1.0" encoding="UTF-8" standalone="yes"?>
<Relationships xmlns="http://schemas.openxmlformats.org/package/2006/relationships"><Relationship Id="rId3" Type="http://schemas.openxmlformats.org/officeDocument/2006/relationships/image" Target="../media/image47.jpeg" /><Relationship Id="rId2" Type="http://schemas.openxmlformats.org/officeDocument/2006/relationships/notesSlide" Target="../notesSlides/notesSlide335.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91.xml.rels><?xml version="1.0" encoding="UTF-8" standalone="yes"?>
<Relationships xmlns="http://schemas.openxmlformats.org/package/2006/relationships"><Relationship Id="rId3" Type="http://schemas.openxmlformats.org/officeDocument/2006/relationships/image" Target="../media/image47.jpeg" /><Relationship Id="rId2" Type="http://schemas.openxmlformats.org/officeDocument/2006/relationships/notesSlide" Target="../notesSlides/notesSlide33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92.xml.rels><?xml version="1.0" encoding="UTF-8" standalone="yes"?>
<Relationships xmlns="http://schemas.openxmlformats.org/package/2006/relationships"><Relationship Id="rId3" Type="http://schemas.openxmlformats.org/officeDocument/2006/relationships/image" Target="../media/image47.jpeg" /><Relationship Id="rId2" Type="http://schemas.openxmlformats.org/officeDocument/2006/relationships/notesSlide" Target="../notesSlides/notesSlide337.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93.xml.rels><?xml version="1.0" encoding="UTF-8" standalone="yes"?>
<Relationships xmlns="http://schemas.openxmlformats.org/package/2006/relationships"><Relationship Id="rId3" Type="http://schemas.openxmlformats.org/officeDocument/2006/relationships/image" Target="../media/image47.jpeg" /><Relationship Id="rId2" Type="http://schemas.openxmlformats.org/officeDocument/2006/relationships/notesSlide" Target="../notesSlides/notesSlide33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94.xml.rels><?xml version="1.0" encoding="UTF-8" standalone="yes"?>
<Relationships xmlns="http://schemas.openxmlformats.org/package/2006/relationships"><Relationship Id="rId3" Type="http://schemas.openxmlformats.org/officeDocument/2006/relationships/image" Target="../media/image47.jpeg" /><Relationship Id="rId2" Type="http://schemas.openxmlformats.org/officeDocument/2006/relationships/notesSlide" Target="../notesSlides/notesSlide339.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395.xml.rels><?xml version="1.0" encoding="UTF-8" standalone="yes"?>
<Relationships xmlns="http://schemas.openxmlformats.org/package/2006/relationships"><Relationship Id="rId3" Type="http://schemas.openxmlformats.org/officeDocument/2006/relationships/image" Target="../media/image48.jpeg" /><Relationship Id="rId2" Type="http://schemas.openxmlformats.org/officeDocument/2006/relationships/notesSlide" Target="../notesSlides/notesSlide34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96.xml.rels><?xml version="1.0" encoding="UTF-8" standalone="yes"?>
<Relationships xmlns="http://schemas.openxmlformats.org/package/2006/relationships"><Relationship Id="rId3" Type="http://schemas.openxmlformats.org/officeDocument/2006/relationships/image" Target="../media/image48.jpeg" /><Relationship Id="rId2" Type="http://schemas.openxmlformats.org/officeDocument/2006/relationships/notesSlide" Target="../notesSlides/notesSlide341.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97.xml.rels><?xml version="1.0" encoding="UTF-8" standalone="yes"?>
<Relationships xmlns="http://schemas.openxmlformats.org/package/2006/relationships"><Relationship Id="rId3" Type="http://schemas.openxmlformats.org/officeDocument/2006/relationships/image" Target="../media/image48.jpeg" /><Relationship Id="rId2" Type="http://schemas.openxmlformats.org/officeDocument/2006/relationships/notesSlide" Target="../notesSlides/notesSlide34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98.xml.rels><?xml version="1.0" encoding="UTF-8" standalone="yes"?>
<Relationships xmlns="http://schemas.openxmlformats.org/package/2006/relationships"><Relationship Id="rId3" Type="http://schemas.openxmlformats.org/officeDocument/2006/relationships/image" Target="../media/image48.jpeg" /><Relationship Id="rId2" Type="http://schemas.openxmlformats.org/officeDocument/2006/relationships/notesSlide" Target="../notesSlides/notesSlide34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399.xml.rels><?xml version="1.0" encoding="UTF-8" standalone="yes"?>
<Relationships xmlns="http://schemas.openxmlformats.org/package/2006/relationships"><Relationship Id="rId3" Type="http://schemas.openxmlformats.org/officeDocument/2006/relationships/image" Target="../media/image48.jpeg" /><Relationship Id="rId2" Type="http://schemas.openxmlformats.org/officeDocument/2006/relationships/notesSlide" Target="../notesSlides/notesSlide34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xml" /><Relationship Id="rId1" Type="http://schemas.openxmlformats.org/officeDocument/2006/relationships/slideLayout" Target="../slideLayouts/slideLayout13.xml" /></Relationships>
</file>

<file path=ppt/slides/_rels/slide40.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0.xml" /><Relationship Id="rId1" Type="http://schemas.openxmlformats.org/officeDocument/2006/relationships/slideLayout" Target="../slideLayouts/slideLayout13.xml" /></Relationships>
</file>

<file path=ppt/slides/_rels/slide400.xml.rels><?xml version="1.0" encoding="UTF-8" standalone="yes"?>
<Relationships xmlns="http://schemas.openxmlformats.org/package/2006/relationships"><Relationship Id="rId3" Type="http://schemas.openxmlformats.org/officeDocument/2006/relationships/image" Target="../media/image48.jpeg" /><Relationship Id="rId2" Type="http://schemas.openxmlformats.org/officeDocument/2006/relationships/notesSlide" Target="../notesSlides/notesSlide345.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401.xml.rels><?xml version="1.0" encoding="UTF-8" standalone="yes"?>
<Relationships xmlns="http://schemas.openxmlformats.org/package/2006/relationships"><Relationship Id="rId3" Type="http://schemas.openxmlformats.org/officeDocument/2006/relationships/image" Target="../media/image49.jpeg" /><Relationship Id="rId2" Type="http://schemas.openxmlformats.org/officeDocument/2006/relationships/notesSlide" Target="../notesSlides/notesSlide34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02.xml.rels><?xml version="1.0" encoding="UTF-8" standalone="yes"?>
<Relationships xmlns="http://schemas.openxmlformats.org/package/2006/relationships"><Relationship Id="rId3" Type="http://schemas.openxmlformats.org/officeDocument/2006/relationships/image" Target="../media/image49.jpeg" /><Relationship Id="rId2" Type="http://schemas.openxmlformats.org/officeDocument/2006/relationships/notesSlide" Target="../notesSlides/notesSlide347.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03.xml.rels><?xml version="1.0" encoding="UTF-8" standalone="yes"?>
<Relationships xmlns="http://schemas.openxmlformats.org/package/2006/relationships"><Relationship Id="rId3" Type="http://schemas.openxmlformats.org/officeDocument/2006/relationships/image" Target="../media/image49.jpeg" /><Relationship Id="rId2" Type="http://schemas.openxmlformats.org/officeDocument/2006/relationships/notesSlide" Target="../notesSlides/notesSlide34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04.xml.rels><?xml version="1.0" encoding="UTF-8" standalone="yes"?>
<Relationships xmlns="http://schemas.openxmlformats.org/package/2006/relationships"><Relationship Id="rId3" Type="http://schemas.openxmlformats.org/officeDocument/2006/relationships/image" Target="../media/image49.jpeg" /><Relationship Id="rId2" Type="http://schemas.openxmlformats.org/officeDocument/2006/relationships/notesSlide" Target="../notesSlides/notesSlide349.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05.xml.rels><?xml version="1.0" encoding="UTF-8" standalone="yes"?>
<Relationships xmlns="http://schemas.openxmlformats.org/package/2006/relationships"><Relationship Id="rId3" Type="http://schemas.openxmlformats.org/officeDocument/2006/relationships/image" Target="../media/image49.jpeg" /><Relationship Id="rId2" Type="http://schemas.openxmlformats.org/officeDocument/2006/relationships/notesSlide" Target="../notesSlides/notesSlide35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06.xml.rels><?xml version="1.0" encoding="UTF-8" standalone="yes"?>
<Relationships xmlns="http://schemas.openxmlformats.org/package/2006/relationships"><Relationship Id="rId3" Type="http://schemas.openxmlformats.org/officeDocument/2006/relationships/image" Target="../media/image49.jpeg" /><Relationship Id="rId2" Type="http://schemas.openxmlformats.org/officeDocument/2006/relationships/notesSlide" Target="../notesSlides/notesSlide351.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40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52.xml" /><Relationship Id="rId1" Type="http://schemas.openxmlformats.org/officeDocument/2006/relationships/slideLayout" Target="../slideLayouts/slideLayout7.xml" /></Relationships>
</file>

<file path=ppt/slides/_rels/slide40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53.xml" /><Relationship Id="rId1" Type="http://schemas.openxmlformats.org/officeDocument/2006/relationships/slideLayout" Target="../slideLayouts/slideLayout7.xml" /></Relationships>
</file>

<file path=ppt/slides/_rels/slide40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54.xml" /><Relationship Id="rId1" Type="http://schemas.openxmlformats.org/officeDocument/2006/relationships/slideLayout" Target="../slideLayouts/slideLayout7.xml" /></Relationships>
</file>

<file path=ppt/slides/_rels/slide4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1.xml" /><Relationship Id="rId1" Type="http://schemas.openxmlformats.org/officeDocument/2006/relationships/slideLayout" Target="../slideLayouts/slideLayout13.xml" /></Relationships>
</file>

<file path=ppt/slides/_rels/slide410.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notesSlide" Target="../notesSlides/notesSlide355.xml" /><Relationship Id="rId1" Type="http://schemas.openxmlformats.org/officeDocument/2006/relationships/slideLayout" Target="../slideLayouts/slideLayout7.xml" /><Relationship Id="rId5" Type="http://schemas.openxmlformats.org/officeDocument/2006/relationships/slide" Target="slide2.xml" /><Relationship Id="rId4" Type="http://schemas.openxmlformats.org/officeDocument/2006/relationships/slide" Target="slide528.xml" /></Relationships>
</file>

<file path=ppt/slides/_rels/slide41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56.xml" /><Relationship Id="rId1" Type="http://schemas.openxmlformats.org/officeDocument/2006/relationships/slideLayout" Target="../slideLayouts/slideLayout7.xml" /></Relationships>
</file>

<file path=ppt/slides/_rels/slide41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57.xml" /><Relationship Id="rId1" Type="http://schemas.openxmlformats.org/officeDocument/2006/relationships/slideLayout" Target="../slideLayouts/slideLayout7.xml" /></Relationships>
</file>

<file path=ppt/slides/_rels/slide413.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58.xml" /><Relationship Id="rId1" Type="http://schemas.openxmlformats.org/officeDocument/2006/relationships/slideLayout" Target="../slideLayouts/slideLayout7.xml" /></Relationships>
</file>

<file path=ppt/slides/_rels/slide414.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59.xml" /><Relationship Id="rId1" Type="http://schemas.openxmlformats.org/officeDocument/2006/relationships/slideLayout" Target="../slideLayouts/slideLayout7.xml" /></Relationships>
</file>

<file path=ppt/slides/_rels/slide41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60.xml" /><Relationship Id="rId1" Type="http://schemas.openxmlformats.org/officeDocument/2006/relationships/slideLayout" Target="../slideLayouts/slideLayout7.xml" /></Relationships>
</file>

<file path=ppt/slides/_rels/slide416.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notesSlide" Target="../notesSlides/notesSlide361.xml" /><Relationship Id="rId1" Type="http://schemas.openxmlformats.org/officeDocument/2006/relationships/slideLayout" Target="../slideLayouts/slideLayout7.xml" /><Relationship Id="rId5" Type="http://schemas.openxmlformats.org/officeDocument/2006/relationships/slide" Target="slide2.xml" /><Relationship Id="rId4" Type="http://schemas.openxmlformats.org/officeDocument/2006/relationships/slide" Target="slide528.xml" /></Relationships>
</file>

<file path=ppt/slides/_rels/slide417.xml.rels><?xml version="1.0" encoding="UTF-8" standalone="yes"?>
<Relationships xmlns="http://schemas.openxmlformats.org/package/2006/relationships"><Relationship Id="rId3" Type="http://schemas.openxmlformats.org/officeDocument/2006/relationships/image" Target="../media/image50.jpeg" /><Relationship Id="rId2" Type="http://schemas.openxmlformats.org/officeDocument/2006/relationships/notesSlide" Target="../notesSlides/notesSlide36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18.xml.rels><?xml version="1.0" encoding="UTF-8" standalone="yes"?>
<Relationships xmlns="http://schemas.openxmlformats.org/package/2006/relationships"><Relationship Id="rId3" Type="http://schemas.openxmlformats.org/officeDocument/2006/relationships/image" Target="../media/image50.jpeg" /><Relationship Id="rId2" Type="http://schemas.openxmlformats.org/officeDocument/2006/relationships/notesSlide" Target="../notesSlides/notesSlide36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19.xml.rels><?xml version="1.0" encoding="UTF-8" standalone="yes"?>
<Relationships xmlns="http://schemas.openxmlformats.org/package/2006/relationships"><Relationship Id="rId3" Type="http://schemas.openxmlformats.org/officeDocument/2006/relationships/image" Target="../media/image50.jpeg" /><Relationship Id="rId2" Type="http://schemas.openxmlformats.org/officeDocument/2006/relationships/notesSlide" Target="../notesSlides/notesSlide36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2.xml" /><Relationship Id="rId1" Type="http://schemas.openxmlformats.org/officeDocument/2006/relationships/slideLayout" Target="../slideLayouts/slideLayout13.xml" /></Relationships>
</file>

<file path=ppt/slides/_rels/slide420.xml.rels><?xml version="1.0" encoding="UTF-8" standalone="yes"?>
<Relationships xmlns="http://schemas.openxmlformats.org/package/2006/relationships"><Relationship Id="rId3" Type="http://schemas.openxmlformats.org/officeDocument/2006/relationships/image" Target="../media/image50.jpeg" /><Relationship Id="rId2" Type="http://schemas.openxmlformats.org/officeDocument/2006/relationships/notesSlide" Target="../notesSlides/notesSlide365.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21.xml.rels><?xml version="1.0" encoding="UTF-8" standalone="yes"?>
<Relationships xmlns="http://schemas.openxmlformats.org/package/2006/relationships"><Relationship Id="rId3" Type="http://schemas.openxmlformats.org/officeDocument/2006/relationships/image" Target="../media/image50.jpeg" /><Relationship Id="rId2" Type="http://schemas.openxmlformats.org/officeDocument/2006/relationships/notesSlide" Target="../notesSlides/notesSlide36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22.xml.rels><?xml version="1.0" encoding="UTF-8" standalone="yes"?>
<Relationships xmlns="http://schemas.openxmlformats.org/package/2006/relationships"><Relationship Id="rId3" Type="http://schemas.openxmlformats.org/officeDocument/2006/relationships/image" Target="../media/image50.jpeg" /><Relationship Id="rId2" Type="http://schemas.openxmlformats.org/officeDocument/2006/relationships/notesSlide" Target="../notesSlides/notesSlide367.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23.xml.rels><?xml version="1.0" encoding="UTF-8" standalone="yes"?>
<Relationships xmlns="http://schemas.openxmlformats.org/package/2006/relationships"><Relationship Id="rId3" Type="http://schemas.openxmlformats.org/officeDocument/2006/relationships/image" Target="../media/image50.jpeg" /><Relationship Id="rId2" Type="http://schemas.openxmlformats.org/officeDocument/2006/relationships/notesSlide" Target="../notesSlides/notesSlide36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24.xml.rels><?xml version="1.0" encoding="UTF-8" standalone="yes"?>
<Relationships xmlns="http://schemas.openxmlformats.org/package/2006/relationships"><Relationship Id="rId3" Type="http://schemas.openxmlformats.org/officeDocument/2006/relationships/image" Target="../media/image50.jpeg" /><Relationship Id="rId2" Type="http://schemas.openxmlformats.org/officeDocument/2006/relationships/notesSlide" Target="../notesSlides/notesSlide369.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25.xml.rels><?xml version="1.0" encoding="UTF-8" standalone="yes"?>
<Relationships xmlns="http://schemas.openxmlformats.org/package/2006/relationships"><Relationship Id="rId3" Type="http://schemas.openxmlformats.org/officeDocument/2006/relationships/image" Target="../media/image50.jpeg" /><Relationship Id="rId2" Type="http://schemas.openxmlformats.org/officeDocument/2006/relationships/notesSlide" Target="../notesSlides/notesSlide37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26.xml.rels><?xml version="1.0" encoding="UTF-8" standalone="yes"?>
<Relationships xmlns="http://schemas.openxmlformats.org/package/2006/relationships"><Relationship Id="rId3" Type="http://schemas.openxmlformats.org/officeDocument/2006/relationships/image" Target="../media/image50.jpeg" /><Relationship Id="rId2" Type="http://schemas.openxmlformats.org/officeDocument/2006/relationships/notesSlide" Target="../notesSlides/notesSlide371.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427.xml.rels><?xml version="1.0" encoding="UTF-8" standalone="yes"?>
<Relationships xmlns="http://schemas.openxmlformats.org/package/2006/relationships"><Relationship Id="rId3" Type="http://schemas.openxmlformats.org/officeDocument/2006/relationships/image" Target="../media/image51.jpeg" /><Relationship Id="rId2" Type="http://schemas.openxmlformats.org/officeDocument/2006/relationships/notesSlide" Target="../notesSlides/notesSlide37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28.xml.rels><?xml version="1.0" encoding="UTF-8" standalone="yes"?>
<Relationships xmlns="http://schemas.openxmlformats.org/package/2006/relationships"><Relationship Id="rId3" Type="http://schemas.openxmlformats.org/officeDocument/2006/relationships/image" Target="../media/image51.jpeg" /><Relationship Id="rId2" Type="http://schemas.openxmlformats.org/officeDocument/2006/relationships/notesSlide" Target="../notesSlides/notesSlide37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29.xml.rels><?xml version="1.0" encoding="UTF-8" standalone="yes"?>
<Relationships xmlns="http://schemas.openxmlformats.org/package/2006/relationships"><Relationship Id="rId3" Type="http://schemas.openxmlformats.org/officeDocument/2006/relationships/image" Target="../media/image51.jpeg" /><Relationship Id="rId2" Type="http://schemas.openxmlformats.org/officeDocument/2006/relationships/notesSlide" Target="../notesSlides/notesSlide37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3.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3.xml" /><Relationship Id="rId1" Type="http://schemas.openxmlformats.org/officeDocument/2006/relationships/slideLayout" Target="../slideLayouts/slideLayout13.xml" /></Relationships>
</file>

<file path=ppt/slides/_rels/slide430.xml.rels><?xml version="1.0" encoding="UTF-8" standalone="yes"?>
<Relationships xmlns="http://schemas.openxmlformats.org/package/2006/relationships"><Relationship Id="rId3" Type="http://schemas.openxmlformats.org/officeDocument/2006/relationships/image" Target="../media/image51.jpeg" /><Relationship Id="rId2" Type="http://schemas.openxmlformats.org/officeDocument/2006/relationships/notesSlide" Target="../notesSlides/notesSlide375.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31.xml.rels><?xml version="1.0" encoding="UTF-8" standalone="yes"?>
<Relationships xmlns="http://schemas.openxmlformats.org/package/2006/relationships"><Relationship Id="rId3" Type="http://schemas.openxmlformats.org/officeDocument/2006/relationships/image" Target="../media/image51.jpeg" /><Relationship Id="rId2" Type="http://schemas.openxmlformats.org/officeDocument/2006/relationships/notesSlide" Target="../notesSlides/notesSlide37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32.xml.rels><?xml version="1.0" encoding="UTF-8" standalone="yes"?>
<Relationships xmlns="http://schemas.openxmlformats.org/package/2006/relationships"><Relationship Id="rId3" Type="http://schemas.openxmlformats.org/officeDocument/2006/relationships/image" Target="../media/image51.jpeg" /><Relationship Id="rId2" Type="http://schemas.openxmlformats.org/officeDocument/2006/relationships/notesSlide" Target="../notesSlides/notesSlide377.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433.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78.xml" /><Relationship Id="rId1" Type="http://schemas.openxmlformats.org/officeDocument/2006/relationships/slideLayout" Target="../slideLayouts/slideLayout7.xml" /></Relationships>
</file>

<file path=ppt/slides/_rels/slide434.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79.xml" /><Relationship Id="rId1" Type="http://schemas.openxmlformats.org/officeDocument/2006/relationships/slideLayout" Target="../slideLayouts/slideLayout7.xml" /></Relationships>
</file>

<file path=ppt/slides/_rels/slide43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80.xml" /><Relationship Id="rId1" Type="http://schemas.openxmlformats.org/officeDocument/2006/relationships/slideLayout" Target="../slideLayouts/slideLayout7.xml" /></Relationships>
</file>

<file path=ppt/slides/_rels/slide43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81.xml" /><Relationship Id="rId1" Type="http://schemas.openxmlformats.org/officeDocument/2006/relationships/slideLayout" Target="../slideLayouts/slideLayout7.xml" /></Relationships>
</file>

<file path=ppt/slides/_rels/slide43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82.xml" /><Relationship Id="rId1" Type="http://schemas.openxmlformats.org/officeDocument/2006/relationships/slideLayout" Target="../slideLayouts/slideLayout7.xml" /></Relationships>
</file>

<file path=ppt/slides/_rels/slide438.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notesSlide" Target="../notesSlides/notesSlide383.xml" /><Relationship Id="rId1" Type="http://schemas.openxmlformats.org/officeDocument/2006/relationships/slideLayout" Target="../slideLayouts/slideLayout7.xml" /><Relationship Id="rId5" Type="http://schemas.openxmlformats.org/officeDocument/2006/relationships/slide" Target="slide2.xml" /><Relationship Id="rId4" Type="http://schemas.openxmlformats.org/officeDocument/2006/relationships/slide" Target="slide528.xml" /></Relationships>
</file>

<file path=ppt/slides/_rels/slide439.xml.rels><?xml version="1.0" encoding="UTF-8" standalone="yes"?>
<Relationships xmlns="http://schemas.openxmlformats.org/package/2006/relationships"><Relationship Id="rId3" Type="http://schemas.openxmlformats.org/officeDocument/2006/relationships/image" Target="../media/image52.jpeg" /><Relationship Id="rId2" Type="http://schemas.openxmlformats.org/officeDocument/2006/relationships/notesSlide" Target="../notesSlides/notesSlide38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4.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4.xml" /><Relationship Id="rId1" Type="http://schemas.openxmlformats.org/officeDocument/2006/relationships/slideLayout" Target="../slideLayouts/slideLayout13.xml" /></Relationships>
</file>

<file path=ppt/slides/_rels/slide440.xml.rels><?xml version="1.0" encoding="UTF-8" standalone="yes"?>
<Relationships xmlns="http://schemas.openxmlformats.org/package/2006/relationships"><Relationship Id="rId3" Type="http://schemas.openxmlformats.org/officeDocument/2006/relationships/image" Target="../media/image52.jpeg" /><Relationship Id="rId2" Type="http://schemas.openxmlformats.org/officeDocument/2006/relationships/notesSlide" Target="../notesSlides/notesSlide385.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41.xml.rels><?xml version="1.0" encoding="UTF-8" standalone="yes"?>
<Relationships xmlns="http://schemas.openxmlformats.org/package/2006/relationships"><Relationship Id="rId3" Type="http://schemas.openxmlformats.org/officeDocument/2006/relationships/image" Target="../media/image52.jpeg" /><Relationship Id="rId2" Type="http://schemas.openxmlformats.org/officeDocument/2006/relationships/notesSlide" Target="../notesSlides/notesSlide38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42.xml.rels><?xml version="1.0" encoding="UTF-8" standalone="yes"?>
<Relationships xmlns="http://schemas.openxmlformats.org/package/2006/relationships"><Relationship Id="rId3" Type="http://schemas.openxmlformats.org/officeDocument/2006/relationships/image" Target="../media/image52.jpeg" /><Relationship Id="rId2" Type="http://schemas.openxmlformats.org/officeDocument/2006/relationships/notesSlide" Target="../notesSlides/notesSlide387.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43.xml.rels><?xml version="1.0" encoding="UTF-8" standalone="yes"?>
<Relationships xmlns="http://schemas.openxmlformats.org/package/2006/relationships"><Relationship Id="rId3" Type="http://schemas.openxmlformats.org/officeDocument/2006/relationships/image" Target="../media/image52.jpeg" /><Relationship Id="rId2" Type="http://schemas.openxmlformats.org/officeDocument/2006/relationships/notesSlide" Target="../notesSlides/notesSlide38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44.xml.rels><?xml version="1.0" encoding="UTF-8" standalone="yes"?>
<Relationships xmlns="http://schemas.openxmlformats.org/package/2006/relationships"><Relationship Id="rId3" Type="http://schemas.openxmlformats.org/officeDocument/2006/relationships/image" Target="../media/image52.jpeg" /><Relationship Id="rId2" Type="http://schemas.openxmlformats.org/officeDocument/2006/relationships/notesSlide" Target="../notesSlides/notesSlide389.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45.xml.rels><?xml version="1.0" encoding="UTF-8" standalone="yes"?>
<Relationships xmlns="http://schemas.openxmlformats.org/package/2006/relationships"><Relationship Id="rId3" Type="http://schemas.openxmlformats.org/officeDocument/2006/relationships/image" Target="../media/image52.jpeg" /><Relationship Id="rId2" Type="http://schemas.openxmlformats.org/officeDocument/2006/relationships/notesSlide" Target="../notesSlides/notesSlide39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46.xml.rels><?xml version="1.0" encoding="UTF-8" standalone="yes"?>
<Relationships xmlns="http://schemas.openxmlformats.org/package/2006/relationships"><Relationship Id="rId3" Type="http://schemas.openxmlformats.org/officeDocument/2006/relationships/image" Target="../media/image52.jpeg" /><Relationship Id="rId2" Type="http://schemas.openxmlformats.org/officeDocument/2006/relationships/notesSlide" Target="../notesSlides/notesSlide391.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447.xml.rels><?xml version="1.0" encoding="UTF-8" standalone="yes"?>
<Relationships xmlns="http://schemas.openxmlformats.org/package/2006/relationships"><Relationship Id="rId3" Type="http://schemas.openxmlformats.org/officeDocument/2006/relationships/image" Target="../media/image53.jpeg" /><Relationship Id="rId2" Type="http://schemas.openxmlformats.org/officeDocument/2006/relationships/notesSlide" Target="../notesSlides/notesSlide39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48.xml.rels><?xml version="1.0" encoding="UTF-8" standalone="yes"?>
<Relationships xmlns="http://schemas.openxmlformats.org/package/2006/relationships"><Relationship Id="rId3" Type="http://schemas.openxmlformats.org/officeDocument/2006/relationships/image" Target="../media/image53.jpeg" /><Relationship Id="rId2" Type="http://schemas.openxmlformats.org/officeDocument/2006/relationships/notesSlide" Target="../notesSlides/notesSlide39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49.xml.rels><?xml version="1.0" encoding="UTF-8" standalone="yes"?>
<Relationships xmlns="http://schemas.openxmlformats.org/package/2006/relationships"><Relationship Id="rId3" Type="http://schemas.openxmlformats.org/officeDocument/2006/relationships/image" Target="../media/image53.jpeg" /><Relationship Id="rId2" Type="http://schemas.openxmlformats.org/officeDocument/2006/relationships/notesSlide" Target="../notesSlides/notesSlide39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5.xml" /><Relationship Id="rId1" Type="http://schemas.openxmlformats.org/officeDocument/2006/relationships/slideLayout" Target="../slideLayouts/slideLayout13.xml" /></Relationships>
</file>

<file path=ppt/slides/_rels/slide450.xml.rels><?xml version="1.0" encoding="UTF-8" standalone="yes"?>
<Relationships xmlns="http://schemas.openxmlformats.org/package/2006/relationships"><Relationship Id="rId3" Type="http://schemas.openxmlformats.org/officeDocument/2006/relationships/image" Target="../media/image53.jpeg" /><Relationship Id="rId2" Type="http://schemas.openxmlformats.org/officeDocument/2006/relationships/notesSlide" Target="../notesSlides/notesSlide395.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51.xml.rels><?xml version="1.0" encoding="UTF-8" standalone="yes"?>
<Relationships xmlns="http://schemas.openxmlformats.org/package/2006/relationships"><Relationship Id="rId3" Type="http://schemas.openxmlformats.org/officeDocument/2006/relationships/image" Target="../media/image53.jpeg" /><Relationship Id="rId2" Type="http://schemas.openxmlformats.org/officeDocument/2006/relationships/notesSlide" Target="../notesSlides/notesSlide39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52.xml.rels><?xml version="1.0" encoding="UTF-8" standalone="yes"?>
<Relationships xmlns="http://schemas.openxmlformats.org/package/2006/relationships"><Relationship Id="rId3" Type="http://schemas.openxmlformats.org/officeDocument/2006/relationships/image" Target="../media/image53.jpeg" /><Relationship Id="rId2" Type="http://schemas.openxmlformats.org/officeDocument/2006/relationships/notesSlide" Target="../notesSlides/notesSlide397.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453.xml.rels><?xml version="1.0" encoding="UTF-8" standalone="yes"?>
<Relationships xmlns="http://schemas.openxmlformats.org/package/2006/relationships"><Relationship Id="rId3" Type="http://schemas.openxmlformats.org/officeDocument/2006/relationships/image" Target="../media/image54.jpeg" /><Relationship Id="rId2" Type="http://schemas.openxmlformats.org/officeDocument/2006/relationships/notesSlide" Target="../notesSlides/notesSlide39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54.xml.rels><?xml version="1.0" encoding="UTF-8" standalone="yes"?>
<Relationships xmlns="http://schemas.openxmlformats.org/package/2006/relationships"><Relationship Id="rId3" Type="http://schemas.openxmlformats.org/officeDocument/2006/relationships/image" Target="../media/image54.jpeg" /><Relationship Id="rId2" Type="http://schemas.openxmlformats.org/officeDocument/2006/relationships/notesSlide" Target="../notesSlides/notesSlide399.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55.xml.rels><?xml version="1.0" encoding="UTF-8" standalone="yes"?>
<Relationships xmlns="http://schemas.openxmlformats.org/package/2006/relationships"><Relationship Id="rId3" Type="http://schemas.openxmlformats.org/officeDocument/2006/relationships/image" Target="../media/image54.jpeg" /><Relationship Id="rId2" Type="http://schemas.openxmlformats.org/officeDocument/2006/relationships/notesSlide" Target="../notesSlides/notesSlide40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56.xml.rels><?xml version="1.0" encoding="UTF-8" standalone="yes"?>
<Relationships xmlns="http://schemas.openxmlformats.org/package/2006/relationships"><Relationship Id="rId3" Type="http://schemas.openxmlformats.org/officeDocument/2006/relationships/image" Target="../media/image54.jpeg" /><Relationship Id="rId2" Type="http://schemas.openxmlformats.org/officeDocument/2006/relationships/notesSlide" Target="../notesSlides/notesSlide401.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57.xml.rels><?xml version="1.0" encoding="UTF-8" standalone="yes"?>
<Relationships xmlns="http://schemas.openxmlformats.org/package/2006/relationships"><Relationship Id="rId3" Type="http://schemas.openxmlformats.org/officeDocument/2006/relationships/image" Target="../media/image54.jpeg" /><Relationship Id="rId2" Type="http://schemas.openxmlformats.org/officeDocument/2006/relationships/notesSlide" Target="../notesSlides/notesSlide40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58.xml.rels><?xml version="1.0" encoding="UTF-8" standalone="yes"?>
<Relationships xmlns="http://schemas.openxmlformats.org/package/2006/relationships"><Relationship Id="rId3" Type="http://schemas.openxmlformats.org/officeDocument/2006/relationships/image" Target="../media/image54.jpeg" /><Relationship Id="rId2" Type="http://schemas.openxmlformats.org/officeDocument/2006/relationships/notesSlide" Target="../notesSlides/notesSlide40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59.xml.rels><?xml version="1.0" encoding="UTF-8" standalone="yes"?>
<Relationships xmlns="http://schemas.openxmlformats.org/package/2006/relationships"><Relationship Id="rId3" Type="http://schemas.openxmlformats.org/officeDocument/2006/relationships/image" Target="../media/image54.jpeg" /><Relationship Id="rId2" Type="http://schemas.openxmlformats.org/officeDocument/2006/relationships/notesSlide" Target="../notesSlides/notesSlide40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6.xml.rels><?xml version="1.0" encoding="UTF-8" standalone="yes"?>
<Relationships xmlns="http://schemas.openxmlformats.org/package/2006/relationships"><Relationship Id="rId3" Type="http://schemas.openxmlformats.org/officeDocument/2006/relationships/slide" Target="slide53.xml" /><Relationship Id="rId2" Type="http://schemas.openxmlformats.org/officeDocument/2006/relationships/notesSlide" Target="../notesSlides/notesSlide36.xml" /><Relationship Id="rId1" Type="http://schemas.openxmlformats.org/officeDocument/2006/relationships/slideLayout" Target="../slideLayouts/slideLayout13.xml" /><Relationship Id="rId5" Type="http://schemas.openxmlformats.org/officeDocument/2006/relationships/slide" Target="slide2.xml" /><Relationship Id="rId4" Type="http://schemas.openxmlformats.org/officeDocument/2006/relationships/slide" Target="slide47.xml" /></Relationships>
</file>

<file path=ppt/slides/_rels/slide460.xml.rels><?xml version="1.0" encoding="UTF-8" standalone="yes"?>
<Relationships xmlns="http://schemas.openxmlformats.org/package/2006/relationships"><Relationship Id="rId3" Type="http://schemas.openxmlformats.org/officeDocument/2006/relationships/image" Target="../media/image54.jpeg" /><Relationship Id="rId2" Type="http://schemas.openxmlformats.org/officeDocument/2006/relationships/notesSlide" Target="../notesSlides/notesSlide405.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46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06.xml" /><Relationship Id="rId1" Type="http://schemas.openxmlformats.org/officeDocument/2006/relationships/slideLayout" Target="../slideLayouts/slideLayout7.xml" /></Relationships>
</file>

<file path=ppt/slides/_rels/slide46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07.xml" /><Relationship Id="rId1" Type="http://schemas.openxmlformats.org/officeDocument/2006/relationships/slideLayout" Target="../slideLayouts/slideLayout7.xml" /></Relationships>
</file>

<file path=ppt/slides/_rels/slide463.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08.xml" /><Relationship Id="rId1" Type="http://schemas.openxmlformats.org/officeDocument/2006/relationships/slideLayout" Target="../slideLayouts/slideLayout7.xml" /></Relationships>
</file>

<file path=ppt/slides/_rels/slide464.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09.xml" /><Relationship Id="rId1" Type="http://schemas.openxmlformats.org/officeDocument/2006/relationships/slideLayout" Target="../slideLayouts/slideLayout7.xml" /></Relationships>
</file>

<file path=ppt/slides/_rels/slide46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10.xml" /><Relationship Id="rId1" Type="http://schemas.openxmlformats.org/officeDocument/2006/relationships/slideLayout" Target="../slideLayouts/slideLayout7.xml" /></Relationships>
</file>

<file path=ppt/slides/_rels/slide46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11.xml" /><Relationship Id="rId1" Type="http://schemas.openxmlformats.org/officeDocument/2006/relationships/slideLayout" Target="../slideLayouts/slideLayout7.xml" /></Relationships>
</file>

<file path=ppt/slides/_rels/slide46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12.xml" /><Relationship Id="rId1" Type="http://schemas.openxmlformats.org/officeDocument/2006/relationships/slideLayout" Target="../slideLayouts/slideLayout7.xml" /></Relationships>
</file>

<file path=ppt/slides/_rels/slide468.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notesSlide" Target="../notesSlides/notesSlide413.xml" /><Relationship Id="rId1" Type="http://schemas.openxmlformats.org/officeDocument/2006/relationships/slideLayout" Target="../slideLayouts/slideLayout7.xml" /><Relationship Id="rId5" Type="http://schemas.openxmlformats.org/officeDocument/2006/relationships/slide" Target="slide2.xml" /><Relationship Id="rId4" Type="http://schemas.openxmlformats.org/officeDocument/2006/relationships/slide" Target="slide528.xml" /></Relationships>
</file>

<file path=ppt/slides/_rels/slide469.xml.rels><?xml version="1.0" encoding="UTF-8" standalone="yes"?>
<Relationships xmlns="http://schemas.openxmlformats.org/package/2006/relationships"><Relationship Id="rId3" Type="http://schemas.openxmlformats.org/officeDocument/2006/relationships/image" Target="../media/image55.jpeg" /><Relationship Id="rId2" Type="http://schemas.openxmlformats.org/officeDocument/2006/relationships/notesSlide" Target="../notesSlides/notesSlide41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7.xml" /><Relationship Id="rId1" Type="http://schemas.openxmlformats.org/officeDocument/2006/relationships/slideLayout" Target="../slideLayouts/slideLayout4.xml" /></Relationships>
</file>

<file path=ppt/slides/_rels/slide470.xml.rels><?xml version="1.0" encoding="UTF-8" standalone="yes"?>
<Relationships xmlns="http://schemas.openxmlformats.org/package/2006/relationships"><Relationship Id="rId3" Type="http://schemas.openxmlformats.org/officeDocument/2006/relationships/image" Target="../media/image55.jpeg" /><Relationship Id="rId2" Type="http://schemas.openxmlformats.org/officeDocument/2006/relationships/notesSlide" Target="../notesSlides/notesSlide415.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71.xml.rels><?xml version="1.0" encoding="UTF-8" standalone="yes"?>
<Relationships xmlns="http://schemas.openxmlformats.org/package/2006/relationships"><Relationship Id="rId3" Type="http://schemas.openxmlformats.org/officeDocument/2006/relationships/image" Target="../media/image55.jpeg" /><Relationship Id="rId2" Type="http://schemas.openxmlformats.org/officeDocument/2006/relationships/notesSlide" Target="../notesSlides/notesSlide41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72.xml.rels><?xml version="1.0" encoding="UTF-8" standalone="yes"?>
<Relationships xmlns="http://schemas.openxmlformats.org/package/2006/relationships"><Relationship Id="rId3" Type="http://schemas.openxmlformats.org/officeDocument/2006/relationships/image" Target="../media/image55.jpeg" /><Relationship Id="rId2" Type="http://schemas.openxmlformats.org/officeDocument/2006/relationships/notesSlide" Target="../notesSlides/notesSlide417.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73.xml.rels><?xml version="1.0" encoding="UTF-8" standalone="yes"?>
<Relationships xmlns="http://schemas.openxmlformats.org/package/2006/relationships"><Relationship Id="rId3" Type="http://schemas.openxmlformats.org/officeDocument/2006/relationships/image" Target="../media/image55.jpeg" /><Relationship Id="rId2" Type="http://schemas.openxmlformats.org/officeDocument/2006/relationships/notesSlide" Target="../notesSlides/notesSlide41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74.xml.rels><?xml version="1.0" encoding="UTF-8" standalone="yes"?>
<Relationships xmlns="http://schemas.openxmlformats.org/package/2006/relationships"><Relationship Id="rId3" Type="http://schemas.openxmlformats.org/officeDocument/2006/relationships/image" Target="../media/image55.jpeg" /><Relationship Id="rId2" Type="http://schemas.openxmlformats.org/officeDocument/2006/relationships/notesSlide" Target="../notesSlides/notesSlide419.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75.xml.rels><?xml version="1.0" encoding="UTF-8" standalone="yes"?>
<Relationships xmlns="http://schemas.openxmlformats.org/package/2006/relationships"><Relationship Id="rId3" Type="http://schemas.openxmlformats.org/officeDocument/2006/relationships/image" Target="../media/image55.jpeg" /><Relationship Id="rId2" Type="http://schemas.openxmlformats.org/officeDocument/2006/relationships/notesSlide" Target="../notesSlides/notesSlide42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76.xml.rels><?xml version="1.0" encoding="UTF-8" standalone="yes"?>
<Relationships xmlns="http://schemas.openxmlformats.org/package/2006/relationships"><Relationship Id="rId3" Type="http://schemas.openxmlformats.org/officeDocument/2006/relationships/image" Target="../media/image55.jpeg" /><Relationship Id="rId2" Type="http://schemas.openxmlformats.org/officeDocument/2006/relationships/notesSlide" Target="../notesSlides/notesSlide421.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477.xml.rels><?xml version="1.0" encoding="UTF-8" standalone="yes"?>
<Relationships xmlns="http://schemas.openxmlformats.org/package/2006/relationships"><Relationship Id="rId3" Type="http://schemas.openxmlformats.org/officeDocument/2006/relationships/image" Target="../media/image56.png" /><Relationship Id="rId2" Type="http://schemas.openxmlformats.org/officeDocument/2006/relationships/notesSlide" Target="../notesSlides/notesSlide42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78.xml.rels><?xml version="1.0" encoding="UTF-8" standalone="yes"?>
<Relationships xmlns="http://schemas.openxmlformats.org/package/2006/relationships"><Relationship Id="rId3" Type="http://schemas.openxmlformats.org/officeDocument/2006/relationships/image" Target="../media/image56.png" /><Relationship Id="rId2" Type="http://schemas.openxmlformats.org/officeDocument/2006/relationships/notesSlide" Target="../notesSlides/notesSlide42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79.xml.rels><?xml version="1.0" encoding="UTF-8" standalone="yes"?>
<Relationships xmlns="http://schemas.openxmlformats.org/package/2006/relationships"><Relationship Id="rId3" Type="http://schemas.openxmlformats.org/officeDocument/2006/relationships/image" Target="../media/image56.png" /><Relationship Id="rId2" Type="http://schemas.openxmlformats.org/officeDocument/2006/relationships/notesSlide" Target="../notesSlides/notesSlide42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8.xml" /><Relationship Id="rId1" Type="http://schemas.openxmlformats.org/officeDocument/2006/relationships/slideLayout" Target="../slideLayouts/slideLayout4.xml" /></Relationships>
</file>

<file path=ppt/slides/_rels/slide480.xml.rels><?xml version="1.0" encoding="UTF-8" standalone="yes"?>
<Relationships xmlns="http://schemas.openxmlformats.org/package/2006/relationships"><Relationship Id="rId3" Type="http://schemas.openxmlformats.org/officeDocument/2006/relationships/image" Target="../media/image56.png" /><Relationship Id="rId2" Type="http://schemas.openxmlformats.org/officeDocument/2006/relationships/notesSlide" Target="../notesSlides/notesSlide425.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81.xml.rels><?xml version="1.0" encoding="UTF-8" standalone="yes"?>
<Relationships xmlns="http://schemas.openxmlformats.org/package/2006/relationships"><Relationship Id="rId3" Type="http://schemas.openxmlformats.org/officeDocument/2006/relationships/image" Target="../media/image56.png" /><Relationship Id="rId2" Type="http://schemas.openxmlformats.org/officeDocument/2006/relationships/notesSlide" Target="../notesSlides/notesSlide42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82.xml.rels><?xml version="1.0" encoding="UTF-8" standalone="yes"?>
<Relationships xmlns="http://schemas.openxmlformats.org/package/2006/relationships"><Relationship Id="rId3" Type="http://schemas.openxmlformats.org/officeDocument/2006/relationships/image" Target="../media/image56.png" /><Relationship Id="rId2" Type="http://schemas.openxmlformats.org/officeDocument/2006/relationships/notesSlide" Target="../notesSlides/notesSlide427.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483.xml.rels><?xml version="1.0" encoding="UTF-8" standalone="yes"?>
<Relationships xmlns="http://schemas.openxmlformats.org/package/2006/relationships"><Relationship Id="rId3" Type="http://schemas.openxmlformats.org/officeDocument/2006/relationships/image" Target="../media/image57.jpeg" /><Relationship Id="rId2" Type="http://schemas.openxmlformats.org/officeDocument/2006/relationships/notesSlide" Target="../notesSlides/notesSlide42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84.xml.rels><?xml version="1.0" encoding="UTF-8" standalone="yes"?>
<Relationships xmlns="http://schemas.openxmlformats.org/package/2006/relationships"><Relationship Id="rId3" Type="http://schemas.openxmlformats.org/officeDocument/2006/relationships/image" Target="../media/image57.jpeg" /><Relationship Id="rId2" Type="http://schemas.openxmlformats.org/officeDocument/2006/relationships/notesSlide" Target="../notesSlides/notesSlide429.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85.xml.rels><?xml version="1.0" encoding="UTF-8" standalone="yes"?>
<Relationships xmlns="http://schemas.openxmlformats.org/package/2006/relationships"><Relationship Id="rId3" Type="http://schemas.openxmlformats.org/officeDocument/2006/relationships/image" Target="../media/image57.jpeg" /><Relationship Id="rId2" Type="http://schemas.openxmlformats.org/officeDocument/2006/relationships/notesSlide" Target="../notesSlides/notesSlide43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86.xml.rels><?xml version="1.0" encoding="UTF-8" standalone="yes"?>
<Relationships xmlns="http://schemas.openxmlformats.org/package/2006/relationships"><Relationship Id="rId3" Type="http://schemas.openxmlformats.org/officeDocument/2006/relationships/image" Target="../media/image57.jpeg" /><Relationship Id="rId2" Type="http://schemas.openxmlformats.org/officeDocument/2006/relationships/notesSlide" Target="../notesSlides/notesSlide431.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87.xml.rels><?xml version="1.0" encoding="UTF-8" standalone="yes"?>
<Relationships xmlns="http://schemas.openxmlformats.org/package/2006/relationships"><Relationship Id="rId3" Type="http://schemas.openxmlformats.org/officeDocument/2006/relationships/image" Target="../media/image57.jpeg" /><Relationship Id="rId2" Type="http://schemas.openxmlformats.org/officeDocument/2006/relationships/notesSlide" Target="../notesSlides/notesSlide43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88.xml.rels><?xml version="1.0" encoding="UTF-8" standalone="yes"?>
<Relationships xmlns="http://schemas.openxmlformats.org/package/2006/relationships"><Relationship Id="rId3" Type="http://schemas.openxmlformats.org/officeDocument/2006/relationships/image" Target="../media/image57.jpeg" /><Relationship Id="rId2" Type="http://schemas.openxmlformats.org/officeDocument/2006/relationships/notesSlide" Target="../notesSlides/notesSlide43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89.xml.rels><?xml version="1.0" encoding="UTF-8" standalone="yes"?>
<Relationships xmlns="http://schemas.openxmlformats.org/package/2006/relationships"><Relationship Id="rId3" Type="http://schemas.openxmlformats.org/officeDocument/2006/relationships/image" Target="../media/image57.jpeg" /><Relationship Id="rId2" Type="http://schemas.openxmlformats.org/officeDocument/2006/relationships/notesSlide" Target="../notesSlides/notesSlide43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39.xml" /><Relationship Id="rId1" Type="http://schemas.openxmlformats.org/officeDocument/2006/relationships/slideLayout" Target="../slideLayouts/slideLayout4.xml" /></Relationships>
</file>

<file path=ppt/slides/_rels/slide490.xml.rels><?xml version="1.0" encoding="UTF-8" standalone="yes"?>
<Relationships xmlns="http://schemas.openxmlformats.org/package/2006/relationships"><Relationship Id="rId3" Type="http://schemas.openxmlformats.org/officeDocument/2006/relationships/image" Target="../media/image57.jpeg" /><Relationship Id="rId2" Type="http://schemas.openxmlformats.org/officeDocument/2006/relationships/notesSlide" Target="../notesSlides/notesSlide435.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49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36.xml" /><Relationship Id="rId1" Type="http://schemas.openxmlformats.org/officeDocument/2006/relationships/slideLayout" Target="../slideLayouts/slideLayout7.xml" /></Relationships>
</file>

<file path=ppt/slides/_rels/slide49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37.xml" /><Relationship Id="rId1" Type="http://schemas.openxmlformats.org/officeDocument/2006/relationships/slideLayout" Target="../slideLayouts/slideLayout7.xml" /></Relationships>
</file>

<file path=ppt/slides/_rels/slide493.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38.xml" /><Relationship Id="rId1" Type="http://schemas.openxmlformats.org/officeDocument/2006/relationships/slideLayout" Target="../slideLayouts/slideLayout7.xml" /></Relationships>
</file>

<file path=ppt/slides/_rels/slide494.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39.xml" /><Relationship Id="rId1" Type="http://schemas.openxmlformats.org/officeDocument/2006/relationships/slideLayout" Target="../slideLayouts/slideLayout7.xml" /></Relationships>
</file>

<file path=ppt/slides/_rels/slide49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40.xml" /><Relationship Id="rId1" Type="http://schemas.openxmlformats.org/officeDocument/2006/relationships/slideLayout" Target="../slideLayouts/slideLayout7.xml" /></Relationships>
</file>

<file path=ppt/slides/_rels/slide496.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notesSlide" Target="../notesSlides/notesSlide441.xml" /><Relationship Id="rId1" Type="http://schemas.openxmlformats.org/officeDocument/2006/relationships/slideLayout" Target="../slideLayouts/slideLayout7.xml" /><Relationship Id="rId5" Type="http://schemas.openxmlformats.org/officeDocument/2006/relationships/slide" Target="slide2.xml" /><Relationship Id="rId4" Type="http://schemas.openxmlformats.org/officeDocument/2006/relationships/slide" Target="slide528.xml" /></Relationships>
</file>

<file path=ppt/slides/_rels/slide497.xml.rels><?xml version="1.0" encoding="UTF-8" standalone="yes"?>
<Relationships xmlns="http://schemas.openxmlformats.org/package/2006/relationships"><Relationship Id="rId3" Type="http://schemas.openxmlformats.org/officeDocument/2006/relationships/image" Target="../media/image58.jpeg" /><Relationship Id="rId2" Type="http://schemas.openxmlformats.org/officeDocument/2006/relationships/notesSlide" Target="../notesSlides/notesSlide44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98.xml.rels><?xml version="1.0" encoding="UTF-8" standalone="yes"?>
<Relationships xmlns="http://schemas.openxmlformats.org/package/2006/relationships"><Relationship Id="rId3" Type="http://schemas.openxmlformats.org/officeDocument/2006/relationships/image" Target="../media/image58.jpeg" /><Relationship Id="rId2" Type="http://schemas.openxmlformats.org/officeDocument/2006/relationships/notesSlide" Target="../notesSlides/notesSlide44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499.xml.rels><?xml version="1.0" encoding="UTF-8" standalone="yes"?>
<Relationships xmlns="http://schemas.openxmlformats.org/package/2006/relationships"><Relationship Id="rId3" Type="http://schemas.openxmlformats.org/officeDocument/2006/relationships/image" Target="../media/image58.jpeg" /><Relationship Id="rId2" Type="http://schemas.openxmlformats.org/officeDocument/2006/relationships/notesSlide" Target="../notesSlides/notesSlide44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5.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0.xml" /><Relationship Id="rId1" Type="http://schemas.openxmlformats.org/officeDocument/2006/relationships/slideLayout" Target="../slideLayouts/slideLayout4.xml" /></Relationships>
</file>

<file path=ppt/slides/_rels/slide500.xml.rels><?xml version="1.0" encoding="UTF-8" standalone="yes"?>
<Relationships xmlns="http://schemas.openxmlformats.org/package/2006/relationships"><Relationship Id="rId3" Type="http://schemas.openxmlformats.org/officeDocument/2006/relationships/image" Target="../media/image58.jpeg" /><Relationship Id="rId2" Type="http://schemas.openxmlformats.org/officeDocument/2006/relationships/notesSlide" Target="../notesSlides/notesSlide445.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501.xml.rels><?xml version="1.0" encoding="UTF-8" standalone="yes"?>
<Relationships xmlns="http://schemas.openxmlformats.org/package/2006/relationships"><Relationship Id="rId3" Type="http://schemas.openxmlformats.org/officeDocument/2006/relationships/image" Target="../media/image58.jpeg" /><Relationship Id="rId2" Type="http://schemas.openxmlformats.org/officeDocument/2006/relationships/notesSlide" Target="../notesSlides/notesSlide44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502.xml.rels><?xml version="1.0" encoding="UTF-8" standalone="yes"?>
<Relationships xmlns="http://schemas.openxmlformats.org/package/2006/relationships"><Relationship Id="rId3" Type="http://schemas.openxmlformats.org/officeDocument/2006/relationships/image" Target="../media/image58.jpeg" /><Relationship Id="rId2" Type="http://schemas.openxmlformats.org/officeDocument/2006/relationships/notesSlide" Target="../notesSlides/notesSlide447.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503.xml.rels><?xml version="1.0" encoding="UTF-8" standalone="yes"?>
<Relationships xmlns="http://schemas.openxmlformats.org/package/2006/relationships"><Relationship Id="rId3" Type="http://schemas.openxmlformats.org/officeDocument/2006/relationships/image" Target="../media/image58.jpeg" /><Relationship Id="rId2" Type="http://schemas.openxmlformats.org/officeDocument/2006/relationships/notesSlide" Target="../notesSlides/notesSlide44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504.xml.rels><?xml version="1.0" encoding="UTF-8" standalone="yes"?>
<Relationships xmlns="http://schemas.openxmlformats.org/package/2006/relationships"><Relationship Id="rId3" Type="http://schemas.openxmlformats.org/officeDocument/2006/relationships/image" Target="../media/image58.jpeg" /><Relationship Id="rId2" Type="http://schemas.openxmlformats.org/officeDocument/2006/relationships/notesSlide" Target="../notesSlides/notesSlide449.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50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50.xml" /><Relationship Id="rId1" Type="http://schemas.openxmlformats.org/officeDocument/2006/relationships/slideLayout" Target="../slideLayouts/slideLayout7.xml" /></Relationships>
</file>

<file path=ppt/slides/_rels/slide50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51.xml" /><Relationship Id="rId1" Type="http://schemas.openxmlformats.org/officeDocument/2006/relationships/slideLayout" Target="../slideLayouts/slideLayout7.xml" /></Relationships>
</file>

<file path=ppt/slides/_rels/slide50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52.xml" /><Relationship Id="rId1" Type="http://schemas.openxmlformats.org/officeDocument/2006/relationships/slideLayout" Target="../slideLayouts/slideLayout7.xml" /></Relationships>
</file>

<file path=ppt/slides/_rels/slide50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53.xml" /><Relationship Id="rId1" Type="http://schemas.openxmlformats.org/officeDocument/2006/relationships/slideLayout" Target="../slideLayouts/slideLayout7.xml" /></Relationships>
</file>

<file path=ppt/slides/_rels/slide50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54.xml" /><Relationship Id="rId1" Type="http://schemas.openxmlformats.org/officeDocument/2006/relationships/slideLayout" Target="../slideLayouts/slideLayout7.xml" /></Relationships>
</file>

<file path=ppt/slides/_rels/slide5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1.xml" /><Relationship Id="rId1" Type="http://schemas.openxmlformats.org/officeDocument/2006/relationships/slideLayout" Target="../slideLayouts/slideLayout4.xml" /></Relationships>
</file>

<file path=ppt/slides/_rels/slide510.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notesSlide" Target="../notesSlides/notesSlide455.xml" /><Relationship Id="rId1" Type="http://schemas.openxmlformats.org/officeDocument/2006/relationships/slideLayout" Target="../slideLayouts/slideLayout7.xml" /><Relationship Id="rId5" Type="http://schemas.openxmlformats.org/officeDocument/2006/relationships/slide" Target="slide2.xml" /><Relationship Id="rId4" Type="http://schemas.openxmlformats.org/officeDocument/2006/relationships/slide" Target="slide528.xml" /></Relationships>
</file>

<file path=ppt/slides/_rels/slide51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56.xml" /><Relationship Id="rId1" Type="http://schemas.openxmlformats.org/officeDocument/2006/relationships/slideLayout" Target="../slideLayouts/slideLayout7.xml" /></Relationships>
</file>

<file path=ppt/slides/_rels/slide512.xml.rels><?xml version="1.0" encoding="UTF-8" standalone="yes"?>
<Relationships xmlns="http://schemas.openxmlformats.org/package/2006/relationships"><Relationship Id="rId3" Type="http://schemas.openxmlformats.org/officeDocument/2006/relationships/image" Target="../media/image59.jpeg" /><Relationship Id="rId2" Type="http://schemas.openxmlformats.org/officeDocument/2006/relationships/notesSlide" Target="../notesSlides/notesSlide457.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513.xml.rels><?xml version="1.0" encoding="UTF-8" standalone="yes"?>
<Relationships xmlns="http://schemas.openxmlformats.org/package/2006/relationships"><Relationship Id="rId3" Type="http://schemas.openxmlformats.org/officeDocument/2006/relationships/image" Target="../media/image59.jpeg" /><Relationship Id="rId2" Type="http://schemas.openxmlformats.org/officeDocument/2006/relationships/notesSlide" Target="../notesSlides/notesSlide45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514.xml.rels><?xml version="1.0" encoding="UTF-8" standalone="yes"?>
<Relationships xmlns="http://schemas.openxmlformats.org/package/2006/relationships"><Relationship Id="rId3" Type="http://schemas.openxmlformats.org/officeDocument/2006/relationships/image" Target="../media/image59.jpeg" /><Relationship Id="rId2" Type="http://schemas.openxmlformats.org/officeDocument/2006/relationships/notesSlide" Target="../notesSlides/notesSlide459.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515.xml.rels><?xml version="1.0" encoding="UTF-8" standalone="yes"?>
<Relationships xmlns="http://schemas.openxmlformats.org/package/2006/relationships"><Relationship Id="rId3" Type="http://schemas.openxmlformats.org/officeDocument/2006/relationships/image" Target="../media/image59.jpeg" /><Relationship Id="rId2" Type="http://schemas.openxmlformats.org/officeDocument/2006/relationships/notesSlide" Target="../notesSlides/notesSlide460.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516.xml.rels><?xml version="1.0" encoding="UTF-8" standalone="yes"?>
<Relationships xmlns="http://schemas.openxmlformats.org/package/2006/relationships"><Relationship Id="rId3" Type="http://schemas.openxmlformats.org/officeDocument/2006/relationships/image" Target="../media/image59.jpeg" /><Relationship Id="rId2" Type="http://schemas.openxmlformats.org/officeDocument/2006/relationships/notesSlide" Target="../notesSlides/notesSlide461.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517.xml.rels><?xml version="1.0" encoding="UTF-8" standalone="yes"?>
<Relationships xmlns="http://schemas.openxmlformats.org/package/2006/relationships"><Relationship Id="rId3" Type="http://schemas.openxmlformats.org/officeDocument/2006/relationships/image" Target="../media/image59.jpeg" /><Relationship Id="rId2" Type="http://schemas.openxmlformats.org/officeDocument/2006/relationships/notesSlide" Target="../notesSlides/notesSlide462.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518.xml.rels><?xml version="1.0" encoding="UTF-8" standalone="yes"?>
<Relationships xmlns="http://schemas.openxmlformats.org/package/2006/relationships"><Relationship Id="rId3" Type="http://schemas.openxmlformats.org/officeDocument/2006/relationships/image" Target="../media/image59.jpeg" /><Relationship Id="rId2" Type="http://schemas.openxmlformats.org/officeDocument/2006/relationships/notesSlide" Target="../notesSlides/notesSlide463.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519.xml.rels><?xml version="1.0" encoding="UTF-8" standalone="yes"?>
<Relationships xmlns="http://schemas.openxmlformats.org/package/2006/relationships"><Relationship Id="rId3" Type="http://schemas.openxmlformats.org/officeDocument/2006/relationships/image" Target="../media/image59.jpeg" /><Relationship Id="rId2" Type="http://schemas.openxmlformats.org/officeDocument/2006/relationships/notesSlide" Target="../notesSlides/notesSlide464.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52.xml.rels><?xml version="1.0" encoding="UTF-8" standalone="yes"?>
<Relationships xmlns="http://schemas.openxmlformats.org/package/2006/relationships"><Relationship Id="rId3" Type="http://schemas.openxmlformats.org/officeDocument/2006/relationships/slide" Target="slide74.xml" /><Relationship Id="rId2" Type="http://schemas.openxmlformats.org/officeDocument/2006/relationships/notesSlide" Target="../notesSlides/notesSlide42.xml" /><Relationship Id="rId1" Type="http://schemas.openxmlformats.org/officeDocument/2006/relationships/slideLayout" Target="../slideLayouts/slideLayout4.xml" /><Relationship Id="rId4" Type="http://schemas.openxmlformats.org/officeDocument/2006/relationships/slide" Target="slide2.xml" /></Relationships>
</file>

<file path=ppt/slides/_rels/slide520.xml.rels><?xml version="1.0" encoding="UTF-8" standalone="yes"?>
<Relationships xmlns="http://schemas.openxmlformats.org/package/2006/relationships"><Relationship Id="rId3" Type="http://schemas.openxmlformats.org/officeDocument/2006/relationships/image" Target="../media/image59.jpeg" /><Relationship Id="rId2" Type="http://schemas.openxmlformats.org/officeDocument/2006/relationships/notesSlide" Target="../notesSlides/notesSlide465.xml" /><Relationship Id="rId1" Type="http://schemas.openxmlformats.org/officeDocument/2006/relationships/slideLayout" Target="../slideLayouts/slideLayout7.xml" /><Relationship Id="rId6" Type="http://schemas.openxmlformats.org/officeDocument/2006/relationships/slide" Target="slide2.xml" /><Relationship Id="rId5" Type="http://schemas.openxmlformats.org/officeDocument/2006/relationships/slide" Target="slide528.xml" /><Relationship Id="rId4" Type="http://schemas.openxmlformats.org/officeDocument/2006/relationships/slide" Target="slide147.xml" /></Relationships>
</file>

<file path=ppt/slides/_rels/slide52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66.xml" /><Relationship Id="rId1" Type="http://schemas.openxmlformats.org/officeDocument/2006/relationships/slideLayout" Target="../slideLayouts/slideLayout7.xml" /></Relationships>
</file>

<file path=ppt/slides/_rels/slide52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67.xml" /><Relationship Id="rId1" Type="http://schemas.openxmlformats.org/officeDocument/2006/relationships/slideLayout" Target="../slideLayouts/slideLayout7.xml" /></Relationships>
</file>

<file path=ppt/slides/_rels/slide523.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68.xml" /><Relationship Id="rId1" Type="http://schemas.openxmlformats.org/officeDocument/2006/relationships/slideLayout" Target="../slideLayouts/slideLayout7.xml" /></Relationships>
</file>

<file path=ppt/slides/_rels/slide524.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69.xml" /><Relationship Id="rId1" Type="http://schemas.openxmlformats.org/officeDocument/2006/relationships/slideLayout" Target="../slideLayouts/slideLayout7.xml" /></Relationships>
</file>

<file path=ppt/slides/_rels/slide52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70.xml" /><Relationship Id="rId1" Type="http://schemas.openxmlformats.org/officeDocument/2006/relationships/slideLayout" Target="../slideLayouts/slideLayout7.xml" /></Relationships>
</file>

<file path=ppt/slides/_rels/slide52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71.xml" /><Relationship Id="rId1" Type="http://schemas.openxmlformats.org/officeDocument/2006/relationships/slideLayout" Target="../slideLayouts/slideLayout7.xml" /></Relationships>
</file>

<file path=ppt/slides/_rels/slide527.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notesSlide" Target="../notesSlides/notesSlide472.xml" /><Relationship Id="rId1" Type="http://schemas.openxmlformats.org/officeDocument/2006/relationships/slideLayout" Target="../slideLayouts/slideLayout7.xml" /><Relationship Id="rId5" Type="http://schemas.openxmlformats.org/officeDocument/2006/relationships/slide" Target="slide2.xml" /><Relationship Id="rId4" Type="http://schemas.openxmlformats.org/officeDocument/2006/relationships/slide" Target="slide528.xml" /></Relationships>
</file>

<file path=ppt/slides/_rels/slide52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73.xml" /><Relationship Id="rId1" Type="http://schemas.openxmlformats.org/officeDocument/2006/relationships/slideLayout" Target="../slideLayouts/slideLayout7.xml" /><Relationship Id="rId4" Type="http://schemas.openxmlformats.org/officeDocument/2006/relationships/image" Target="../media/image6.jpeg" /></Relationships>
</file>

<file path=ppt/slides/_rels/slide52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74.xml" /><Relationship Id="rId1" Type="http://schemas.openxmlformats.org/officeDocument/2006/relationships/slideLayout" Target="../slideLayouts/slideLayout7.xml" /><Relationship Id="rId4" Type="http://schemas.openxmlformats.org/officeDocument/2006/relationships/image" Target="../media/image6.jpeg" /></Relationships>
</file>

<file path=ppt/slides/_rels/slide53.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3.xml" /><Relationship Id="rId1" Type="http://schemas.openxmlformats.org/officeDocument/2006/relationships/slideLayout" Target="../slideLayouts/slideLayout4.xml" /></Relationships>
</file>

<file path=ppt/slides/_rels/slide530.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75.xml" /><Relationship Id="rId1" Type="http://schemas.openxmlformats.org/officeDocument/2006/relationships/slideLayout" Target="../slideLayouts/slideLayout7.xml" /><Relationship Id="rId4" Type="http://schemas.openxmlformats.org/officeDocument/2006/relationships/image" Target="../media/image6.jpeg" /></Relationships>
</file>

<file path=ppt/slides/_rels/slide531.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476.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532.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533.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2.xml" /></Relationships>
</file>

<file path=ppt/slides/_rels/slide534.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3.xml" /></Relationships>
</file>

<file path=ppt/slides/_rels/slide535.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3.xml" /></Relationships>
</file>

<file path=ppt/slides/_rels/slide536.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3.xml" /></Relationships>
</file>

<file path=ppt/slides/_rels/slide537.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3.xml" /></Relationships>
</file>

<file path=ppt/slides/_rels/slide538.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539.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54.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4.xml" /><Relationship Id="rId1" Type="http://schemas.openxmlformats.org/officeDocument/2006/relationships/slideLayout" Target="../slideLayouts/slideLayout4.xml" /></Relationships>
</file>

<file path=ppt/slides/_rels/slide540.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54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77.xml" /><Relationship Id="rId1" Type="http://schemas.openxmlformats.org/officeDocument/2006/relationships/slideLayout" Target="../slideLayouts/slideLayout13.xml" /></Relationships>
</file>

<file path=ppt/slides/_rels/slide542.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543.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544.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545.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546.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547.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2.xml" /></Relationships>
</file>

<file path=ppt/slides/_rels/slide548.xml.rels><?xml version="1.0" encoding="UTF-8" standalone="yes"?>
<Relationships xmlns="http://schemas.openxmlformats.org/package/2006/relationships"><Relationship Id="rId3" Type="http://schemas.openxmlformats.org/officeDocument/2006/relationships/image" Target="../media/image60.jpeg" /><Relationship Id="rId2" Type="http://schemas.openxmlformats.org/officeDocument/2006/relationships/notesSlide" Target="../notesSlides/notesSlide478.xml" /><Relationship Id="rId1" Type="http://schemas.openxmlformats.org/officeDocument/2006/relationships/slideLayout" Target="../slideLayouts/slideLayout7.xml" /><Relationship Id="rId4" Type="http://schemas.openxmlformats.org/officeDocument/2006/relationships/slide" Target="slide2.xml" /></Relationships>
</file>

<file path=ppt/slides/_rels/slide54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79.xml" /><Relationship Id="rId1" Type="http://schemas.openxmlformats.org/officeDocument/2006/relationships/slideLayout" Target="../slideLayouts/slideLayout7.xml" /></Relationships>
</file>

<file path=ppt/slides/_rels/slide5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5.xml" /><Relationship Id="rId1" Type="http://schemas.openxmlformats.org/officeDocument/2006/relationships/slideLayout" Target="../slideLayouts/slideLayout4.xml" /></Relationships>
</file>

<file path=ppt/slides/_rels/slide550.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3.xml" /></Relationships>
</file>

<file path=ppt/slides/_rels/slide55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80.xml" /><Relationship Id="rId1" Type="http://schemas.openxmlformats.org/officeDocument/2006/relationships/slideLayout" Target="../slideLayouts/slideLayout7.xml" /></Relationships>
</file>

<file path=ppt/slides/_rels/slide552.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553.xml.rels><?xml version="1.0" encoding="UTF-8" standalone="yes"?>
<Relationships xmlns="http://schemas.openxmlformats.org/package/2006/relationships"><Relationship Id="rId3" Type="http://schemas.openxmlformats.org/officeDocument/2006/relationships/slide" Target="slide36.xml" /><Relationship Id="rId2" Type="http://schemas.openxmlformats.org/officeDocument/2006/relationships/notesSlide" Target="../notesSlides/notesSlide481.xml" /><Relationship Id="rId1" Type="http://schemas.openxmlformats.org/officeDocument/2006/relationships/slideLayout" Target="../slideLayouts/slideLayout7.xml" /><Relationship Id="rId5" Type="http://schemas.openxmlformats.org/officeDocument/2006/relationships/slide" Target="slide592.xml" /><Relationship Id="rId4" Type="http://schemas.openxmlformats.org/officeDocument/2006/relationships/slide" Target="slide2.xml" /></Relationships>
</file>

<file path=ppt/slides/_rels/slide554.xml.rels><?xml version="1.0" encoding="UTF-8" standalone="yes"?>
<Relationships xmlns="http://schemas.openxmlformats.org/package/2006/relationships"><Relationship Id="rId8" Type="http://schemas.openxmlformats.org/officeDocument/2006/relationships/slide" Target="slide48.xml" /><Relationship Id="rId3" Type="http://schemas.openxmlformats.org/officeDocument/2006/relationships/slide" Target="slide38.xml" /><Relationship Id="rId7" Type="http://schemas.openxmlformats.org/officeDocument/2006/relationships/slide" Target="slide46.xml" /><Relationship Id="rId2" Type="http://schemas.openxmlformats.org/officeDocument/2006/relationships/slide" Target="slide36.xml" /><Relationship Id="rId1" Type="http://schemas.openxmlformats.org/officeDocument/2006/relationships/slideLayout" Target="../slideLayouts/slideLayout7.xml" /><Relationship Id="rId6" Type="http://schemas.openxmlformats.org/officeDocument/2006/relationships/slide" Target="slide44.xml" /><Relationship Id="rId5" Type="http://schemas.openxmlformats.org/officeDocument/2006/relationships/slide" Target="slide42.xml" /><Relationship Id="rId10" Type="http://schemas.openxmlformats.org/officeDocument/2006/relationships/slide" Target="slide2.xml" /><Relationship Id="rId4" Type="http://schemas.openxmlformats.org/officeDocument/2006/relationships/slide" Target="slide40.xml" /><Relationship Id="rId9" Type="http://schemas.openxmlformats.org/officeDocument/2006/relationships/slide" Target="slide50.xml" /></Relationships>
</file>

<file path=ppt/slides/_rels/slide555.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55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slide" Target="slide571.xml" /><Relationship Id="rId1" Type="http://schemas.openxmlformats.org/officeDocument/2006/relationships/slideLayout" Target="../slideLayouts/slideLayout13.xml" /></Relationships>
</file>

<file path=ppt/slides/_rels/slide557.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55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slide" Target="slide571.xml" /><Relationship Id="rId1" Type="http://schemas.openxmlformats.org/officeDocument/2006/relationships/slideLayout" Target="../slideLayouts/slideLayout13.xml" /></Relationships>
</file>

<file path=ppt/slides/_rels/slide559.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5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6.xml" /><Relationship Id="rId1" Type="http://schemas.openxmlformats.org/officeDocument/2006/relationships/slideLayout" Target="../slideLayouts/slideLayout4.xml" /></Relationships>
</file>

<file path=ppt/slides/_rels/slide560.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slide" Target="slide571.xml" /><Relationship Id="rId1" Type="http://schemas.openxmlformats.org/officeDocument/2006/relationships/slideLayout" Target="../slideLayouts/slideLayout13.xml" /></Relationships>
</file>

<file path=ppt/slides/_rels/slide561.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56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slide" Target="slide571.xml" /><Relationship Id="rId1" Type="http://schemas.openxmlformats.org/officeDocument/2006/relationships/slideLayout" Target="../slideLayouts/slideLayout13.xml" /></Relationships>
</file>

<file path=ppt/slides/_rels/slide563.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564.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slide" Target="slide571.xml" /><Relationship Id="rId1" Type="http://schemas.openxmlformats.org/officeDocument/2006/relationships/slideLayout" Target="../slideLayouts/slideLayout13.xml" /></Relationships>
</file>

<file path=ppt/slides/_rels/slide565.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56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slide" Target="slide571.xml" /><Relationship Id="rId1" Type="http://schemas.openxmlformats.org/officeDocument/2006/relationships/slideLayout" Target="../slideLayouts/slideLayout13.xml" /></Relationships>
</file>

<file path=ppt/slides/_rels/slide567.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56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slide" Target="slide571.xml" /><Relationship Id="rId1" Type="http://schemas.openxmlformats.org/officeDocument/2006/relationships/slideLayout" Target="../slideLayouts/slideLayout13.xml" /></Relationships>
</file>

<file path=ppt/slides/_rels/slide569.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5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7.xml" /><Relationship Id="rId1" Type="http://schemas.openxmlformats.org/officeDocument/2006/relationships/slideLayout" Target="../slideLayouts/slideLayout4.xml" /></Relationships>
</file>

<file path=ppt/slides/_rels/slide570.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slide" Target="slide571.xml" /><Relationship Id="rId1" Type="http://schemas.openxmlformats.org/officeDocument/2006/relationships/slideLayout" Target="../slideLayouts/slideLayout13.xml" /></Relationships>
</file>

<file path=ppt/slides/_rels/slide57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82.xml" /><Relationship Id="rId1" Type="http://schemas.openxmlformats.org/officeDocument/2006/relationships/slideLayout" Target="../slideLayouts/slideLayout13.xml" /></Relationships>
</file>

<file path=ppt/slides/_rels/slide57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83.xml" /><Relationship Id="rId1" Type="http://schemas.openxmlformats.org/officeDocument/2006/relationships/slideLayout" Target="../slideLayouts/slideLayout13.xml" /></Relationships>
</file>

<file path=ppt/slides/_rels/slide573.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84.xml" /><Relationship Id="rId1" Type="http://schemas.openxmlformats.org/officeDocument/2006/relationships/slideLayout" Target="../slideLayouts/slideLayout13.xml" /></Relationships>
</file>

<file path=ppt/slides/_rels/slide574.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85.xml" /><Relationship Id="rId1" Type="http://schemas.openxmlformats.org/officeDocument/2006/relationships/slideLayout" Target="../slideLayouts/slideLayout4.xml" /></Relationships>
</file>

<file path=ppt/slides/_rels/slide57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86.xml" /><Relationship Id="rId1" Type="http://schemas.openxmlformats.org/officeDocument/2006/relationships/slideLayout" Target="../slideLayouts/slideLayout14.xml" /></Relationships>
</file>

<file path=ppt/slides/_rels/slide576.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13.xml" /></Relationships>
</file>

<file path=ppt/slides/_rels/slide57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87.xml" /><Relationship Id="rId1" Type="http://schemas.openxmlformats.org/officeDocument/2006/relationships/slideLayout" Target="../slideLayouts/slideLayout14.xml" /></Relationships>
</file>

<file path=ppt/slides/_rels/slide57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88.xml" /><Relationship Id="rId1" Type="http://schemas.openxmlformats.org/officeDocument/2006/relationships/slideLayout" Target="../slideLayouts/slideLayout14.xml" /></Relationships>
</file>

<file path=ppt/slides/_rels/slide57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89.xml" /><Relationship Id="rId1" Type="http://schemas.openxmlformats.org/officeDocument/2006/relationships/slideLayout" Target="../slideLayouts/slideLayout14.xml" /></Relationships>
</file>

<file path=ppt/slides/_rels/slide5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8.xml" /><Relationship Id="rId1" Type="http://schemas.openxmlformats.org/officeDocument/2006/relationships/slideLayout" Target="../slideLayouts/slideLayout4.xml" /></Relationships>
</file>

<file path=ppt/slides/_rels/slide580.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90.xml" /><Relationship Id="rId1" Type="http://schemas.openxmlformats.org/officeDocument/2006/relationships/slideLayout" Target="../slideLayouts/slideLayout14.xml" /></Relationships>
</file>

<file path=ppt/slides/_rels/slide58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91.xml" /><Relationship Id="rId1" Type="http://schemas.openxmlformats.org/officeDocument/2006/relationships/slideLayout" Target="../slideLayouts/slideLayout14.xml" /></Relationships>
</file>

<file path=ppt/slides/_rels/slide58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92.xml" /><Relationship Id="rId1" Type="http://schemas.openxmlformats.org/officeDocument/2006/relationships/slideLayout" Target="../slideLayouts/slideLayout14.xml" /></Relationships>
</file>

<file path=ppt/slides/_rels/slide583.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93.xml" /><Relationship Id="rId1" Type="http://schemas.openxmlformats.org/officeDocument/2006/relationships/slideLayout" Target="../slideLayouts/slideLayout14.xml" /></Relationships>
</file>

<file path=ppt/slides/_rels/slide584.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94.xml" /><Relationship Id="rId1" Type="http://schemas.openxmlformats.org/officeDocument/2006/relationships/slideLayout" Target="../slideLayouts/slideLayout14.xml" /></Relationships>
</file>

<file path=ppt/slides/_rels/slide58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95.xml" /><Relationship Id="rId1" Type="http://schemas.openxmlformats.org/officeDocument/2006/relationships/slideLayout" Target="../slideLayouts/slideLayout14.xml" /></Relationships>
</file>

<file path=ppt/slides/_rels/slide58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96.xml" /><Relationship Id="rId1" Type="http://schemas.openxmlformats.org/officeDocument/2006/relationships/slideLayout" Target="../slideLayouts/slideLayout14.xml" /></Relationships>
</file>

<file path=ppt/slides/_rels/slide58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97.xml" /><Relationship Id="rId1" Type="http://schemas.openxmlformats.org/officeDocument/2006/relationships/slideLayout" Target="../slideLayouts/slideLayout14.xml" /></Relationships>
</file>

<file path=ppt/slides/_rels/slide58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98.xml" /><Relationship Id="rId1" Type="http://schemas.openxmlformats.org/officeDocument/2006/relationships/slideLayout" Target="../slideLayouts/slideLayout14.xml" /></Relationships>
</file>

<file path=ppt/slides/_rels/slide58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99.xml" /><Relationship Id="rId1" Type="http://schemas.openxmlformats.org/officeDocument/2006/relationships/slideLayout" Target="../slideLayouts/slideLayout4.xml" /></Relationships>
</file>

<file path=ppt/slides/_rels/slide59.xml.rels><?xml version="1.0" encoding="UTF-8" standalone="yes"?>
<Relationships xmlns="http://schemas.openxmlformats.org/package/2006/relationships"><Relationship Id="rId3" Type="http://schemas.openxmlformats.org/officeDocument/2006/relationships/slide" Target="slide74.xml" /><Relationship Id="rId2" Type="http://schemas.openxmlformats.org/officeDocument/2006/relationships/notesSlide" Target="../notesSlides/notesSlide49.xml" /><Relationship Id="rId1" Type="http://schemas.openxmlformats.org/officeDocument/2006/relationships/slideLayout" Target="../slideLayouts/slideLayout4.xml" /><Relationship Id="rId5" Type="http://schemas.openxmlformats.org/officeDocument/2006/relationships/slide" Target="slide2.xml" /><Relationship Id="rId4" Type="http://schemas.openxmlformats.org/officeDocument/2006/relationships/image" Target="../media/image5.jpeg" /></Relationships>
</file>

<file path=ppt/slides/_rels/slide590.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00.xml" /><Relationship Id="rId1" Type="http://schemas.openxmlformats.org/officeDocument/2006/relationships/slideLayout" Target="../slideLayouts/slideLayout13.xml" /></Relationships>
</file>

<file path=ppt/slides/_rels/slide59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01.xml" /><Relationship Id="rId1" Type="http://schemas.openxmlformats.org/officeDocument/2006/relationships/slideLayout" Target="../slideLayouts/slideLayout13.xml" /></Relationships>
</file>

<file path=ppt/slides/_rels/slide59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02.xml" /><Relationship Id="rId1" Type="http://schemas.openxmlformats.org/officeDocument/2006/relationships/slideLayout" Target="../slideLayouts/slideLayout13.xml" /></Relationships>
</file>

<file path=ppt/slides/_rels/slide593.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03.xml" /><Relationship Id="rId1" Type="http://schemas.openxmlformats.org/officeDocument/2006/relationships/slideLayout" Target="../slideLayouts/slideLayout14.xml" /></Relationships>
</file>

<file path=ppt/slides/_rels/slide594.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04.xml" /><Relationship Id="rId1" Type="http://schemas.openxmlformats.org/officeDocument/2006/relationships/slideLayout" Target="../slideLayouts/slideLayout14.xml" /></Relationships>
</file>

<file path=ppt/slides/_rels/slide59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05.xml" /><Relationship Id="rId1" Type="http://schemas.openxmlformats.org/officeDocument/2006/relationships/slideLayout" Target="../slideLayouts/slideLayout14.xml" /></Relationships>
</file>

<file path=ppt/slides/_rels/slide59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06.xml" /><Relationship Id="rId1" Type="http://schemas.openxmlformats.org/officeDocument/2006/relationships/slideLayout" Target="../slideLayouts/slideLayout14.xml" /></Relationships>
</file>

<file path=ppt/slides/_rels/slide59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07.xml" /><Relationship Id="rId1" Type="http://schemas.openxmlformats.org/officeDocument/2006/relationships/slideLayout" Target="../slideLayouts/slideLayout14.xml" /></Relationships>
</file>

<file path=ppt/slides/_rels/slide59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08.xml" /><Relationship Id="rId1" Type="http://schemas.openxmlformats.org/officeDocument/2006/relationships/slideLayout" Target="../slideLayouts/slideLayout14.xml" /></Relationships>
</file>

<file path=ppt/slides/_rels/slide59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09.xml" /><Relationship Id="rId1" Type="http://schemas.openxmlformats.org/officeDocument/2006/relationships/slideLayout" Target="../slideLayouts/slideLayout14.xml" /></Relationships>
</file>

<file path=ppt/slides/_rels/slide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4.xml" /><Relationship Id="rId1" Type="http://schemas.openxmlformats.org/officeDocument/2006/relationships/slideLayout" Target="../slideLayouts/slideLayout13.xml" /></Relationships>
</file>

<file path=ppt/slides/_rels/slide60.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0.xml" /><Relationship Id="rId1" Type="http://schemas.openxmlformats.org/officeDocument/2006/relationships/slideLayout" Target="../slideLayouts/slideLayout13.xml" /></Relationships>
</file>

<file path=ppt/slides/_rels/slide600.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02.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603.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604.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605.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606.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60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10.xml" /><Relationship Id="rId1" Type="http://schemas.openxmlformats.org/officeDocument/2006/relationships/slideLayout" Target="../slideLayouts/slideLayout14.xml" /></Relationships>
</file>

<file path=ppt/slides/_rels/slide60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11.xml" /><Relationship Id="rId1" Type="http://schemas.openxmlformats.org/officeDocument/2006/relationships/slideLayout" Target="../slideLayouts/slideLayout14.xml" /></Relationships>
</file>

<file path=ppt/slides/_rels/slide60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12.xml" /><Relationship Id="rId1" Type="http://schemas.openxmlformats.org/officeDocument/2006/relationships/slideLayout" Target="../slideLayouts/slideLayout13.xml" /></Relationships>
</file>

<file path=ppt/slides/_rels/slide6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1.xml" /><Relationship Id="rId1" Type="http://schemas.openxmlformats.org/officeDocument/2006/relationships/slideLayout" Target="../slideLayouts/slideLayout4.xml" /></Relationships>
</file>

<file path=ppt/slides/_rels/slide610.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61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image" Target="../media/image61.jpeg" /><Relationship Id="rId1" Type="http://schemas.openxmlformats.org/officeDocument/2006/relationships/slideLayout" Target="../slideLayouts/slideLayout13.xml" /></Relationships>
</file>

<file path=ppt/slides/_rels/slide61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image" Target="../media/image62.jpeg" /><Relationship Id="rId1" Type="http://schemas.openxmlformats.org/officeDocument/2006/relationships/slideLayout" Target="../slideLayouts/slideLayout13.xml" /></Relationships>
</file>

<file path=ppt/slides/_rels/slide6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2.xml" /><Relationship Id="rId1" Type="http://schemas.openxmlformats.org/officeDocument/2006/relationships/slideLayout" Target="../slideLayouts/slideLayout4.xml" /></Relationships>
</file>

<file path=ppt/slides/_rels/slide63.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3.xml" /><Relationship Id="rId1" Type="http://schemas.openxmlformats.org/officeDocument/2006/relationships/slideLayout" Target="../slideLayouts/slideLayout4.xml" /></Relationships>
</file>

<file path=ppt/slides/_rels/slide64.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4.xml" /><Relationship Id="rId1" Type="http://schemas.openxmlformats.org/officeDocument/2006/relationships/slideLayout" Target="../slideLayouts/slideLayout4.xml" /></Relationships>
</file>

<file path=ppt/slides/_rels/slide6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5.xml" /><Relationship Id="rId1" Type="http://schemas.openxmlformats.org/officeDocument/2006/relationships/slideLayout" Target="../slideLayouts/slideLayout4.xml" /></Relationships>
</file>

<file path=ppt/slides/_rels/slide6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6.xml" /><Relationship Id="rId1" Type="http://schemas.openxmlformats.org/officeDocument/2006/relationships/slideLayout" Target="../slideLayouts/slideLayout4.xml" /></Relationships>
</file>

<file path=ppt/slides/_rels/slide6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7.xml" /><Relationship Id="rId1" Type="http://schemas.openxmlformats.org/officeDocument/2006/relationships/slideLayout" Target="../slideLayouts/slideLayout4.xml" /></Relationships>
</file>

<file path=ppt/slides/_rels/slide6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8.xml" /><Relationship Id="rId1" Type="http://schemas.openxmlformats.org/officeDocument/2006/relationships/slideLayout" Target="../slideLayouts/slideLayout4.xml" /></Relationships>
</file>

<file path=ppt/slides/_rels/slide6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9.xml" /><Relationship Id="rId1" Type="http://schemas.openxmlformats.org/officeDocument/2006/relationships/slideLayout" Target="../slideLayouts/slideLayout4.xml" /></Relationships>
</file>

<file path=ppt/slides/_rels/slide7.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70.xml.rels><?xml version="1.0" encoding="UTF-8" standalone="yes"?>
<Relationships xmlns="http://schemas.openxmlformats.org/package/2006/relationships"><Relationship Id="rId3" Type="http://schemas.openxmlformats.org/officeDocument/2006/relationships/slide" Target="slide74.xml" /><Relationship Id="rId2" Type="http://schemas.openxmlformats.org/officeDocument/2006/relationships/notesSlide" Target="../notesSlides/notesSlide60.xml" /><Relationship Id="rId1" Type="http://schemas.openxmlformats.org/officeDocument/2006/relationships/slideLayout" Target="../slideLayouts/slideLayout4.xml" /><Relationship Id="rId4" Type="http://schemas.openxmlformats.org/officeDocument/2006/relationships/slide" Target="slide2.xml" /></Relationships>
</file>

<file path=ppt/slides/_rels/slide7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61.xml" /><Relationship Id="rId1" Type="http://schemas.openxmlformats.org/officeDocument/2006/relationships/slideLayout" Target="../slideLayouts/slideLayout4.xml" /></Relationships>
</file>

<file path=ppt/slides/_rels/slide7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62.xml" /><Relationship Id="rId1" Type="http://schemas.openxmlformats.org/officeDocument/2006/relationships/slideLayout" Target="../slideLayouts/slideLayout4.xml" /></Relationships>
</file>

<file path=ppt/slides/_rels/slide73.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63.xml" /><Relationship Id="rId1" Type="http://schemas.openxmlformats.org/officeDocument/2006/relationships/slideLayout" Target="../slideLayouts/slideLayout4.xml" /></Relationships>
</file>

<file path=ppt/slides/_rels/slide74.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64.xml" /><Relationship Id="rId1" Type="http://schemas.openxmlformats.org/officeDocument/2006/relationships/slideLayout" Target="../slideLayouts/slideLayout4.xml" /></Relationships>
</file>

<file path=ppt/slides/_rels/slide7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65.xml" /><Relationship Id="rId1" Type="http://schemas.openxmlformats.org/officeDocument/2006/relationships/slideLayout" Target="../slideLayouts/slideLayout4.xml" /></Relationships>
</file>

<file path=ppt/slides/_rels/slide7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66.xml" /><Relationship Id="rId1" Type="http://schemas.openxmlformats.org/officeDocument/2006/relationships/slideLayout" Target="../slideLayouts/slideLayout4.xml" /></Relationships>
</file>

<file path=ppt/slides/_rels/slide7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67.xml" /><Relationship Id="rId1" Type="http://schemas.openxmlformats.org/officeDocument/2006/relationships/slideLayout" Target="../slideLayouts/slideLayout14.xml" /></Relationships>
</file>

<file path=ppt/slides/_rels/slide7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68.xml" /><Relationship Id="rId1" Type="http://schemas.openxmlformats.org/officeDocument/2006/relationships/slideLayout" Target="../slideLayouts/slideLayout14.xml" /></Relationships>
</file>

<file path=ppt/slides/_rels/slide7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69.xml" /><Relationship Id="rId1" Type="http://schemas.openxmlformats.org/officeDocument/2006/relationships/slideLayout" Target="../slideLayouts/slideLayout14.xml" /></Relationships>
</file>

<file path=ppt/slides/_rels/slide8.xml.rels><?xml version="1.0" encoding="UTF-8" standalone="yes"?>
<Relationships xmlns="http://schemas.openxmlformats.org/package/2006/relationships"><Relationship Id="rId2" Type="http://schemas.openxmlformats.org/officeDocument/2006/relationships/slide" Target="slide2.xml" /><Relationship Id="rId1" Type="http://schemas.openxmlformats.org/officeDocument/2006/relationships/slideLayout" Target="../slideLayouts/slideLayout7.xml" /></Relationships>
</file>

<file path=ppt/slides/_rels/slide80.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70.xml" /><Relationship Id="rId1" Type="http://schemas.openxmlformats.org/officeDocument/2006/relationships/slideLayout" Target="../slideLayouts/slideLayout14.xml" /></Relationships>
</file>

<file path=ppt/slides/_rels/slide8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71.xml" /><Relationship Id="rId1" Type="http://schemas.openxmlformats.org/officeDocument/2006/relationships/slideLayout" Target="../slideLayouts/slideLayout4.xml" /></Relationships>
</file>

<file path=ppt/slides/_rels/slide8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72.xml" /><Relationship Id="rId1" Type="http://schemas.openxmlformats.org/officeDocument/2006/relationships/slideLayout" Target="../slideLayouts/slideLayout4.xml" /></Relationships>
</file>

<file path=ppt/slides/_rels/slide83.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73.xml" /><Relationship Id="rId1" Type="http://schemas.openxmlformats.org/officeDocument/2006/relationships/slideLayout" Target="../slideLayouts/slideLayout13.xml" /></Relationships>
</file>

<file path=ppt/slides/_rels/slide84.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74.xml" /><Relationship Id="rId1" Type="http://schemas.openxmlformats.org/officeDocument/2006/relationships/slideLayout" Target="../slideLayouts/slideLayout7.xml" /></Relationships>
</file>

<file path=ppt/slides/_rels/slide8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75.xml" /><Relationship Id="rId1" Type="http://schemas.openxmlformats.org/officeDocument/2006/relationships/slideLayout" Target="../slideLayouts/slideLayout7.xml" /></Relationships>
</file>

<file path=ppt/slides/_rels/slide8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76.xml" /><Relationship Id="rId1" Type="http://schemas.openxmlformats.org/officeDocument/2006/relationships/slideLayout" Target="../slideLayouts/slideLayout7.xml" /></Relationships>
</file>

<file path=ppt/slides/_rels/slide8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77.xml" /><Relationship Id="rId1" Type="http://schemas.openxmlformats.org/officeDocument/2006/relationships/slideLayout" Target="../slideLayouts/slideLayout7.xml" /></Relationships>
</file>

<file path=ppt/slides/_rels/slide8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78.xml" /><Relationship Id="rId1" Type="http://schemas.openxmlformats.org/officeDocument/2006/relationships/slideLayout" Target="../slideLayouts/slideLayout7.xml" /></Relationships>
</file>

<file path=ppt/slides/_rels/slide8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79.xml"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5.xml" /><Relationship Id="rId1" Type="http://schemas.openxmlformats.org/officeDocument/2006/relationships/slideLayout" Target="../slideLayouts/slideLayout13.xml" /></Relationships>
</file>

<file path=ppt/slides/_rels/slide90.xml.rels><?xml version="1.0" encoding="UTF-8" standalone="yes"?>
<Relationships xmlns="http://schemas.openxmlformats.org/package/2006/relationships"><Relationship Id="rId3" Type="http://schemas.openxmlformats.org/officeDocument/2006/relationships/slide" Target="slide148.xml" /><Relationship Id="rId7" Type="http://schemas.openxmlformats.org/officeDocument/2006/relationships/slide" Target="slide2.xml" /><Relationship Id="rId2" Type="http://schemas.openxmlformats.org/officeDocument/2006/relationships/image" Target="../media/image6.jpeg" /><Relationship Id="rId1" Type="http://schemas.openxmlformats.org/officeDocument/2006/relationships/slideLayout" Target="../slideLayouts/slideLayout7.xml" /><Relationship Id="rId6" Type="http://schemas.openxmlformats.org/officeDocument/2006/relationships/slide" Target="slide147.xml" /><Relationship Id="rId5" Type="http://schemas.openxmlformats.org/officeDocument/2006/relationships/slide" Target="slide214.xml" /><Relationship Id="rId4" Type="http://schemas.openxmlformats.org/officeDocument/2006/relationships/slide" Target="slide154.xml" /></Relationships>
</file>

<file path=ppt/slides/_rels/slide91.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80.xml" /><Relationship Id="rId1" Type="http://schemas.openxmlformats.org/officeDocument/2006/relationships/slideLayout" Target="../slideLayouts/slideLayout7.xml" /><Relationship Id="rId4" Type="http://schemas.openxmlformats.org/officeDocument/2006/relationships/image" Target="../media/image7.png" /></Relationships>
</file>

<file path=ppt/slides/_rels/slide92.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81.xml" /><Relationship Id="rId1" Type="http://schemas.openxmlformats.org/officeDocument/2006/relationships/slideLayout" Target="../slideLayouts/slideLayout7.xml" /><Relationship Id="rId4" Type="http://schemas.openxmlformats.org/officeDocument/2006/relationships/image" Target="../media/image7.png" /></Relationships>
</file>

<file path=ppt/slides/_rels/slide93.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82.xml" /><Relationship Id="rId1" Type="http://schemas.openxmlformats.org/officeDocument/2006/relationships/slideLayout" Target="../slideLayouts/slideLayout7.xml" /><Relationship Id="rId4" Type="http://schemas.openxmlformats.org/officeDocument/2006/relationships/image" Target="../media/image7.png" /></Relationships>
</file>

<file path=ppt/slides/_rels/slide94.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83.xml" /><Relationship Id="rId1" Type="http://schemas.openxmlformats.org/officeDocument/2006/relationships/slideLayout" Target="../slideLayouts/slideLayout7.xml" /><Relationship Id="rId4" Type="http://schemas.openxmlformats.org/officeDocument/2006/relationships/image" Target="../media/image7.png" /></Relationships>
</file>

<file path=ppt/slides/_rels/slide95.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84.xml" /><Relationship Id="rId1" Type="http://schemas.openxmlformats.org/officeDocument/2006/relationships/slideLayout" Target="../slideLayouts/slideLayout7.xml" /><Relationship Id="rId4" Type="http://schemas.openxmlformats.org/officeDocument/2006/relationships/image" Target="../media/image7.png" /></Relationships>
</file>

<file path=ppt/slides/_rels/slide96.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85.xml" /><Relationship Id="rId1" Type="http://schemas.openxmlformats.org/officeDocument/2006/relationships/slideLayout" Target="../slideLayouts/slideLayout7.xml" /><Relationship Id="rId4" Type="http://schemas.openxmlformats.org/officeDocument/2006/relationships/image" Target="../media/image7.png" /></Relationships>
</file>

<file path=ppt/slides/_rels/slide97.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86.xml" /><Relationship Id="rId1" Type="http://schemas.openxmlformats.org/officeDocument/2006/relationships/slideLayout" Target="../slideLayouts/slideLayout7.xml" /><Relationship Id="rId4" Type="http://schemas.openxmlformats.org/officeDocument/2006/relationships/image" Target="../media/image7.png" /></Relationships>
</file>

<file path=ppt/slides/_rels/slide98.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87.xml" /><Relationship Id="rId1" Type="http://schemas.openxmlformats.org/officeDocument/2006/relationships/slideLayout" Target="../slideLayouts/slideLayout7.xml" /><Relationship Id="rId4" Type="http://schemas.openxmlformats.org/officeDocument/2006/relationships/image" Target="../media/image7.png" /></Relationships>
</file>

<file path=ppt/slides/_rels/slide99.xml.rels><?xml version="1.0" encoding="UTF-8" standalone="yes"?>
<Relationships xmlns="http://schemas.openxmlformats.org/package/2006/relationships"><Relationship Id="rId3" Type="http://schemas.openxmlformats.org/officeDocument/2006/relationships/slide" Target="slide2.xml" /><Relationship Id="rId2" Type="http://schemas.openxmlformats.org/officeDocument/2006/relationships/notesSlide" Target="../notesSlides/notesSlide88.xml" /><Relationship Id="rId1" Type="http://schemas.openxmlformats.org/officeDocument/2006/relationships/slideLayout" Target="../slideLayouts/slideLayout7.xml" /><Relationship Id="rId4" Type="http://schemas.openxmlformats.org/officeDocument/2006/relationships/image" Target="../media/image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2"/>
          <p:cNvSpPr txBox="1">
            <a:spLocks noChangeArrowheads="1"/>
          </p:cNvSpPr>
          <p:nvPr/>
        </p:nvSpPr>
        <p:spPr bwMode="auto">
          <a:xfrm>
            <a:off x="304800" y="381000"/>
            <a:ext cx="8543925" cy="707886"/>
          </a:xfrm>
          <a:prstGeom prst="rect">
            <a:avLst/>
          </a:prstGeom>
          <a:solidFill>
            <a:schemeClr val="accent2"/>
          </a:solidFill>
          <a:ln w="38100">
            <a:solidFill>
              <a:schemeClr val="tx1"/>
            </a:solidFill>
            <a:miter lim="800000"/>
            <a:headEnd/>
            <a:tailEnd/>
          </a:ln>
        </p:spPr>
        <p:txBody>
          <a:bodyPr>
            <a:spAutoFit/>
          </a:bodyPr>
          <a:lstStyle/>
          <a:p>
            <a:pPr algn="ctr"/>
            <a:r>
              <a:rPr lang="en-US" sz="4000" b="1" dirty="0"/>
              <a:t>Office de </a:t>
            </a:r>
            <a:r>
              <a:rPr lang="en-US" sz="4000" b="1" dirty="0" err="1"/>
              <a:t>l’encens</a:t>
            </a:r>
            <a:endParaRPr lang="en-US" sz="4000" b="1" dirty="0"/>
          </a:p>
        </p:txBody>
      </p:sp>
      <p:sp>
        <p:nvSpPr>
          <p:cNvPr id="16388" name="Text Box 3"/>
          <p:cNvSpPr txBox="1">
            <a:spLocks noChangeArrowheads="1"/>
          </p:cNvSpPr>
          <p:nvPr/>
        </p:nvSpPr>
        <p:spPr bwMode="auto">
          <a:xfrm>
            <a:off x="609600" y="1143000"/>
            <a:ext cx="184150" cy="641350"/>
          </a:xfrm>
          <a:prstGeom prst="rect">
            <a:avLst/>
          </a:prstGeom>
          <a:noFill/>
          <a:ln w="9525">
            <a:noFill/>
            <a:miter lim="800000"/>
            <a:headEnd/>
            <a:tailEnd/>
          </a:ln>
        </p:spPr>
        <p:txBody>
          <a:bodyPr wrap="none">
            <a:spAutoFit/>
          </a:bodyPr>
          <a:lstStyle/>
          <a:p>
            <a:endParaRPr lang="en-CA"/>
          </a:p>
        </p:txBody>
      </p:sp>
      <p:pic>
        <p:nvPicPr>
          <p:cNvPr id="16389" name="Picture 19" descr="Censer"/>
          <p:cNvPicPr>
            <a:picLocks noChangeAspect="1" noChangeArrowheads="1"/>
          </p:cNvPicPr>
          <p:nvPr/>
        </p:nvPicPr>
        <p:blipFill>
          <a:blip r:embed="rId3" cstate="print"/>
          <a:srcRect/>
          <a:stretch>
            <a:fillRect/>
          </a:stretch>
        </p:blipFill>
        <p:spPr bwMode="auto">
          <a:xfrm>
            <a:off x="1600200" y="2895600"/>
            <a:ext cx="2401888" cy="2667000"/>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600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7" name="Image 6" descr="1 (42).jpg"/>
          <p:cNvPicPr>
            <a:picLocks noChangeAspect="1"/>
          </p:cNvPicPr>
          <p:nvPr/>
        </p:nvPicPr>
        <p:blipFill>
          <a:blip r:embed="rId5" cstate="print"/>
          <a:srcRect l="6667" r="6662" b="4810"/>
          <a:stretch>
            <a:fillRect/>
          </a:stretch>
        </p:blipFill>
        <p:spPr>
          <a:xfrm>
            <a:off x="5562600" y="1600200"/>
            <a:ext cx="2971800" cy="4343400"/>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28940" name="Group 44"/>
          <p:cNvGraphicFramePr>
            <a:graphicFrameLocks noGrp="1"/>
          </p:cNvGraphicFramePr>
          <p:nvPr>
            <p:extLst>
              <p:ext uri="{D42A27DB-BD31-4B8C-83A1-F6EECF244321}">
                <p14:modId xmlns:p14="http://schemas.microsoft.com/office/powerpoint/2010/main" val="531147295"/>
              </p:ext>
            </p:extLst>
          </p:nvPr>
        </p:nvGraphicFramePr>
        <p:xfrm>
          <a:off x="228600" y="0"/>
          <a:ext cx="8686800" cy="6324600"/>
        </p:xfrm>
        <a:graphic>
          <a:graphicData uri="http://schemas.openxmlformats.org/drawingml/2006/table">
            <a:tbl>
              <a:tblPr/>
              <a:tblGrid>
                <a:gridCol w="3131288">
                  <a:extLst>
                    <a:ext uri="{9D8B030D-6E8A-4147-A177-3AD203B41FA5}">
                      <a16:colId xmlns:a16="http://schemas.microsoft.com/office/drawing/2014/main" val="20000"/>
                    </a:ext>
                  </a:extLst>
                </a:gridCol>
                <a:gridCol w="3636335">
                  <a:extLst>
                    <a:ext uri="{9D8B030D-6E8A-4147-A177-3AD203B41FA5}">
                      <a16:colId xmlns:a16="http://schemas.microsoft.com/office/drawing/2014/main" val="20001"/>
                    </a:ext>
                  </a:extLst>
                </a:gridCol>
                <a:gridCol w="1919177">
                  <a:extLst>
                    <a:ext uri="{9D8B030D-6E8A-4147-A177-3AD203B41FA5}">
                      <a16:colId xmlns:a16="http://schemas.microsoft.com/office/drawing/2014/main" val="20002"/>
                    </a:ext>
                  </a:extLst>
                </a:gridCol>
              </a:tblGrid>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US" sz="2400" b="0" i="0" u="none" strike="noStrike" cap="none" normalizeH="0" baseline="0" dirty="0">
                        <a:ln>
                          <a:noFill/>
                        </a:ln>
                        <a:solidFill>
                          <a:schemeClr val="tx1"/>
                        </a:solidFill>
                        <a:effectLst/>
                        <a:latin typeface="Coptic1" pitchFamily="2" charset="0"/>
                        <a:cs typeface="Arial" pitchFamily="34"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en-US" sz="2400" b="0" i="0" u="none" strike="noStrike" cap="none" normalizeH="0" baseline="0" dirty="0">
                        <a:ln>
                          <a:noFill/>
                        </a:ln>
                        <a:solidFill>
                          <a:schemeClr val="tx1"/>
                        </a:solidFill>
                        <a:effectLst/>
                        <a:latin typeface="Coptic1" pitchFamily="2" charset="0"/>
                        <a:cs typeface="Arial" pitchFamily="34"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27538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tenseph~mot</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n~totk</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kata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hwb</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niben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eybe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hwb</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niben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qen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hwb</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niben</a:t>
                      </a:r>
                      <a:r>
                        <a:rPr kumimoji="0" lang="en-US" sz="2600" b="0" i="0" u="none" strike="noStrike" cap="none" normalizeH="0" baseline="0" dirty="0">
                          <a:ln>
                            <a:noFill/>
                          </a:ln>
                          <a:solidFill>
                            <a:schemeClr val="tx1"/>
                          </a:solidFill>
                          <a:effectLst/>
                          <a:latin typeface="Coptic1" pitchFamily="2" charset="0"/>
                          <a:cs typeface="Arial" charset="0"/>
                        </a:rPr>
                        <a:t>.  Je </a:t>
                      </a:r>
                      <a:r>
                        <a:rPr kumimoji="0" lang="en-US" sz="2600" b="0" i="0" u="none" strike="noStrike" cap="none" normalizeH="0" baseline="0" dirty="0" err="1">
                          <a:ln>
                            <a:noFill/>
                          </a:ln>
                          <a:solidFill>
                            <a:schemeClr val="tx1"/>
                          </a:solidFill>
                          <a:effectLst/>
                          <a:latin typeface="Coptic1" pitchFamily="2" charset="0"/>
                          <a:cs typeface="Arial" charset="0"/>
                        </a:rPr>
                        <a:t>akerc~kepazin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e~jwn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akerbo</a:t>
                      </a:r>
                      <a:r>
                        <a:rPr kumimoji="0" lang="en-US" sz="2600" b="0" i="0" u="none" strike="noStrike" cap="none" normalizeH="0" baseline="0" dirty="0">
                          <a:ln>
                            <a:noFill/>
                          </a:ln>
                          <a:solidFill>
                            <a:schemeClr val="tx1"/>
                          </a:solidFill>
                          <a:effectLst/>
                          <a:latin typeface="Coptic1" pitchFamily="2" charset="0"/>
                          <a:cs typeface="Arial" charset="0"/>
                        </a:rPr>
                        <a:t>/~yin </a:t>
                      </a:r>
                      <a:r>
                        <a:rPr kumimoji="0" lang="en-US" sz="2600" b="0" i="0" u="none" strike="noStrike" cap="none" normalizeH="0" baseline="0" dirty="0" err="1">
                          <a:ln>
                            <a:noFill/>
                          </a:ln>
                          <a:solidFill>
                            <a:schemeClr val="tx1"/>
                          </a:solidFill>
                          <a:effectLst/>
                          <a:latin typeface="Coptic1" pitchFamily="2" charset="0"/>
                          <a:cs typeface="Arial" charset="0"/>
                        </a:rPr>
                        <a:t>e~ron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aka~reh</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e~ron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aksopten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e~rok</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ak</a:t>
                      </a:r>
                      <a:r>
                        <a:rPr kumimoji="0" lang="en-US" sz="2600" b="0" i="0" u="none" strike="noStrike" cap="none" normalizeH="0" baseline="0" dirty="0">
                          <a:ln>
                            <a:noFill/>
                          </a:ln>
                          <a:solidFill>
                            <a:schemeClr val="tx1"/>
                          </a:solidFill>
                          <a:effectLst/>
                          <a:latin typeface="Coptic1" pitchFamily="2" charset="0"/>
                          <a:cs typeface="Arial" charset="0"/>
                        </a:rPr>
                        <a:t>]</a:t>
                      </a:r>
                      <a:r>
                        <a:rPr kumimoji="0" lang="en-US" sz="2600" b="0" i="0" u="none" strike="noStrike" cap="none" normalizeH="0" baseline="0" dirty="0" err="1">
                          <a:ln>
                            <a:noFill/>
                          </a:ln>
                          <a:solidFill>
                            <a:schemeClr val="tx1"/>
                          </a:solidFill>
                          <a:effectLst/>
                          <a:latin typeface="Coptic1" pitchFamily="2" charset="0"/>
                          <a:cs typeface="Arial" charset="0"/>
                        </a:rPr>
                        <a:t>a~co</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e~ron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ak</a:t>
                      </a:r>
                      <a:r>
                        <a:rPr kumimoji="0" lang="en-US" sz="2600" b="0" i="0" u="none" strike="noStrike" cap="none" normalizeH="0" baseline="0" dirty="0">
                          <a:ln>
                            <a:noFill/>
                          </a:ln>
                          <a:solidFill>
                            <a:schemeClr val="tx1"/>
                          </a:solidFill>
                          <a:effectLst/>
                          <a:latin typeface="Coptic1" pitchFamily="2" charset="0"/>
                          <a:cs typeface="Arial" charset="0"/>
                        </a:rPr>
                        <a:t>]</a:t>
                      </a:r>
                      <a:r>
                        <a:rPr kumimoji="0" lang="en-US" sz="2600" b="0" i="0" u="none" strike="noStrike" cap="none" normalizeH="0" baseline="0" dirty="0" err="1">
                          <a:ln>
                            <a:noFill/>
                          </a:ln>
                          <a:solidFill>
                            <a:schemeClr val="tx1"/>
                          </a:solidFill>
                          <a:effectLst/>
                          <a:latin typeface="Coptic1" pitchFamily="2" charset="0"/>
                          <a:cs typeface="Arial" charset="0"/>
                        </a:rPr>
                        <a:t>toten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akenten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sa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e~h~r</a:t>
                      </a:r>
                      <a:r>
                        <a:rPr kumimoji="0" lang="en-US" sz="2600" b="0" i="0" u="none" strike="noStrike" cap="none" normalizeH="0" baseline="0" dirty="0">
                          <a:ln>
                            <a:noFill/>
                          </a:ln>
                          <a:solidFill>
                            <a:schemeClr val="tx1"/>
                          </a:solidFill>
                          <a:effectLst/>
                          <a:latin typeface="Coptic1" pitchFamily="2" charset="0"/>
                          <a:cs typeface="Arial" charset="0"/>
                        </a:rPr>
                        <a:t>/</a:t>
                      </a:r>
                      <a:r>
                        <a:rPr kumimoji="0" lang="en-US" sz="2600" b="0" i="0" u="none" strike="noStrike" cap="none" normalizeH="0" baseline="0" dirty="0" err="1">
                          <a:ln>
                            <a:noFill/>
                          </a:ln>
                          <a:solidFill>
                            <a:schemeClr val="tx1"/>
                          </a:solidFill>
                          <a:effectLst/>
                          <a:latin typeface="Coptic1" pitchFamily="2" charset="0"/>
                          <a:cs typeface="Arial" charset="0"/>
                        </a:rPr>
                        <a:t>i</a:t>
                      </a:r>
                      <a:r>
                        <a:rPr kumimoji="0" lang="en-US" sz="2600" b="0" i="0" u="none" strike="noStrike" cap="none" normalizeH="0" baseline="0" dirty="0">
                          <a:ln>
                            <a:noFill/>
                          </a:ln>
                          <a:solidFill>
                            <a:schemeClr val="tx1"/>
                          </a:solidFill>
                          <a:effectLst/>
                          <a:latin typeface="Coptic1" pitchFamily="2" charset="0"/>
                          <a:cs typeface="Arial" charset="0"/>
                        </a:rPr>
                        <a:t> e~ </a:t>
                      </a:r>
                      <a:r>
                        <a:rPr kumimoji="0" lang="en-US" sz="2600" b="0" i="0" u="none" strike="noStrike" cap="none" normalizeH="0" baseline="0" dirty="0" err="1">
                          <a:ln>
                            <a:noFill/>
                          </a:ln>
                          <a:solidFill>
                            <a:schemeClr val="tx1"/>
                          </a:solidFill>
                          <a:effectLst/>
                          <a:latin typeface="Coptic1" pitchFamily="2" charset="0"/>
                          <a:cs typeface="Arial" charset="0"/>
                        </a:rPr>
                        <a:t>taiounou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yai</a:t>
                      </a:r>
                      <a:r>
                        <a:rPr kumimoji="0" lang="en-US" sz="2600" b="0" i="0" u="none" strike="noStrike" cap="none" normalizeH="0" baseline="0" dirty="0">
                          <a:ln>
                            <a:noFill/>
                          </a:ln>
                          <a:solidFill>
                            <a:schemeClr val="tx1"/>
                          </a:solidFill>
                          <a:effectLst/>
                          <a:latin typeface="Coptic1" pitchFamily="2" charset="0"/>
                          <a:cs typeface="Arial" charset="0"/>
                        </a:rPr>
                        <a:t>.</a:t>
                      </a: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nous Te rendons grâce dans toute circonstance, pour toute circonstance, et en toute circonstance, car Tu nous as protégés, aidés, conservés, reçus avec bonté, traités avec miséricorde, fortifiés et fait parvenir à cette heure.</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نشكرك على كل حالٍ ومن أجل كل حالٍ وفى كل حالٍ لأنكَ سترتنا وأعنتنا وحفظتنا وقبلتنا إليكَ وأشفقتَ علينا وعضدتنا وأتيتَ بنا إلى هذه السـاعة.</a:t>
                      </a:r>
                      <a:endParaRPr kumimoji="0" lang="en-US" sz="30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
        <p:nvSpPr>
          <p:cNvPr id="6" name="Text Box 29">
            <a:hlinkClick r:id="rId3" action="ppaction://hlinksldjump"/>
          </p:cNvPr>
          <p:cNvSpPr txBox="1">
            <a:spLocks noChangeArrowheads="1"/>
          </p:cNvSpPr>
          <p:nvPr/>
        </p:nvSpPr>
        <p:spPr bwMode="auto">
          <a:xfrm>
            <a:off x="6879265" y="6324600"/>
            <a:ext cx="2264735" cy="533400"/>
          </a:xfrm>
          <a:prstGeom prst="rect">
            <a:avLst/>
          </a:prstGeom>
          <a:solidFill>
            <a:srgbClr val="0070C0"/>
          </a:solidFill>
          <a:ln w="25400" cmpd="sng">
            <a:solidFill>
              <a:schemeClr val="tx1"/>
            </a:solidFill>
            <a:miter lim="800000"/>
            <a:headEnd/>
            <a:tailEnd/>
          </a:ln>
        </p:spPr>
        <p:txBody>
          <a:bodyPr wrap="square" lIns="0" tIns="0" rIns="0" bIns="0">
            <a:noAutofit/>
          </a:bodyPr>
          <a:lstStyle/>
          <a:p>
            <a:pPr algn="ctr" rtl="1"/>
            <a:r>
              <a:rPr lang="ar-EG" sz="1600" b="1" dirty="0" err="1"/>
              <a:t>فى</a:t>
            </a:r>
            <a:r>
              <a:rPr lang="ar-EG" sz="1600" b="1" dirty="0"/>
              <a:t> حضور الأسقف</a:t>
            </a:r>
          </a:p>
          <a:p>
            <a:pPr algn="ctr"/>
            <a:r>
              <a:rPr lang="fr-CA" sz="1200" b="1" dirty="0"/>
              <a:t>En présence de l’évêque</a:t>
            </a: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78596" name="Group 36"/>
          <p:cNvGraphicFramePr>
            <a:graphicFrameLocks noGrp="1"/>
          </p:cNvGraphicFramePr>
          <p:nvPr/>
        </p:nvGraphicFramePr>
        <p:xfrm>
          <a:off x="76200" y="76200"/>
          <a:ext cx="9067800" cy="4456748"/>
        </p:xfrm>
        <a:graphic>
          <a:graphicData uri="http://schemas.openxmlformats.org/drawingml/2006/table">
            <a:tbl>
              <a:tblPr/>
              <a:tblGrid>
                <a:gridCol w="5943600">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tblGrid>
              <a:tr h="1676400">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C’est pourquoi nous te glorifions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comme Mère de Dieu en tout temps demande au Seigneur en notre faveur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 pour qu’Il nous pardonne nos péchés.</a:t>
                      </a:r>
                      <a:endParaRPr lang="en-US" sz="2800" kern="1200" dirty="0">
                        <a:solidFill>
                          <a:schemeClr val="tx1"/>
                        </a:solidFill>
                        <a:latin typeface="+mn-lt"/>
                        <a:ea typeface="+mn-ea"/>
                        <a:cs typeface="+mn-cs"/>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ts val="0"/>
                        </a:spcBef>
                        <a:spcAft>
                          <a:spcPct val="0"/>
                        </a:spcAft>
                        <a:buClrTx/>
                        <a:buSzTx/>
                        <a:buFontTx/>
                        <a:buNone/>
                        <a:tabLst/>
                      </a:pPr>
                      <a:r>
                        <a:rPr lang="ar-EG" sz="3200" dirty="0"/>
                        <a:t>من أجل هذا نمجدِك، كوالدة الإله كل حين، إسألي الرب عنا،</a:t>
                      </a:r>
                      <a:endParaRPr lang="en-US" sz="3200" dirty="0"/>
                    </a:p>
                    <a:p>
                      <a:pPr marL="0" marR="0" lvl="0" indent="0" algn="r" defTabSz="914400" rtl="1" eaLnBrk="1" fontAlgn="base" latinLnBrk="0" hangingPunct="1">
                        <a:lnSpc>
                          <a:spcPct val="100000"/>
                        </a:lnSpc>
                        <a:spcBef>
                          <a:spcPts val="0"/>
                        </a:spcBef>
                        <a:spcAft>
                          <a:spcPct val="0"/>
                        </a:spcAft>
                        <a:buClrTx/>
                        <a:buSzTx/>
                        <a:buFontTx/>
                        <a:buNone/>
                        <a:tabLst/>
                      </a:pPr>
                      <a:r>
                        <a:rPr lang="ar-EG" sz="3200" dirty="0"/>
                        <a:t>ليغفر لنا خطايانا.</a:t>
                      </a:r>
                      <a:endParaRPr kumimoji="0" lang="ar-SA"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04988">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err="1">
                          <a:ln>
                            <a:noFill/>
                          </a:ln>
                          <a:solidFill>
                            <a:srgbClr val="FFFF00"/>
                          </a:solidFill>
                          <a:effectLst/>
                          <a:latin typeface="Coptic1" pitchFamily="2" charset="0"/>
                          <a:ea typeface="+mn-ea"/>
                          <a:cs typeface="Arial" charset="0"/>
                        </a:rPr>
                        <a:t>Eybe</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vai</a:t>
                      </a:r>
                      <a:r>
                        <a:rPr kumimoji="0" lang="en-US" sz="2800" b="0" i="0" u="none" strike="noStrike" kern="1200" cap="none" normalizeH="0" baseline="0" dirty="0">
                          <a:ln>
                            <a:noFill/>
                          </a:ln>
                          <a:solidFill>
                            <a:srgbClr val="FFFF00"/>
                          </a:solidFill>
                          <a:effectLst/>
                          <a:latin typeface="Coptic1" pitchFamily="2" charset="0"/>
                          <a:ea typeface="+mn-ea"/>
                          <a:cs typeface="Arial" charset="0"/>
                        </a:rPr>
                        <a:t> ten]</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w~ou</a:t>
                      </a:r>
                      <a:r>
                        <a:rPr kumimoji="0" lang="en-US" sz="2800" b="0" i="0" u="none" strike="noStrike" kern="1200" cap="none" normalizeH="0" baseline="0" dirty="0">
                          <a:ln>
                            <a:noFill/>
                          </a:ln>
                          <a:solidFill>
                            <a:srgbClr val="FFFF00"/>
                          </a:solidFill>
                          <a:effectLst/>
                          <a:latin typeface="Coptic1" pitchFamily="2" charset="0"/>
                          <a:ea typeface="+mn-ea"/>
                          <a:cs typeface="Arial" charset="0"/>
                        </a:rPr>
                        <a:t> ne:</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hwc</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yeo~tokoc</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n~c</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ou</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niben</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 ma]ho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e~P</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oic</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e~h~r</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i</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e~jwn</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err="1">
                          <a:ln>
                            <a:noFill/>
                          </a:ln>
                          <a:solidFill>
                            <a:srgbClr val="FFFF00"/>
                          </a:solidFill>
                          <a:effectLst/>
                          <a:latin typeface="Coptic1" pitchFamily="2" charset="0"/>
                          <a:ea typeface="+mn-ea"/>
                          <a:cs typeface="Arial" charset="0"/>
                        </a:rPr>
                        <a:t>n~tef,a</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nennobi</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nan</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e~bol</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5" name="Picture 2"/>
          <p:cNvPicPr>
            <a:picLocks noChangeAspect="1" noChangeArrowheads="1"/>
          </p:cNvPicPr>
          <p:nvPr/>
        </p:nvPicPr>
        <p:blipFill>
          <a:blip r:embed="rId4" cstate="print"/>
          <a:srcRect/>
          <a:stretch>
            <a:fillRect/>
          </a:stretch>
        </p:blipFill>
        <p:spPr bwMode="auto">
          <a:xfrm>
            <a:off x="3448050" y="4495800"/>
            <a:ext cx="2190750" cy="2085975"/>
          </a:xfrm>
          <a:prstGeom prst="rect">
            <a:avLst/>
          </a:prstGeom>
          <a:noFill/>
          <a:ln w="9525">
            <a:noFill/>
            <a:miter lim="800000"/>
            <a:headEnd/>
            <a:tailEnd/>
          </a:ln>
          <a:effectLst/>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22458" name="Group 26"/>
          <p:cNvGraphicFramePr>
            <a:graphicFrameLocks noGrp="1"/>
          </p:cNvGraphicFramePr>
          <p:nvPr/>
        </p:nvGraphicFramePr>
        <p:xfrm>
          <a:off x="76200" y="57150"/>
          <a:ext cx="9067800" cy="4218432"/>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868488">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toi, O Vierge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la reine véritable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la fierté de notre race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 Tu nous as enfanté Emmanuel.</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السلام لك ايتها العذراء، الملكة الحقيقية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السلام لفخر جنسنا ، ولدت لنا عمانوئيل.</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989138">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&lt;ere ne w~ ]</a:t>
                      </a:r>
                      <a:r>
                        <a:rPr kumimoji="0" lang="en-US" sz="3200" b="0" i="0" u="none" strike="noStrike" cap="none" normalizeH="0" baseline="0" dirty="0" err="1">
                          <a:ln>
                            <a:noFill/>
                          </a:ln>
                          <a:solidFill>
                            <a:srgbClr val="FFFF00"/>
                          </a:solidFill>
                          <a:effectLst/>
                          <a:latin typeface="Coptic1" pitchFamily="2" charset="0"/>
                          <a:cs typeface="Arial" charset="0"/>
                        </a:rPr>
                        <a:t>paryenoc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ourw</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n~a~l</a:t>
                      </a:r>
                      <a:r>
                        <a:rPr kumimoji="0" lang="en-US" sz="3200" b="0" i="0" u="none" strike="noStrike" cap="none" normalizeH="0" baseline="0" dirty="0">
                          <a:ln>
                            <a:noFill/>
                          </a:ln>
                          <a:solidFill>
                            <a:srgbClr val="FFFF00"/>
                          </a:solidFill>
                          <a:effectLst/>
                          <a:latin typeface="Coptic1" pitchFamily="2" charset="0"/>
                          <a:cs typeface="Arial" charset="0"/>
                        </a:rPr>
                        <a:t>/yin/:</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,ere </a:t>
                      </a:r>
                      <a:r>
                        <a:rPr kumimoji="0" lang="en-US" sz="3200" b="0" i="0" u="none" strike="noStrike" cap="none" normalizeH="0" baseline="0" dirty="0" err="1">
                          <a:ln>
                            <a:noFill/>
                          </a:ln>
                          <a:solidFill>
                            <a:srgbClr val="FFFF00"/>
                          </a:solidFill>
                          <a:effectLst/>
                          <a:latin typeface="Coptic1" pitchFamily="2" charset="0"/>
                          <a:cs typeface="Arial" charset="0"/>
                        </a:rPr>
                        <a:t>p~sousou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pengenoc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a~rej~vo</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n~Emmanou</a:t>
                      </a:r>
                      <a:r>
                        <a:rPr kumimoji="0" lang="en-US" sz="3200" b="0" i="0" u="none" strike="noStrike" cap="none" normalizeH="0" baseline="0" dirty="0">
                          <a:ln>
                            <a:noFill/>
                          </a:ln>
                          <a:solidFill>
                            <a:srgbClr val="FFFF00"/>
                          </a:solidFill>
                          <a:effectLst/>
                          <a:latin typeface="Coptic1" pitchFamily="2" charset="0"/>
                          <a:cs typeface="Arial" charset="0"/>
                        </a:rPr>
                        <a:t>/l.</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7" name="Picture 2"/>
          <p:cNvPicPr>
            <a:picLocks noChangeAspect="1" noChangeArrowheads="1"/>
          </p:cNvPicPr>
          <p:nvPr/>
        </p:nvPicPr>
        <p:blipFill>
          <a:blip r:embed="rId4" cstate="print"/>
          <a:srcRect/>
          <a:stretch>
            <a:fillRect/>
          </a:stretch>
        </p:blipFill>
        <p:spPr bwMode="auto">
          <a:xfrm>
            <a:off x="3448050" y="4495800"/>
            <a:ext cx="2190750" cy="2085975"/>
          </a:xfrm>
          <a:prstGeom prst="rect">
            <a:avLst/>
          </a:prstGeom>
          <a:noFill/>
          <a:ln w="9525">
            <a:noFill/>
            <a:miter lim="800000"/>
            <a:headEnd/>
            <a:tailEnd/>
          </a:ln>
          <a:effectLst/>
        </p:spPr>
      </p:pic>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24509" name="Group 29"/>
          <p:cNvGraphicFramePr>
            <a:graphicFrameLocks noGrp="1"/>
          </p:cNvGraphicFramePr>
          <p:nvPr/>
        </p:nvGraphicFramePr>
        <p:xfrm>
          <a:off x="76200" y="0"/>
          <a:ext cx="9067800" cy="4279265"/>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905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Nous te prions de nous mentionner,</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 O fidèle </a:t>
                      </a:r>
                      <a:r>
                        <a:rPr kumimoji="0" lang="fr-CA" sz="2800" b="0" i="0" u="none" strike="noStrike" cap="none" normalizeH="0" baseline="0" dirty="0" err="1">
                          <a:ln>
                            <a:noFill/>
                          </a:ln>
                          <a:solidFill>
                            <a:schemeClr val="tx1"/>
                          </a:solidFill>
                          <a:effectLst/>
                          <a:latin typeface="Arial" charset="0"/>
                          <a:cs typeface="Arial" pitchFamily="34" charset="0"/>
                        </a:rPr>
                        <a:t>intercesseure</a:t>
                      </a:r>
                      <a:r>
                        <a:rPr kumimoji="0" lang="fr-CA" sz="2800" b="0" i="0" u="none" strike="noStrike" cap="none" normalizeH="0" baseline="0" dirty="0">
                          <a:ln>
                            <a:noFill/>
                          </a:ln>
                          <a:solidFill>
                            <a:schemeClr val="tx1"/>
                          </a:solidFill>
                          <a:effectLst/>
                          <a:latin typeface="Arial" charset="0"/>
                          <a:cs typeface="Arial" pitchFamily="34" charset="0"/>
                        </a:rPr>
                        <a: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auprès de notre Seigneur Jésus Christ,</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Pour qu'il pardonne nos péchés.</a:t>
                      </a:r>
                      <a:endParaRPr kumimoji="0" lang="en-US" sz="2800" b="0" i="0" u="none" strike="noStrike" cap="none" normalizeH="0" baseline="0" dirty="0">
                        <a:ln>
                          <a:noFill/>
                        </a:ln>
                        <a:solidFill>
                          <a:schemeClr val="tx1"/>
                        </a:solidFill>
                        <a:effectLst/>
                        <a:latin typeface="Arial" charset="0"/>
                        <a:cs typeface="Arial" pitchFamily="34"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نسألك أذكرينا</a:t>
                      </a:r>
                    </a:p>
                    <a:p>
                      <a:pPr marL="0" marR="0" lvl="0" indent="0" algn="r" defTabSz="914400" rtl="1" eaLnBrk="1" fontAlgn="base" latinLnBrk="0" hangingPunct="1">
                        <a:lnSpc>
                          <a:spcPct val="100000"/>
                        </a:lnSpc>
                        <a:spcBef>
                          <a:spcPct val="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ايتها الشفيعة المؤتمنة ، امام ربنا يسوع المسيح، ليغفر لنا خطايانا.</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054225">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Ten]ho </a:t>
                      </a:r>
                      <a:r>
                        <a:rPr kumimoji="0" lang="en-US" sz="3200" b="0" i="0" u="none" strike="noStrike" cap="none" normalizeH="0" baseline="0" dirty="0" err="1">
                          <a:ln>
                            <a:noFill/>
                          </a:ln>
                          <a:solidFill>
                            <a:srgbClr val="FFFF00"/>
                          </a:solidFill>
                          <a:effectLst/>
                          <a:latin typeface="Coptic1" pitchFamily="2" charset="0"/>
                          <a:cs typeface="Arial" charset="0"/>
                        </a:rPr>
                        <a:t>a~ripenmeui</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w~ ]</a:t>
                      </a:r>
                      <a:r>
                        <a:rPr kumimoji="0" lang="en-US" sz="3200" b="0" i="0" u="none" strike="noStrike" cap="none" normalizeH="0" baseline="0" dirty="0" err="1">
                          <a:ln>
                            <a:noFill/>
                          </a:ln>
                          <a:solidFill>
                            <a:srgbClr val="FFFF00"/>
                          </a:solidFill>
                          <a:effectLst/>
                          <a:latin typeface="Coptic1" pitchFamily="2" charset="0"/>
                          <a:cs typeface="Arial" charset="0"/>
                        </a:rPr>
                        <a:t>p~roctat</a:t>
                      </a:r>
                      <a:r>
                        <a:rPr kumimoji="0" lang="en-US" sz="3200" b="0" i="0" u="none" strike="noStrike" cap="none" normalizeH="0" baseline="0" dirty="0">
                          <a:ln>
                            <a:noFill/>
                          </a:ln>
                          <a:solidFill>
                            <a:srgbClr val="FFFF00"/>
                          </a:solidFill>
                          <a:effectLst/>
                          <a:latin typeface="Coptic1" pitchFamily="2" charset="0"/>
                          <a:cs typeface="Arial" charset="0"/>
                        </a:rPr>
                        <a:t>/c </a:t>
                      </a:r>
                      <a:r>
                        <a:rPr kumimoji="0" lang="en-US" sz="3200" b="0" i="0" u="none" strike="noStrike" cap="none" normalizeH="0" baseline="0" dirty="0" err="1">
                          <a:ln>
                            <a:noFill/>
                          </a:ln>
                          <a:solidFill>
                            <a:srgbClr val="FFFF00"/>
                          </a:solidFill>
                          <a:effectLst/>
                          <a:latin typeface="Coptic1" pitchFamily="2" charset="0"/>
                          <a:cs typeface="Arial" charset="0"/>
                        </a:rPr>
                        <a:t>e~tenhot</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nahren</a:t>
                      </a:r>
                      <a:r>
                        <a:rPr kumimoji="0" lang="en-US" sz="3200" b="0" i="0" u="none" strike="noStrike" cap="none" normalizeH="0" baseline="0" dirty="0">
                          <a:ln>
                            <a:noFill/>
                          </a:ln>
                          <a:solidFill>
                            <a:srgbClr val="FFFF00"/>
                          </a:solidFill>
                          <a:effectLst/>
                          <a:latin typeface="Coptic1" pitchFamily="2" charset="0"/>
                          <a:cs typeface="Arial" charset="0"/>
                        </a:rPr>
                        <a:t> Pen[</a:t>
                      </a:r>
                      <a:r>
                        <a:rPr kumimoji="0" lang="en-US" sz="3200" b="0" i="0" u="none" strike="noStrike" cap="none" normalizeH="0" baseline="0" dirty="0" err="1">
                          <a:ln>
                            <a:noFill/>
                          </a:ln>
                          <a:solidFill>
                            <a:srgbClr val="FFFF00"/>
                          </a:solidFill>
                          <a:effectLst/>
                          <a:latin typeface="Coptic1" pitchFamily="2" charset="0"/>
                          <a:cs typeface="Arial" charset="0"/>
                        </a:rPr>
                        <a:t>oic</a:t>
                      </a:r>
                      <a:r>
                        <a:rPr kumimoji="0" lang="en-US" sz="3200" b="0" i="0" u="none" strike="noStrike" cap="none" normalizeH="0" baseline="0" dirty="0">
                          <a:ln>
                            <a:noFill/>
                          </a:ln>
                          <a:solidFill>
                            <a:srgbClr val="FFFF00"/>
                          </a:solidFill>
                          <a:effectLst/>
                          <a:latin typeface="Coptic1" pitchFamily="2" charset="0"/>
                          <a:cs typeface="Arial" charset="0"/>
                        </a:rPr>
                        <a:t> I/#c# </a:t>
                      </a:r>
                      <a:r>
                        <a:rPr kumimoji="0" lang="en-US" sz="3200" b="0" i="0" u="none" strike="noStrike" cap="none" normalizeH="0" baseline="0" dirty="0" err="1">
                          <a:ln>
                            <a:noFill/>
                          </a:ln>
                          <a:solidFill>
                            <a:srgbClr val="FFFF00"/>
                          </a:solidFill>
                          <a:effectLst/>
                          <a:latin typeface="Coptic1" pitchFamily="2" charset="0"/>
                          <a:cs typeface="Arial" charset="0"/>
                        </a:rPr>
                        <a:t>P,#c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n~tef,a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nennobi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8" name="Action Button: Custom 7">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5" name="Picture 2"/>
          <p:cNvPicPr>
            <a:picLocks noChangeAspect="1" noChangeArrowheads="1"/>
          </p:cNvPicPr>
          <p:nvPr/>
        </p:nvPicPr>
        <p:blipFill>
          <a:blip r:embed="rId4" cstate="print"/>
          <a:srcRect/>
          <a:stretch>
            <a:fillRect/>
          </a:stretch>
        </p:blipFill>
        <p:spPr bwMode="auto">
          <a:xfrm>
            <a:off x="3448050" y="4495800"/>
            <a:ext cx="2190750" cy="2085975"/>
          </a:xfrm>
          <a:prstGeom prst="rect">
            <a:avLst/>
          </a:prstGeom>
          <a:noFill/>
          <a:ln w="9525">
            <a:noFill/>
            <a:miter lim="800000"/>
            <a:headEnd/>
            <a:tailEnd/>
          </a:ln>
          <a:effectLst/>
        </p:spPr>
      </p:pic>
      <p:sp>
        <p:nvSpPr>
          <p:cNvPr id="2" name="AutoShape 24">
            <a:hlinkClick r:id="rId5" action="ppaction://hlinksldjump" highlightClick="1"/>
            <a:extLst>
              <a:ext uri="{FF2B5EF4-FFF2-40B4-BE49-F238E27FC236}">
                <a16:creationId xmlns:a16="http://schemas.microsoft.com/office/drawing/2014/main" id="{8D3279DC-368F-C645-B770-AB9DFD78BCF8}"/>
              </a:ext>
            </a:extLst>
          </p:cNvPr>
          <p:cNvSpPr>
            <a:spLocks noChangeArrowheads="1"/>
          </p:cNvSpPr>
          <p:nvPr/>
        </p:nvSpPr>
        <p:spPr bwMode="auto">
          <a:xfrm>
            <a:off x="5867400" y="6324600"/>
            <a:ext cx="3276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 des saints</a:t>
            </a:r>
            <a:endParaRPr lang="en-CA" sz="500" b="1" dirty="0"/>
          </a:p>
          <a:p>
            <a:pPr algn="ctr" rtl="1">
              <a:lnSpc>
                <a:spcPct val="90000"/>
              </a:lnSpc>
              <a:spcBef>
                <a:spcPct val="0"/>
              </a:spcBef>
            </a:pPr>
            <a:r>
              <a:rPr lang="en-CA" sz="2000" b="1" dirty="0"/>
              <a:t> </a:t>
            </a:r>
            <a:r>
              <a:rPr lang="ar-EG" sz="2000" b="1" dirty="0"/>
              <a:t>فهرس الذكصولوجيات القديسين</a:t>
            </a:r>
            <a:endParaRPr lang="en-CA" sz="2000" b="1" dirty="0"/>
          </a:p>
        </p:txBody>
      </p:sp>
      <p:sp>
        <p:nvSpPr>
          <p:cNvPr id="3" name="AutoShape 19">
            <a:hlinkClick r:id="rId6" action="ppaction://hlinksldjump" highlightClick="1"/>
            <a:extLst>
              <a:ext uri="{FF2B5EF4-FFF2-40B4-BE49-F238E27FC236}">
                <a16:creationId xmlns:a16="http://schemas.microsoft.com/office/drawing/2014/main" id="{D77378F3-3264-A14D-9EAE-29FCED594517}"/>
              </a:ext>
            </a:extLst>
          </p:cNvPr>
          <p:cNvSpPr>
            <a:spLocks noChangeArrowheads="1"/>
          </p:cNvSpPr>
          <p:nvPr/>
        </p:nvSpPr>
        <p:spPr bwMode="auto">
          <a:xfrm>
            <a:off x="7962900" y="5539740"/>
            <a:ext cx="1181100" cy="784860"/>
          </a:xfrm>
          <a:prstGeom prst="actionButtonBlank">
            <a:avLst/>
          </a:prstGeom>
          <a:solidFill>
            <a:srgbClr val="800000"/>
          </a:solidFill>
          <a:ln w="9525">
            <a:solidFill>
              <a:schemeClr val="tx1"/>
            </a:solidFill>
            <a:miter lim="800000"/>
            <a:headEnd/>
            <a:tailEnd/>
          </a:ln>
        </p:spPr>
        <p:txBody>
          <a:bodyPr wrap="none" tIns="118800" bIns="118800" anchor="ctr"/>
          <a:lstStyle/>
          <a:p>
            <a:pPr algn="ctr">
              <a:lnSpc>
                <a:spcPct val="90000"/>
              </a:lnSpc>
              <a:spcBef>
                <a:spcPct val="0"/>
              </a:spcBef>
            </a:pPr>
            <a:r>
              <a:rPr lang="en-CA" sz="2800" b="1" dirty="0"/>
              <a:t>Aube</a:t>
            </a:r>
          </a:p>
          <a:p>
            <a:pPr algn="ctr">
              <a:lnSpc>
                <a:spcPct val="90000"/>
              </a:lnSpc>
              <a:spcBef>
                <a:spcPct val="0"/>
              </a:spcBef>
            </a:pPr>
            <a:r>
              <a:rPr lang="ar-EG" sz="2800" b="1" dirty="0"/>
              <a:t>باكر</a:t>
            </a:r>
            <a:endParaRPr lang="fr-CA" sz="2800" b="1" dirty="0"/>
          </a:p>
        </p:txBody>
      </p:sp>
      <p:sp>
        <p:nvSpPr>
          <p:cNvPr id="4" name="AutoShape 18">
            <a:hlinkClick r:id="rId7" action="ppaction://hlinksldjump" highlightClick="1"/>
            <a:extLst>
              <a:ext uri="{FF2B5EF4-FFF2-40B4-BE49-F238E27FC236}">
                <a16:creationId xmlns:a16="http://schemas.microsoft.com/office/drawing/2014/main" id="{0F62A0C8-FAF9-424A-8CE8-106C6DC23492}"/>
              </a:ext>
            </a:extLst>
          </p:cNvPr>
          <p:cNvSpPr>
            <a:spLocks noChangeArrowheads="1"/>
          </p:cNvSpPr>
          <p:nvPr/>
        </p:nvSpPr>
        <p:spPr bwMode="auto">
          <a:xfrm>
            <a:off x="7962900" y="4640579"/>
            <a:ext cx="1181100" cy="919479"/>
          </a:xfrm>
          <a:prstGeom prst="actionButtonBlank">
            <a:avLst/>
          </a:prstGeom>
          <a:solidFill>
            <a:srgbClr val="800000"/>
          </a:solidFill>
          <a:ln w="9525">
            <a:solidFill>
              <a:schemeClr val="tx1"/>
            </a:solidFill>
            <a:miter lim="800000"/>
            <a:headEnd/>
            <a:tailEnd/>
          </a:ln>
        </p:spPr>
        <p:txBody>
          <a:bodyPr wrap="none" tIns="118800" bIns="118800" anchor="ctr"/>
          <a:lstStyle/>
          <a:p>
            <a:pPr algn="ctr">
              <a:lnSpc>
                <a:spcPct val="90000"/>
              </a:lnSpc>
              <a:spcBef>
                <a:spcPct val="0"/>
              </a:spcBef>
            </a:pPr>
            <a:r>
              <a:rPr lang="en-CA" sz="2800" b="1" dirty="0" err="1"/>
              <a:t>Veille</a:t>
            </a:r>
            <a:endParaRPr lang="en-CA" sz="2800" b="1" dirty="0"/>
          </a:p>
          <a:p>
            <a:pPr algn="ctr">
              <a:lnSpc>
                <a:spcPct val="90000"/>
              </a:lnSpc>
              <a:spcBef>
                <a:spcPct val="0"/>
              </a:spcBef>
            </a:pPr>
            <a:r>
              <a:rPr lang="ar-EG" sz="2800" b="1" dirty="0"/>
              <a:t>عشية</a:t>
            </a:r>
            <a:endParaRPr lang="fr-CA" sz="2800" b="1" dirty="0"/>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37293" y="773991"/>
            <a:ext cx="3873462" cy="3477875"/>
          </a:xfrm>
          <a:prstGeom prst="rect">
            <a:avLst/>
          </a:prstGeom>
        </p:spPr>
        <p:txBody>
          <a:bodyPr wrap="square">
            <a:spAutoFit/>
          </a:bodyPr>
          <a:lstStyle/>
          <a:p>
            <a:pPr algn="just" rtl="1"/>
            <a:r>
              <a:rPr lang="ar-EG" sz="4400" dirty="0">
                <a:solidFill>
                  <a:prstClr val="white"/>
                </a:solidFill>
              </a:rPr>
              <a:t>زينتك يا مريم العذراء يا </a:t>
            </a:r>
            <a:r>
              <a:rPr lang="ar-EG" sz="4400" dirty="0" err="1">
                <a:solidFill>
                  <a:prstClr val="white"/>
                </a:solidFill>
              </a:rPr>
              <a:t>أبنة</a:t>
            </a:r>
            <a:r>
              <a:rPr lang="ar-EG" sz="4400" dirty="0">
                <a:solidFill>
                  <a:prstClr val="white"/>
                </a:solidFill>
              </a:rPr>
              <a:t> الملك داود هي عن يمين يسوع المسيح </a:t>
            </a:r>
            <a:r>
              <a:rPr lang="ar-EG" sz="4400" dirty="0" err="1">
                <a:solidFill>
                  <a:prstClr val="white"/>
                </a:solidFill>
              </a:rPr>
              <a:t>إبن</a:t>
            </a:r>
            <a:r>
              <a:rPr lang="ar-EG" sz="4400" dirty="0">
                <a:solidFill>
                  <a:prstClr val="white"/>
                </a:solidFill>
              </a:rPr>
              <a:t> الله الحبيب</a:t>
            </a:r>
            <a:endParaRPr lang="fr-FR" sz="4400" dirty="0">
              <a:solidFill>
                <a:prstClr val="white"/>
              </a:solidFill>
            </a:endParaRPr>
          </a:p>
        </p:txBody>
      </p:sp>
      <p:sp>
        <p:nvSpPr>
          <p:cNvPr id="6" name="Rectangle 5"/>
          <p:cNvSpPr/>
          <p:nvPr/>
        </p:nvSpPr>
        <p:spPr>
          <a:xfrm>
            <a:off x="251520" y="949548"/>
            <a:ext cx="4752528" cy="3527119"/>
          </a:xfrm>
          <a:prstGeom prst="rect">
            <a:avLst/>
          </a:prstGeom>
        </p:spPr>
        <p:txBody>
          <a:bodyPr wrap="square">
            <a:spAutoFit/>
          </a:bodyPr>
          <a:lstStyle/>
          <a:p>
            <a:pPr algn="just"/>
            <a:r>
              <a:rPr lang="pt-BR" sz="3600">
                <a:solidFill>
                  <a:prstClr val="white"/>
                </a:solidFill>
                <a:latin typeface="CS Avva Shenouda" pitchFamily="34" charset="0"/>
              </a:rPr>
              <a:t>`</a:t>
            </a:r>
            <a:r>
              <a:rPr lang="pt-BR" dirty="0">
                <a:solidFill>
                  <a:prstClr val="white"/>
                </a:solidFill>
                <a:latin typeface="CS Avva Shenouda" pitchFamily="34" charset="0"/>
              </a:rPr>
              <a:t>E</a:t>
            </a:r>
            <a:r>
              <a:rPr lang="pt-BR" sz="3600">
                <a:solidFill>
                  <a:prstClr val="white"/>
                </a:solidFill>
                <a:latin typeface="CS Avva Shenouda" pitchFamily="34" charset="0"/>
              </a:rPr>
              <a:t>re </a:t>
            </a:r>
            <a:r>
              <a:rPr lang="pt-BR" sz="3600" dirty="0">
                <a:solidFill>
                  <a:prstClr val="white"/>
                </a:solidFill>
                <a:latin typeface="CS Avva Shenouda" pitchFamily="34" charset="0"/>
              </a:rPr>
              <a:t>`pcolcel </a:t>
            </a:r>
          </a:p>
          <a:p>
            <a:pPr algn="just"/>
            <a:r>
              <a:rPr lang="pt-BR" sz="3600" dirty="0">
                <a:solidFill>
                  <a:prstClr val="white"/>
                </a:solidFill>
                <a:latin typeface="CS Avva Shenouda" pitchFamily="34" charset="0"/>
              </a:rPr>
              <a:t>`n]par;enoc @ Maria `tseri `m`pouro Dauid @ caouinam `nI=y=c P=,=c @ `psyri `mV] pimenrit.</a:t>
            </a:r>
            <a:endParaRPr lang="fr-FR" sz="3600" dirty="0">
              <a:solidFill>
                <a:prstClr val="white"/>
              </a:solidFill>
              <a:latin typeface="CS Avva Shenouda" pitchFamily="34" charset="0"/>
            </a:endParaRPr>
          </a:p>
        </p:txBody>
      </p:sp>
      <p:sp>
        <p:nvSpPr>
          <p:cNvPr id="7" name="Rectangle 6"/>
          <p:cNvSpPr/>
          <p:nvPr/>
        </p:nvSpPr>
        <p:spPr>
          <a:xfrm>
            <a:off x="369795" y="4396646"/>
            <a:ext cx="8640960" cy="2062103"/>
          </a:xfrm>
          <a:prstGeom prst="rect">
            <a:avLst/>
          </a:prstGeom>
        </p:spPr>
        <p:txBody>
          <a:bodyPr wrap="square">
            <a:spAutoFit/>
          </a:bodyPr>
          <a:lstStyle/>
          <a:p>
            <a:pPr algn="ctr"/>
            <a:r>
              <a:rPr lang="fr-FR" sz="3200" b="1" dirty="0">
                <a:solidFill>
                  <a:prstClr val="white"/>
                </a:solidFill>
                <a:latin typeface="Book Antiqua" pitchFamily="18" charset="0"/>
              </a:rPr>
              <a:t>Car ta parure, Mère de Dieu</a:t>
            </a:r>
          </a:p>
          <a:p>
            <a:pPr algn="ctr"/>
            <a:r>
              <a:rPr lang="fr-FR" sz="3200" b="1" dirty="0">
                <a:solidFill>
                  <a:prstClr val="white"/>
                </a:solidFill>
                <a:latin typeface="Book Antiqua" pitchFamily="18" charset="0"/>
              </a:rPr>
              <a:t>Marie ô fille du roi David</a:t>
            </a:r>
          </a:p>
          <a:p>
            <a:pPr algn="ctr"/>
            <a:r>
              <a:rPr lang="fr-FR" sz="3200" b="1" dirty="0">
                <a:solidFill>
                  <a:prstClr val="white"/>
                </a:solidFill>
                <a:latin typeface="Book Antiqua" pitchFamily="18" charset="0"/>
              </a:rPr>
              <a:t>Est à la droite de Jésus-Christ</a:t>
            </a:r>
          </a:p>
          <a:p>
            <a:pPr algn="ctr"/>
            <a:r>
              <a:rPr lang="fr-FR" sz="3200" b="1" dirty="0">
                <a:solidFill>
                  <a:prstClr val="white"/>
                </a:solidFill>
                <a:latin typeface="Book Antiqua" pitchFamily="18" charset="0"/>
              </a:rPr>
              <a:t>Le Bien-Aimé, le Fils de Dieu</a:t>
            </a:r>
          </a:p>
        </p:txBody>
      </p:sp>
      <p:sp>
        <p:nvSpPr>
          <p:cNvPr id="2" name="Action Button: Custom 7">
            <a:hlinkClick r:id="rId2" action="ppaction://hlinksldjump" highlightClick="1"/>
            <a:extLst>
              <a:ext uri="{FF2B5EF4-FFF2-40B4-BE49-F238E27FC236}">
                <a16:creationId xmlns:a16="http://schemas.microsoft.com/office/drawing/2014/main" id="{FE1F6BC4-AB97-3B45-9173-D59AD70E3BAB}"/>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graphicFrame>
        <p:nvGraphicFramePr>
          <p:cNvPr id="3" name="Group 42">
            <a:extLst>
              <a:ext uri="{FF2B5EF4-FFF2-40B4-BE49-F238E27FC236}">
                <a16:creationId xmlns:a16="http://schemas.microsoft.com/office/drawing/2014/main" id="{953C7A1A-D6CB-D340-9B0F-5BB171D99697}"/>
              </a:ext>
            </a:extLst>
          </p:cNvPr>
          <p:cNvGraphicFramePr>
            <a:graphicFrameLocks noGrp="1"/>
          </p:cNvGraphicFramePr>
          <p:nvPr>
            <p:extLst>
              <p:ext uri="{D42A27DB-BD31-4B8C-83A1-F6EECF244321}">
                <p14:modId xmlns:p14="http://schemas.microsoft.com/office/powerpoint/2010/main" val="2252403933"/>
              </p:ext>
            </p:extLst>
          </p:nvPr>
        </p:nvGraphicFramePr>
        <p:xfrm>
          <a:off x="0" y="0"/>
          <a:ext cx="9144000" cy="804768"/>
        </p:xfrm>
        <a:graphic>
          <a:graphicData uri="http://schemas.openxmlformats.org/drawingml/2006/table">
            <a:tbl>
              <a:tblPr/>
              <a:tblGrid>
                <a:gridCol w="5115936">
                  <a:extLst>
                    <a:ext uri="{9D8B030D-6E8A-4147-A177-3AD203B41FA5}">
                      <a16:colId xmlns:a16="http://schemas.microsoft.com/office/drawing/2014/main" val="20000"/>
                    </a:ext>
                  </a:extLst>
                </a:gridCol>
                <a:gridCol w="4028064">
                  <a:extLst>
                    <a:ext uri="{9D8B030D-6E8A-4147-A177-3AD203B41FA5}">
                      <a16:colId xmlns:a16="http://schemas.microsoft.com/office/drawing/2014/main" val="20001"/>
                    </a:ext>
                  </a:extLst>
                </a:gridCol>
              </a:tblGrid>
              <a:tr h="80476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400" b="1" i="0" u="none" strike="noStrike" cap="none" normalizeH="0" baseline="0">
                          <a:ln>
                            <a:noFill/>
                          </a:ln>
                          <a:solidFill>
                            <a:schemeClr val="tx1"/>
                          </a:solidFill>
                          <a:effectLst/>
                          <a:latin typeface="Arial" charset="0"/>
                          <a:cs typeface="Arial" charset="0"/>
                        </a:rPr>
                        <a:t>2</a:t>
                      </a:r>
                      <a:r>
                        <a:rPr kumimoji="0" lang="fr-FR" sz="2400" b="1" i="0" u="none" strike="noStrike" cap="none" normalizeH="0" baseline="30000">
                          <a:ln>
                            <a:noFill/>
                          </a:ln>
                          <a:solidFill>
                            <a:schemeClr val="tx1"/>
                          </a:solidFill>
                          <a:effectLst/>
                          <a:latin typeface="Arial" charset="0"/>
                          <a:cs typeface="Arial" charset="0"/>
                        </a:rPr>
                        <a:t>ème</a:t>
                      </a:r>
                      <a:r>
                        <a:rPr kumimoji="0" lang="fr-FR" sz="2400" b="1" i="0" u="none" strike="noStrike" cap="none" normalizeH="0" baseline="0">
                          <a:ln>
                            <a:noFill/>
                          </a:ln>
                          <a:solidFill>
                            <a:schemeClr val="tx1"/>
                          </a:solidFill>
                          <a:effectLst/>
                          <a:latin typeface="Arial" charset="0"/>
                          <a:cs typeface="Arial" charset="0"/>
                        </a:rPr>
                        <a:t> </a:t>
                      </a:r>
                      <a:r>
                        <a:rPr kumimoji="0" lang="en-US" sz="2400" b="1" i="0" u="none" strike="noStrike" cap="none" normalizeH="0" baseline="0">
                          <a:ln>
                            <a:noFill/>
                          </a:ln>
                          <a:solidFill>
                            <a:schemeClr val="tx1"/>
                          </a:solidFill>
                          <a:effectLst/>
                          <a:latin typeface="Arial" charset="0"/>
                          <a:cs typeface="Arial" charset="0"/>
                        </a:rPr>
                        <a:t>DOXOLOGIE POUR KIAH</a:t>
                      </a:r>
                      <a:r>
                        <a:rPr kumimoji="0" lang="fr-FR" sz="2400" b="1" i="0" u="none" strike="noStrike" cap="none" normalizeH="0" baseline="0">
                          <a:ln>
                            <a:noFill/>
                          </a:ln>
                          <a:solidFill>
                            <a:schemeClr val="tx1"/>
                          </a:solidFill>
                          <a:effectLst/>
                          <a:latin typeface="Arial" charset="0"/>
                          <a:cs typeface="Arial" charset="0"/>
                        </a:rPr>
                        <a:t>K</a:t>
                      </a:r>
                      <a:endParaRPr kumimoji="0" lang="en-US" sz="2400" b="1" i="0" u="none" strike="noStrike" cap="none" normalizeH="0" baseline="0" dirty="0">
                        <a:ln>
                          <a:noFill/>
                        </a:ln>
                        <a:solidFill>
                          <a:schemeClr val="tx1"/>
                        </a:solidFill>
                        <a:effectLst/>
                        <a:latin typeface="Arial" charset="0"/>
                        <a:cs typeface="Arial"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dirty="0">
                          <a:ln>
                            <a:noFill/>
                          </a:ln>
                          <a:solidFill>
                            <a:schemeClr val="tx1"/>
                          </a:solidFill>
                          <a:effectLst/>
                          <a:latin typeface="Arial" charset="0"/>
                          <a:cs typeface="Arial" charset="0"/>
                        </a:rPr>
                        <a:t>ذكصولوجية كيهك</a:t>
                      </a:r>
                      <a:endParaRPr kumimoji="0" lang="en-CA" sz="24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770641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2800767"/>
          </a:xfrm>
          <a:prstGeom prst="rect">
            <a:avLst/>
          </a:prstGeom>
        </p:spPr>
        <p:txBody>
          <a:bodyPr wrap="square">
            <a:spAutoFit/>
          </a:bodyPr>
          <a:lstStyle/>
          <a:p>
            <a:pPr algn="just" rtl="1"/>
            <a:r>
              <a:rPr lang="ar-EG" sz="4400" dirty="0">
                <a:solidFill>
                  <a:prstClr val="white"/>
                </a:solidFill>
              </a:rPr>
              <a:t>كقول داود الملك المرتل في المزمور قامت الملكة عن يمين العرش</a:t>
            </a:r>
            <a:endParaRPr lang="fr-FR" sz="4400" dirty="0">
              <a:solidFill>
                <a:prstClr val="white"/>
              </a:solidFill>
            </a:endParaRPr>
          </a:p>
        </p:txBody>
      </p:sp>
      <p:sp>
        <p:nvSpPr>
          <p:cNvPr id="6" name="Rectangle 5"/>
          <p:cNvSpPr/>
          <p:nvPr/>
        </p:nvSpPr>
        <p:spPr>
          <a:xfrm>
            <a:off x="323528" y="250770"/>
            <a:ext cx="4752528" cy="4081117"/>
          </a:xfrm>
          <a:prstGeom prst="rect">
            <a:avLst/>
          </a:prstGeom>
        </p:spPr>
        <p:txBody>
          <a:bodyPr wrap="square">
            <a:spAutoFit/>
          </a:bodyPr>
          <a:lstStyle/>
          <a:p>
            <a:pPr algn="just"/>
            <a:r>
              <a:rPr lang="pt-BR" sz="3600">
                <a:solidFill>
                  <a:prstClr val="white"/>
                </a:solidFill>
                <a:latin typeface="CS Avva Shenouda" pitchFamily="34" charset="0"/>
              </a:rPr>
              <a:t>Kata </a:t>
            </a:r>
            <a:r>
              <a:rPr lang="pt-BR" sz="3600" dirty="0">
                <a:solidFill>
                  <a:prstClr val="white"/>
                </a:solidFill>
                <a:latin typeface="CS Avva Shenouda" pitchFamily="34" charset="0"/>
              </a:rPr>
              <a:t>`pcaji </a:t>
            </a:r>
          </a:p>
          <a:p>
            <a:pPr algn="just"/>
            <a:r>
              <a:rPr lang="pt-BR" sz="3600" dirty="0">
                <a:solidFill>
                  <a:prstClr val="white"/>
                </a:solidFill>
                <a:latin typeface="CS Avva Shenouda" pitchFamily="34" charset="0"/>
              </a:rPr>
              <a:t>`nDauid `pouro @ pihumnodoc qen pi'almoc @ je ac`ohi `eratc `nje ]ourw @ caouinam `mpi`;ronoc.</a:t>
            </a:r>
            <a:endParaRPr lang="fr-FR" sz="3600" dirty="0">
              <a:solidFill>
                <a:prstClr val="white"/>
              </a:solidFill>
              <a:latin typeface="CS Avva Shenouda" pitchFamily="34" charset="0"/>
            </a:endParaRPr>
          </a:p>
        </p:txBody>
      </p:sp>
      <p:sp>
        <p:nvSpPr>
          <p:cNvPr id="7" name="Rectangle 6"/>
          <p:cNvSpPr/>
          <p:nvPr/>
        </p:nvSpPr>
        <p:spPr>
          <a:xfrm>
            <a:off x="251520" y="4293096"/>
            <a:ext cx="8640960" cy="2062103"/>
          </a:xfrm>
          <a:prstGeom prst="rect">
            <a:avLst/>
          </a:prstGeom>
        </p:spPr>
        <p:txBody>
          <a:bodyPr wrap="square">
            <a:spAutoFit/>
          </a:bodyPr>
          <a:lstStyle/>
          <a:p>
            <a:pPr algn="ctr"/>
            <a:r>
              <a:rPr lang="fr-FR" sz="3200" b="1" dirty="0">
                <a:solidFill>
                  <a:prstClr val="white"/>
                </a:solidFill>
                <a:latin typeface="Book Antiqua" pitchFamily="18" charset="0"/>
              </a:rPr>
              <a:t>Car c’est ainsi que s’exprima</a:t>
            </a:r>
          </a:p>
          <a:p>
            <a:pPr algn="ctr"/>
            <a:r>
              <a:rPr lang="fr-FR" sz="3200" b="1" dirty="0">
                <a:solidFill>
                  <a:prstClr val="white"/>
                </a:solidFill>
                <a:latin typeface="Book Antiqua" pitchFamily="18" charset="0"/>
              </a:rPr>
              <a:t>David le chantre dans son psaume</a:t>
            </a:r>
          </a:p>
          <a:p>
            <a:pPr algn="ctr"/>
            <a:r>
              <a:rPr lang="fr-FR" sz="3200" b="1" dirty="0">
                <a:solidFill>
                  <a:prstClr val="white"/>
                </a:solidFill>
                <a:latin typeface="Book Antiqua" pitchFamily="18" charset="0"/>
              </a:rPr>
              <a:t>« Voici la reine qui se tient</a:t>
            </a:r>
          </a:p>
          <a:p>
            <a:pPr algn="ctr"/>
            <a:r>
              <a:rPr lang="fr-FR" sz="3200" b="1" dirty="0">
                <a:solidFill>
                  <a:prstClr val="white"/>
                </a:solidFill>
                <a:latin typeface="Book Antiqua" pitchFamily="18" charset="0"/>
              </a:rPr>
              <a:t>Debout à la droite du trône»</a:t>
            </a:r>
          </a:p>
        </p:txBody>
      </p:sp>
      <p:sp>
        <p:nvSpPr>
          <p:cNvPr id="2" name="Action Button: Custom 7">
            <a:hlinkClick r:id="rId2" action="ppaction://hlinksldjump" highlightClick="1"/>
            <a:extLst>
              <a:ext uri="{FF2B5EF4-FFF2-40B4-BE49-F238E27FC236}">
                <a16:creationId xmlns:a16="http://schemas.microsoft.com/office/drawing/2014/main" id="{22181A48-2AF6-9C47-A7DF-BFAF3E4DEADA}"/>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27911183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3477875"/>
          </a:xfrm>
          <a:prstGeom prst="rect">
            <a:avLst/>
          </a:prstGeom>
        </p:spPr>
        <p:txBody>
          <a:bodyPr wrap="square">
            <a:spAutoFit/>
          </a:bodyPr>
          <a:lstStyle/>
          <a:p>
            <a:pPr algn="just" rtl="1"/>
            <a:r>
              <a:rPr lang="ar-EG" sz="4400" dirty="0">
                <a:solidFill>
                  <a:prstClr val="white"/>
                </a:solidFill>
              </a:rPr>
              <a:t>أنت ارفع من </a:t>
            </a:r>
            <a:r>
              <a:rPr lang="ar-EG" sz="4400" dirty="0" err="1">
                <a:solidFill>
                  <a:prstClr val="white"/>
                </a:solidFill>
              </a:rPr>
              <a:t>الشاروبيم</a:t>
            </a:r>
            <a:r>
              <a:rPr lang="ar-EG" sz="4400" dirty="0">
                <a:solidFill>
                  <a:prstClr val="white"/>
                </a:solidFill>
              </a:rPr>
              <a:t> وأكرم من </a:t>
            </a:r>
            <a:r>
              <a:rPr lang="ar-EG" sz="4400" dirty="0" err="1">
                <a:solidFill>
                  <a:prstClr val="white"/>
                </a:solidFill>
              </a:rPr>
              <a:t>السارافيم</a:t>
            </a:r>
            <a:r>
              <a:rPr lang="ar-EG" sz="4400" dirty="0">
                <a:solidFill>
                  <a:prstClr val="white"/>
                </a:solidFill>
              </a:rPr>
              <a:t> في السماء وعلي الأرض يا أم الله ذي العزة</a:t>
            </a:r>
            <a:endParaRPr lang="fr-FR" sz="4400" dirty="0">
              <a:solidFill>
                <a:prstClr val="white"/>
              </a:solidFill>
            </a:endParaRPr>
          </a:p>
        </p:txBody>
      </p:sp>
      <p:sp>
        <p:nvSpPr>
          <p:cNvPr id="6" name="Rectangle 5"/>
          <p:cNvSpPr/>
          <p:nvPr/>
        </p:nvSpPr>
        <p:spPr>
          <a:xfrm>
            <a:off x="323528" y="250770"/>
            <a:ext cx="4824536" cy="3416320"/>
          </a:xfrm>
          <a:prstGeom prst="rect">
            <a:avLst/>
          </a:prstGeom>
        </p:spPr>
        <p:txBody>
          <a:bodyPr wrap="square">
            <a:spAutoFit/>
          </a:bodyPr>
          <a:lstStyle/>
          <a:p>
            <a:pPr algn="just"/>
            <a:r>
              <a:rPr lang="pt-BR" sz="3600" dirty="0">
                <a:solidFill>
                  <a:prstClr val="white"/>
                </a:solidFill>
                <a:latin typeface="CS Avva Shenouda" pitchFamily="34" charset="0"/>
              </a:rPr>
              <a:t>Te[oci `eni,eroubim @ `w `;mau `mV] va pi`amahi @ tetaiyout `eniceravim @ qen `tve nem hijen pikahi.</a:t>
            </a:r>
            <a:endParaRPr lang="fr-FR" sz="3600" dirty="0">
              <a:solidFill>
                <a:prstClr val="white"/>
              </a:solidFill>
              <a:latin typeface="CS Avva Shenouda" pitchFamily="34" charset="0"/>
            </a:endParaRPr>
          </a:p>
        </p:txBody>
      </p:sp>
      <p:sp>
        <p:nvSpPr>
          <p:cNvPr id="7" name="Rectangle 6"/>
          <p:cNvSpPr/>
          <p:nvPr/>
        </p:nvSpPr>
        <p:spPr>
          <a:xfrm>
            <a:off x="251520" y="4221088"/>
            <a:ext cx="8640960" cy="2062103"/>
          </a:xfrm>
          <a:prstGeom prst="rect">
            <a:avLst/>
          </a:prstGeom>
        </p:spPr>
        <p:txBody>
          <a:bodyPr wrap="square">
            <a:spAutoFit/>
          </a:bodyPr>
          <a:lstStyle/>
          <a:p>
            <a:pPr algn="ctr"/>
            <a:r>
              <a:rPr lang="fr-FR" sz="3200" b="1" dirty="0">
                <a:solidFill>
                  <a:prstClr val="white"/>
                </a:solidFill>
                <a:latin typeface="Book Antiqua" pitchFamily="18" charset="0"/>
              </a:rPr>
              <a:t>Tu surpassas les Chérubins</a:t>
            </a:r>
          </a:p>
          <a:p>
            <a:pPr algn="ctr"/>
            <a:r>
              <a:rPr lang="fr-FR" sz="3200" b="1" dirty="0">
                <a:solidFill>
                  <a:prstClr val="white"/>
                </a:solidFill>
                <a:latin typeface="Book Antiqua" pitchFamily="18" charset="0"/>
              </a:rPr>
              <a:t>Plus honorée, tu dépassas</a:t>
            </a:r>
          </a:p>
          <a:p>
            <a:pPr algn="ctr"/>
            <a:r>
              <a:rPr lang="fr-FR" sz="3200" b="1" dirty="0">
                <a:solidFill>
                  <a:prstClr val="white"/>
                </a:solidFill>
                <a:latin typeface="Book Antiqua" pitchFamily="18" charset="0"/>
              </a:rPr>
              <a:t>Les  Séraphins, sur ciel et terre</a:t>
            </a:r>
          </a:p>
          <a:p>
            <a:pPr algn="ctr"/>
            <a:r>
              <a:rPr lang="fr-FR" sz="3200" b="1" dirty="0">
                <a:solidFill>
                  <a:prstClr val="white"/>
                </a:solidFill>
                <a:latin typeface="Book Antiqua" pitchFamily="18" charset="0"/>
              </a:rPr>
              <a:t>Ô Mère du Dieu puissant et fort</a:t>
            </a:r>
          </a:p>
        </p:txBody>
      </p:sp>
      <p:sp>
        <p:nvSpPr>
          <p:cNvPr id="2" name="Action Button: Custom 7">
            <a:hlinkClick r:id="rId2" action="ppaction://hlinksldjump" highlightClick="1"/>
            <a:extLst>
              <a:ext uri="{FF2B5EF4-FFF2-40B4-BE49-F238E27FC236}">
                <a16:creationId xmlns:a16="http://schemas.microsoft.com/office/drawing/2014/main" id="{9641421B-94E8-FB4F-A4C9-6A26AED3E2BF}"/>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41449941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3477875"/>
          </a:xfrm>
          <a:prstGeom prst="rect">
            <a:avLst/>
          </a:prstGeom>
        </p:spPr>
        <p:txBody>
          <a:bodyPr wrap="square">
            <a:spAutoFit/>
          </a:bodyPr>
          <a:lstStyle/>
          <a:p>
            <a:pPr algn="just" rtl="1"/>
            <a:r>
              <a:rPr lang="ar-EG" sz="4400" dirty="0" err="1">
                <a:solidFill>
                  <a:prstClr val="white"/>
                </a:solidFill>
              </a:rPr>
              <a:t>طوباك</a:t>
            </a:r>
            <a:r>
              <a:rPr lang="ar-EG" sz="4400" dirty="0">
                <a:solidFill>
                  <a:prstClr val="white"/>
                </a:solidFill>
              </a:rPr>
              <a:t> أنتِ يا مريم لأنك </a:t>
            </a:r>
            <a:r>
              <a:rPr lang="ar-EG" sz="4400" dirty="0" err="1">
                <a:solidFill>
                  <a:prstClr val="white"/>
                </a:solidFill>
              </a:rPr>
              <a:t>ولدت </a:t>
            </a:r>
            <a:r>
              <a:rPr lang="ar-EG" sz="4400" dirty="0">
                <a:solidFill>
                  <a:prstClr val="white"/>
                </a:solidFill>
              </a:rPr>
              <a:t>(الإله) </a:t>
            </a:r>
            <a:r>
              <a:rPr lang="ar-EG" sz="4400" dirty="0" err="1">
                <a:solidFill>
                  <a:prstClr val="white"/>
                </a:solidFill>
              </a:rPr>
              <a:t>الحقيقي</a:t>
            </a:r>
            <a:r>
              <a:rPr lang="ar-EG" sz="4400" dirty="0">
                <a:solidFill>
                  <a:prstClr val="white"/>
                </a:solidFill>
              </a:rPr>
              <a:t> وبتوليتك مختومة </a:t>
            </a:r>
            <a:r>
              <a:rPr lang="ar-EG" sz="4400" dirty="0" err="1">
                <a:solidFill>
                  <a:prstClr val="white"/>
                </a:solidFill>
              </a:rPr>
              <a:t>وانت</a:t>
            </a:r>
            <a:r>
              <a:rPr lang="ar-EG" sz="4400" dirty="0">
                <a:solidFill>
                  <a:prstClr val="white"/>
                </a:solidFill>
              </a:rPr>
              <a:t> باقية عذراء</a:t>
            </a:r>
            <a:endParaRPr lang="fr-FR" sz="4400" dirty="0">
              <a:solidFill>
                <a:prstClr val="white"/>
              </a:solidFill>
            </a:endParaRPr>
          </a:p>
        </p:txBody>
      </p:sp>
      <p:sp>
        <p:nvSpPr>
          <p:cNvPr id="6" name="Rectangle 5"/>
          <p:cNvSpPr/>
          <p:nvPr/>
        </p:nvSpPr>
        <p:spPr>
          <a:xfrm>
            <a:off x="323528" y="250770"/>
            <a:ext cx="4824536" cy="3748719"/>
          </a:xfrm>
          <a:prstGeom prst="rect">
            <a:avLst/>
          </a:prstGeom>
        </p:spPr>
        <p:txBody>
          <a:bodyPr wrap="square">
            <a:spAutoFit/>
          </a:bodyPr>
          <a:lstStyle/>
          <a:p>
            <a:pPr algn="just"/>
            <a:r>
              <a:rPr lang="pt-BR" sz="3600">
                <a:solidFill>
                  <a:prstClr val="white"/>
                </a:solidFill>
                <a:latin typeface="CS Avva Shenouda" pitchFamily="34" charset="0"/>
              </a:rPr>
              <a:t>Wounia</a:t>
            </a:r>
            <a:r>
              <a:rPr lang="pt-BR" sz="3600" dirty="0">
                <a:solidFill>
                  <a:prstClr val="white"/>
                </a:solidFill>
                <a:latin typeface="CS Avva Shenouda" pitchFamily="34" charset="0"/>
              </a:rPr>
              <a:t>] `n;o </a:t>
            </a:r>
          </a:p>
          <a:p>
            <a:pPr algn="just"/>
            <a:r>
              <a:rPr lang="pt-BR" sz="3600" dirty="0">
                <a:solidFill>
                  <a:prstClr val="white"/>
                </a:solidFill>
                <a:latin typeface="CS Avva Shenouda" pitchFamily="34" charset="0"/>
              </a:rPr>
              <a:t>Maria @ je `are`jvo </a:t>
            </a:r>
          </a:p>
          <a:p>
            <a:pPr algn="just"/>
            <a:r>
              <a:rPr lang="pt-BR" sz="3600" dirty="0">
                <a:solidFill>
                  <a:prstClr val="white"/>
                </a:solidFill>
                <a:latin typeface="CS Avva Shenouda" pitchFamily="34" charset="0"/>
              </a:rPr>
              <a:t>`mpi`aly;inoc @ ectob `nje tepar;enia @ `ere`ohi `ereoi </a:t>
            </a:r>
          </a:p>
          <a:p>
            <a:pPr algn="just"/>
            <a:r>
              <a:rPr lang="pt-BR" sz="3600" dirty="0">
                <a:solidFill>
                  <a:prstClr val="white"/>
                </a:solidFill>
                <a:latin typeface="CS Avva Shenouda" pitchFamily="34" charset="0"/>
              </a:rPr>
              <a:t>`mpar;enoc.</a:t>
            </a:r>
            <a:endParaRPr lang="fr-FR" sz="3600" dirty="0">
              <a:solidFill>
                <a:prstClr val="white"/>
              </a:solidFill>
              <a:latin typeface="CS Avva Shenouda" pitchFamily="34" charset="0"/>
            </a:endParaRPr>
          </a:p>
        </p:txBody>
      </p:sp>
      <p:sp>
        <p:nvSpPr>
          <p:cNvPr id="7" name="Rectangle 6"/>
          <p:cNvSpPr/>
          <p:nvPr/>
        </p:nvSpPr>
        <p:spPr>
          <a:xfrm>
            <a:off x="251520" y="4149080"/>
            <a:ext cx="8640960" cy="2062103"/>
          </a:xfrm>
          <a:prstGeom prst="rect">
            <a:avLst/>
          </a:prstGeom>
        </p:spPr>
        <p:txBody>
          <a:bodyPr wrap="square">
            <a:spAutoFit/>
          </a:bodyPr>
          <a:lstStyle/>
          <a:p>
            <a:pPr algn="ctr"/>
            <a:r>
              <a:rPr lang="fr-FR" sz="3200" b="1" dirty="0">
                <a:solidFill>
                  <a:prstClr val="white"/>
                </a:solidFill>
                <a:latin typeface="Book Antiqua" pitchFamily="18" charset="0"/>
              </a:rPr>
              <a:t>Ô bienheureuse es-tu Marie</a:t>
            </a:r>
          </a:p>
          <a:p>
            <a:pPr algn="ctr"/>
            <a:r>
              <a:rPr lang="fr-FR" sz="3200" b="1" dirty="0">
                <a:solidFill>
                  <a:prstClr val="white"/>
                </a:solidFill>
                <a:latin typeface="Book Antiqua" pitchFamily="18" charset="0"/>
              </a:rPr>
              <a:t>Tu enfantas le Véritable</a:t>
            </a:r>
          </a:p>
          <a:p>
            <a:pPr algn="ctr"/>
            <a:r>
              <a:rPr lang="fr-FR" sz="3200" b="1" dirty="0">
                <a:solidFill>
                  <a:prstClr val="white"/>
                </a:solidFill>
                <a:latin typeface="Book Antiqua" pitchFamily="18" charset="0"/>
              </a:rPr>
              <a:t>Et ta virginité, scellée</a:t>
            </a:r>
          </a:p>
          <a:p>
            <a:pPr algn="ctr"/>
            <a:r>
              <a:rPr lang="fr-FR" sz="3200" b="1" dirty="0">
                <a:solidFill>
                  <a:prstClr val="white"/>
                </a:solidFill>
                <a:latin typeface="Book Antiqua" pitchFamily="18" charset="0"/>
              </a:rPr>
              <a:t>Tu demeuras vierge toujours</a:t>
            </a:r>
          </a:p>
        </p:txBody>
      </p:sp>
      <p:sp>
        <p:nvSpPr>
          <p:cNvPr id="2" name="Action Button: Custom 7">
            <a:hlinkClick r:id="rId3" action="ppaction://hlinksldjump" highlightClick="1"/>
            <a:extLst>
              <a:ext uri="{FF2B5EF4-FFF2-40B4-BE49-F238E27FC236}">
                <a16:creationId xmlns:a16="http://schemas.microsoft.com/office/drawing/2014/main" id="{A9B8992B-5075-2549-81F0-755B813F5843}"/>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2390007060"/>
      </p:ext>
    </p:extLst>
  </p:cSld>
  <p:clrMapOvr>
    <a:overrideClrMapping bg1="lt1" tx1="dk1" bg2="lt2" tx2="dk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2800767"/>
          </a:xfrm>
          <a:prstGeom prst="rect">
            <a:avLst/>
          </a:prstGeom>
        </p:spPr>
        <p:txBody>
          <a:bodyPr wrap="square">
            <a:spAutoFit/>
          </a:bodyPr>
          <a:lstStyle/>
          <a:p>
            <a:pPr algn="just" rtl="1"/>
            <a:r>
              <a:rPr lang="ar-EG" sz="4400" dirty="0">
                <a:solidFill>
                  <a:prstClr val="white"/>
                </a:solidFill>
              </a:rPr>
              <a:t>كما قال </a:t>
            </a:r>
            <a:r>
              <a:rPr lang="ar-EG" sz="4400" dirty="0" err="1">
                <a:solidFill>
                  <a:prstClr val="white"/>
                </a:solidFill>
              </a:rPr>
              <a:t>أشعياء</a:t>
            </a:r>
            <a:r>
              <a:rPr lang="ar-EG" sz="4400" dirty="0">
                <a:solidFill>
                  <a:prstClr val="white"/>
                </a:solidFill>
              </a:rPr>
              <a:t> بصوت التهليل ها فتاه عذراء ستلد لنا </a:t>
            </a:r>
            <a:r>
              <a:rPr lang="ar-EG" sz="4400" dirty="0" err="1">
                <a:solidFill>
                  <a:prstClr val="white"/>
                </a:solidFill>
              </a:rPr>
              <a:t>عمانوئيل</a:t>
            </a:r>
            <a:endParaRPr lang="fr-FR" sz="4400" dirty="0">
              <a:solidFill>
                <a:prstClr val="white"/>
              </a:solidFill>
            </a:endParaRPr>
          </a:p>
        </p:txBody>
      </p:sp>
      <p:sp>
        <p:nvSpPr>
          <p:cNvPr id="6" name="Rectangle 5"/>
          <p:cNvSpPr/>
          <p:nvPr/>
        </p:nvSpPr>
        <p:spPr>
          <a:xfrm>
            <a:off x="323528" y="250770"/>
            <a:ext cx="4752528" cy="3416320"/>
          </a:xfrm>
          <a:prstGeom prst="rect">
            <a:avLst/>
          </a:prstGeom>
        </p:spPr>
        <p:txBody>
          <a:bodyPr wrap="square">
            <a:spAutoFit/>
          </a:bodyPr>
          <a:lstStyle/>
          <a:p>
            <a:pPr algn="just"/>
            <a:r>
              <a:rPr lang="pt-BR" sz="3600" dirty="0">
                <a:solidFill>
                  <a:prstClr val="white"/>
                </a:solidFill>
                <a:latin typeface="CS Avva Shenouda" pitchFamily="34" charset="0"/>
              </a:rPr>
              <a:t>Kata `vry] `etafjoc @ `nje Yca`yac qen ou`cmy `n;elyl @ je ic `alou `mpar;enoc @ ec`emici nan `nEmmanouyl.</a:t>
            </a:r>
            <a:endParaRPr lang="fr-FR" sz="3600" dirty="0">
              <a:solidFill>
                <a:prstClr val="white"/>
              </a:solidFill>
              <a:latin typeface="CS Avva Shenouda" pitchFamily="34" charset="0"/>
            </a:endParaRPr>
          </a:p>
        </p:txBody>
      </p:sp>
      <p:sp>
        <p:nvSpPr>
          <p:cNvPr id="7" name="Rectangle 6"/>
          <p:cNvSpPr/>
          <p:nvPr/>
        </p:nvSpPr>
        <p:spPr>
          <a:xfrm>
            <a:off x="251520" y="4221088"/>
            <a:ext cx="8640960" cy="2062103"/>
          </a:xfrm>
          <a:prstGeom prst="rect">
            <a:avLst/>
          </a:prstGeom>
        </p:spPr>
        <p:txBody>
          <a:bodyPr wrap="square">
            <a:spAutoFit/>
          </a:bodyPr>
          <a:lstStyle/>
          <a:p>
            <a:pPr algn="ctr"/>
            <a:r>
              <a:rPr lang="fr-FR" sz="3200" b="1" dirty="0">
                <a:solidFill>
                  <a:prstClr val="white"/>
                </a:solidFill>
                <a:latin typeface="Book Antiqua" pitchFamily="18" charset="0"/>
              </a:rPr>
              <a:t>Comme Isaïe l’a annoncé</a:t>
            </a:r>
          </a:p>
          <a:p>
            <a:pPr algn="ctr"/>
            <a:r>
              <a:rPr lang="fr-FR" sz="3200" b="1" dirty="0">
                <a:solidFill>
                  <a:prstClr val="white"/>
                </a:solidFill>
                <a:latin typeface="Book Antiqua" pitchFamily="18" charset="0"/>
              </a:rPr>
              <a:t>En s’écriant d’une voix joyeuse</a:t>
            </a:r>
          </a:p>
          <a:p>
            <a:pPr algn="ctr"/>
            <a:r>
              <a:rPr lang="fr-FR" sz="3200" b="1" dirty="0">
                <a:solidFill>
                  <a:prstClr val="white"/>
                </a:solidFill>
                <a:latin typeface="Book Antiqua" pitchFamily="18" charset="0"/>
              </a:rPr>
              <a:t>"Voici la jeune vierge conçoit</a:t>
            </a:r>
          </a:p>
          <a:p>
            <a:pPr algn="ctr"/>
            <a:r>
              <a:rPr lang="fr-FR" sz="3200" b="1" dirty="0">
                <a:solidFill>
                  <a:prstClr val="white"/>
                </a:solidFill>
                <a:latin typeface="Book Antiqua" pitchFamily="18" charset="0"/>
              </a:rPr>
              <a:t>Et nous enfante Emmanuel"</a:t>
            </a:r>
          </a:p>
        </p:txBody>
      </p:sp>
      <p:sp>
        <p:nvSpPr>
          <p:cNvPr id="2" name="Action Button: Custom 7">
            <a:hlinkClick r:id="rId2" action="ppaction://hlinksldjump" highlightClick="1"/>
            <a:extLst>
              <a:ext uri="{FF2B5EF4-FFF2-40B4-BE49-F238E27FC236}">
                <a16:creationId xmlns:a16="http://schemas.microsoft.com/office/drawing/2014/main" id="{3C5672FE-AE8C-B745-8C39-84A88AABC968}"/>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38332654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2800767"/>
          </a:xfrm>
          <a:prstGeom prst="rect">
            <a:avLst/>
          </a:prstGeom>
        </p:spPr>
        <p:txBody>
          <a:bodyPr wrap="square">
            <a:spAutoFit/>
          </a:bodyPr>
          <a:lstStyle/>
          <a:p>
            <a:pPr algn="just" rtl="1"/>
            <a:r>
              <a:rPr lang="ar-EG" sz="4400" dirty="0">
                <a:solidFill>
                  <a:prstClr val="white"/>
                </a:solidFill>
              </a:rPr>
              <a:t>نعظمك كل يوم قائلين مع </a:t>
            </a:r>
            <a:r>
              <a:rPr lang="ar-EG" sz="4400" dirty="0" err="1">
                <a:solidFill>
                  <a:prstClr val="white"/>
                </a:solidFill>
              </a:rPr>
              <a:t>غبريال</a:t>
            </a:r>
            <a:r>
              <a:rPr lang="ar-EG" sz="4400" dirty="0">
                <a:solidFill>
                  <a:prstClr val="white"/>
                </a:solidFill>
              </a:rPr>
              <a:t> أفرحي يا ممتلئة نعمة الرب معكِ</a:t>
            </a:r>
            <a:endParaRPr lang="fr-FR" sz="4400" dirty="0">
              <a:solidFill>
                <a:prstClr val="white"/>
              </a:solidFill>
            </a:endParaRPr>
          </a:p>
        </p:txBody>
      </p:sp>
      <p:sp>
        <p:nvSpPr>
          <p:cNvPr id="6" name="Rectangle 5"/>
          <p:cNvSpPr/>
          <p:nvPr/>
        </p:nvSpPr>
        <p:spPr>
          <a:xfrm>
            <a:off x="323528" y="250770"/>
            <a:ext cx="4752528" cy="3083921"/>
          </a:xfrm>
          <a:prstGeom prst="rect">
            <a:avLst/>
          </a:prstGeom>
        </p:spPr>
        <p:txBody>
          <a:bodyPr wrap="square">
            <a:spAutoFit/>
          </a:bodyPr>
          <a:lstStyle/>
          <a:p>
            <a:pPr algn="just"/>
            <a:r>
              <a:rPr lang="pt-BR" sz="3600">
                <a:solidFill>
                  <a:prstClr val="white"/>
                </a:solidFill>
                <a:latin typeface="CS Avva Shenouda" pitchFamily="34" charset="0"/>
              </a:rPr>
              <a:t>Ten</a:t>
            </a:r>
            <a:r>
              <a:rPr lang="pt-BR" sz="3600" dirty="0">
                <a:solidFill>
                  <a:prstClr val="white"/>
                </a:solidFill>
                <a:latin typeface="CS Avva Shenouda" pitchFamily="34" charset="0"/>
              </a:rPr>
              <a:t>[ici `mmo `mmyni</a:t>
            </a:r>
          </a:p>
          <a:p>
            <a:pPr algn="just"/>
            <a:r>
              <a:rPr lang="pt-BR" sz="3600" dirty="0">
                <a:solidFill>
                  <a:prstClr val="white"/>
                </a:solidFill>
                <a:latin typeface="CS Avva Shenouda" pitchFamily="34" charset="0"/>
              </a:rPr>
              <a:t>`mmyni @ enjw `mmoc nem Gabriyl @ je ,ere ke,aritwmeny @ </a:t>
            </a:r>
          </a:p>
          <a:p>
            <a:pPr algn="just"/>
            <a:r>
              <a:rPr lang="pt-BR" sz="3600" dirty="0">
                <a:solidFill>
                  <a:prstClr val="white"/>
                </a:solidFill>
                <a:latin typeface="CS Avva Shenouda" pitchFamily="34" charset="0"/>
              </a:rPr>
              <a:t>`o Kurioc meta cou.</a:t>
            </a:r>
            <a:endParaRPr lang="fr-FR" sz="3600" dirty="0">
              <a:solidFill>
                <a:prstClr val="white"/>
              </a:solidFill>
              <a:latin typeface="CS Avva Shenouda" pitchFamily="34" charset="0"/>
            </a:endParaRPr>
          </a:p>
        </p:txBody>
      </p:sp>
      <p:sp>
        <p:nvSpPr>
          <p:cNvPr id="7" name="Rectangle 6"/>
          <p:cNvSpPr/>
          <p:nvPr/>
        </p:nvSpPr>
        <p:spPr>
          <a:xfrm>
            <a:off x="251520" y="4293096"/>
            <a:ext cx="8640960" cy="2062103"/>
          </a:xfrm>
          <a:prstGeom prst="rect">
            <a:avLst/>
          </a:prstGeom>
        </p:spPr>
        <p:txBody>
          <a:bodyPr wrap="square">
            <a:spAutoFit/>
          </a:bodyPr>
          <a:lstStyle/>
          <a:p>
            <a:pPr algn="ctr"/>
            <a:r>
              <a:rPr lang="fr-FR" sz="3200" b="1" dirty="0">
                <a:solidFill>
                  <a:prstClr val="white"/>
                </a:solidFill>
                <a:latin typeface="Book Antiqua" pitchFamily="18" charset="0"/>
              </a:rPr>
              <a:t>Et nous te magnifions toujours</a:t>
            </a:r>
          </a:p>
          <a:p>
            <a:pPr algn="ctr"/>
            <a:r>
              <a:rPr lang="fr-FR" sz="3200" b="1" dirty="0">
                <a:solidFill>
                  <a:prstClr val="white"/>
                </a:solidFill>
                <a:latin typeface="Book Antiqua" pitchFamily="18" charset="0"/>
              </a:rPr>
              <a:t>Avec l’archange Gabriel</a:t>
            </a:r>
          </a:p>
          <a:p>
            <a:pPr algn="ctr"/>
            <a:r>
              <a:rPr lang="fr-FR" sz="3200" b="1" dirty="0">
                <a:solidFill>
                  <a:prstClr val="white"/>
                </a:solidFill>
                <a:latin typeface="Book Antiqua" pitchFamily="18" charset="0"/>
              </a:rPr>
              <a:t>"Pleine de grâce, réjouis-toi</a:t>
            </a:r>
          </a:p>
          <a:p>
            <a:pPr algn="ctr"/>
            <a:r>
              <a:rPr lang="fr-FR" sz="3200" b="1" dirty="0">
                <a:solidFill>
                  <a:prstClr val="white"/>
                </a:solidFill>
                <a:latin typeface="Book Antiqua" pitchFamily="18" charset="0"/>
              </a:rPr>
              <a:t>Car le Seigneur est avec toi"</a:t>
            </a:r>
          </a:p>
        </p:txBody>
      </p:sp>
      <p:sp>
        <p:nvSpPr>
          <p:cNvPr id="2" name="Action Button: Custom 7">
            <a:hlinkClick r:id="rId2" action="ppaction://hlinksldjump" highlightClick="1"/>
            <a:extLst>
              <a:ext uri="{FF2B5EF4-FFF2-40B4-BE49-F238E27FC236}">
                <a16:creationId xmlns:a16="http://schemas.microsoft.com/office/drawing/2014/main" id="{FE042A3F-EC4B-4144-8110-39FB043532D8}"/>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26181733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2800767"/>
          </a:xfrm>
          <a:prstGeom prst="rect">
            <a:avLst/>
          </a:prstGeom>
        </p:spPr>
        <p:txBody>
          <a:bodyPr wrap="square">
            <a:spAutoFit/>
          </a:bodyPr>
          <a:lstStyle/>
          <a:p>
            <a:pPr algn="just" rtl="1"/>
            <a:r>
              <a:rPr lang="ar-EG" sz="4400" dirty="0">
                <a:solidFill>
                  <a:prstClr val="white"/>
                </a:solidFill>
              </a:rPr>
              <a:t>السلام لكِ أيتها العذراء، </a:t>
            </a:r>
            <a:r>
              <a:rPr lang="ar-EG" sz="4400" dirty="0" err="1">
                <a:solidFill>
                  <a:prstClr val="white"/>
                </a:solidFill>
              </a:rPr>
              <a:t>نطوبكِ</a:t>
            </a:r>
            <a:r>
              <a:rPr lang="ar-EG" sz="4400" dirty="0">
                <a:solidFill>
                  <a:prstClr val="white"/>
                </a:solidFill>
              </a:rPr>
              <a:t>، مع غبريـال الملاك، الرب معكِ</a:t>
            </a:r>
            <a:endParaRPr lang="fr-FR" sz="4400" dirty="0">
              <a:solidFill>
                <a:prstClr val="white"/>
              </a:solidFill>
            </a:endParaRPr>
          </a:p>
        </p:txBody>
      </p:sp>
      <p:sp>
        <p:nvSpPr>
          <p:cNvPr id="6" name="Rectangle 5"/>
          <p:cNvSpPr/>
          <p:nvPr/>
        </p:nvSpPr>
        <p:spPr>
          <a:xfrm>
            <a:off x="323528" y="250770"/>
            <a:ext cx="4680520" cy="3416320"/>
          </a:xfrm>
          <a:prstGeom prst="rect">
            <a:avLst/>
          </a:prstGeom>
        </p:spPr>
        <p:txBody>
          <a:bodyPr wrap="square">
            <a:spAutoFit/>
          </a:bodyPr>
          <a:lstStyle/>
          <a:p>
            <a:pPr algn="just"/>
            <a:r>
              <a:rPr lang="pt-BR" sz="3600" dirty="0">
                <a:solidFill>
                  <a:prstClr val="white"/>
                </a:solidFill>
                <a:latin typeface="CS Avva Shenouda" pitchFamily="34" charset="0"/>
              </a:rPr>
              <a:t>&lt;ere ne `w }par;enoc@ tenermakarizin `mmo@ nem Gabriyl pi`aggeloc@ ouoh `P[oic sop neme.</a:t>
            </a:r>
            <a:endParaRPr lang="fr-FR" sz="3600" dirty="0">
              <a:solidFill>
                <a:prstClr val="white"/>
              </a:solidFill>
              <a:latin typeface="CS Avva Shenouda" pitchFamily="34" charset="0"/>
            </a:endParaRPr>
          </a:p>
        </p:txBody>
      </p:sp>
      <p:sp>
        <p:nvSpPr>
          <p:cNvPr id="7" name="Rectangle 6"/>
          <p:cNvSpPr/>
          <p:nvPr/>
        </p:nvSpPr>
        <p:spPr>
          <a:xfrm>
            <a:off x="251520" y="4149080"/>
            <a:ext cx="8640960" cy="2062103"/>
          </a:xfrm>
          <a:prstGeom prst="rect">
            <a:avLst/>
          </a:prstGeom>
        </p:spPr>
        <p:txBody>
          <a:bodyPr wrap="square">
            <a:spAutoFit/>
          </a:bodyPr>
          <a:lstStyle/>
          <a:p>
            <a:pPr algn="ctr"/>
            <a:r>
              <a:rPr lang="fr-FR" sz="3200" b="1" dirty="0">
                <a:solidFill>
                  <a:prstClr val="white"/>
                </a:solidFill>
                <a:latin typeface="Book Antiqua" pitchFamily="18" charset="0"/>
              </a:rPr>
              <a:t>Salut à toi ô Sainte Vierge</a:t>
            </a:r>
          </a:p>
          <a:p>
            <a:pPr algn="ctr"/>
            <a:r>
              <a:rPr lang="fr-FR" sz="3200" b="1" dirty="0">
                <a:solidFill>
                  <a:prstClr val="white"/>
                </a:solidFill>
                <a:latin typeface="Book Antiqua" pitchFamily="18" charset="0"/>
              </a:rPr>
              <a:t>Nous te disons ô bienheureuse</a:t>
            </a:r>
          </a:p>
          <a:p>
            <a:pPr algn="ctr"/>
            <a:r>
              <a:rPr lang="fr-FR" sz="3200" b="1" dirty="0">
                <a:solidFill>
                  <a:prstClr val="white"/>
                </a:solidFill>
                <a:latin typeface="Book Antiqua" pitchFamily="18" charset="0"/>
              </a:rPr>
              <a:t>Avec l’archange Gabriel</a:t>
            </a:r>
          </a:p>
          <a:p>
            <a:pPr algn="ctr"/>
            <a:r>
              <a:rPr lang="fr-FR" sz="3200" b="1" dirty="0">
                <a:solidFill>
                  <a:prstClr val="white"/>
                </a:solidFill>
                <a:latin typeface="Book Antiqua" pitchFamily="18" charset="0"/>
              </a:rPr>
              <a:t>Oui le Seigneur est avec toi</a:t>
            </a:r>
          </a:p>
        </p:txBody>
      </p:sp>
      <p:sp>
        <p:nvSpPr>
          <p:cNvPr id="2" name="Action Button: Custom 7">
            <a:hlinkClick r:id="rId2" action="ppaction://hlinksldjump" highlightClick="1"/>
            <a:extLst>
              <a:ext uri="{FF2B5EF4-FFF2-40B4-BE49-F238E27FC236}">
                <a16:creationId xmlns:a16="http://schemas.microsoft.com/office/drawing/2014/main" id="{0D69258A-AA1A-484E-8E7D-090FF0B06F18}"/>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2915194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29980" name="Group 60"/>
          <p:cNvGraphicFramePr>
            <a:graphicFrameLocks noGrp="1"/>
          </p:cNvGraphicFramePr>
          <p:nvPr>
            <p:extLst>
              <p:ext uri="{D42A27DB-BD31-4B8C-83A1-F6EECF244321}">
                <p14:modId xmlns:p14="http://schemas.microsoft.com/office/powerpoint/2010/main" val="4183827836"/>
              </p:ext>
            </p:extLst>
          </p:nvPr>
        </p:nvGraphicFramePr>
        <p:xfrm>
          <a:off x="152400" y="0"/>
          <a:ext cx="8763000" cy="6507480"/>
        </p:xfrm>
        <a:graphic>
          <a:graphicData uri="http://schemas.openxmlformats.org/drawingml/2006/table">
            <a:tbl>
              <a:tblPr/>
              <a:tblGrid>
                <a:gridCol w="32004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Diakon:</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err="1">
                          <a:ln>
                            <a:noFill/>
                          </a:ln>
                          <a:solidFill>
                            <a:srgbClr val="FF9933"/>
                          </a:solidFill>
                          <a:effectLst/>
                          <a:latin typeface="Arial" charset="0"/>
                          <a:cs typeface="Arial" pitchFamily="34" charset="0"/>
                        </a:rPr>
                        <a:t>Diacre</a:t>
                      </a:r>
                      <a:r>
                        <a:rPr kumimoji="0" lang="en-US" sz="3600" b="0" i="0" u="sng" strike="noStrike" cap="none" normalizeH="0" baseline="0" dirty="0">
                          <a:ln>
                            <a:noFill/>
                          </a:ln>
                          <a:solidFill>
                            <a:srgbClr val="FF9933"/>
                          </a:solidFill>
                          <a:effectLst/>
                          <a:latin typeface="Arial" charset="0"/>
                          <a:cs typeface="Arial" pitchFamily="34" charset="0"/>
                        </a:rPr>
                        <a:t>:</a:t>
                      </a: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شماس</a:t>
                      </a:r>
                      <a:endParaRPr kumimoji="0" lang="en-US" sz="2400" b="0" i="0" u="none" strike="noStrike" cap="none" normalizeH="0" baseline="0" dirty="0">
                        <a:ln>
                          <a:noFill/>
                        </a:ln>
                        <a:solidFill>
                          <a:schemeClr val="tx1"/>
                        </a:solidFill>
                        <a:effectLst/>
                        <a:latin typeface="Coptic1" pitchFamily="2" charset="0"/>
                        <a:cs typeface="Arial" pitchFamily="34"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3541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en-CA" sz="2400" dirty="0" err="1">
                          <a:latin typeface="CS Copt" pitchFamily="2" charset="0"/>
                        </a:rPr>
                        <a:t>Twbh</a:t>
                      </a:r>
                      <a:r>
                        <a:rPr lang="en-CA" sz="2400" dirty="0">
                          <a:latin typeface="CS Copt" pitchFamily="2" charset="0"/>
                        </a:rPr>
                        <a:t> </a:t>
                      </a:r>
                      <a:r>
                        <a:rPr lang="en-CA" sz="2400" dirty="0" err="1">
                          <a:latin typeface="CS Copt" pitchFamily="2" charset="0"/>
                        </a:rPr>
                        <a:t>hina</a:t>
                      </a:r>
                      <a:r>
                        <a:rPr lang="en-CA" sz="2400" dirty="0">
                          <a:latin typeface="CS Copt" pitchFamily="2" charset="0"/>
                        </a:rPr>
                        <a:t> `</a:t>
                      </a:r>
                      <a:r>
                        <a:rPr lang="en-CA" sz="2400" dirty="0" err="1">
                          <a:latin typeface="CS Copt" pitchFamily="2" charset="0"/>
                        </a:rPr>
                        <a:t>nte</a:t>
                      </a:r>
                      <a:r>
                        <a:rPr lang="en-CA" sz="2400" dirty="0">
                          <a:latin typeface="CS Copt" pitchFamily="2" charset="0"/>
                        </a:rPr>
                        <a:t> V]</a:t>
                      </a:r>
                      <a:r>
                        <a:rPr lang="en-CA" sz="2400" baseline="0" dirty="0">
                          <a:latin typeface="CS Copt" pitchFamily="2" charset="0"/>
                        </a:rPr>
                        <a:t> </a:t>
                      </a:r>
                      <a:r>
                        <a:rPr lang="en-CA" sz="2400" dirty="0" err="1">
                          <a:latin typeface="CS Copt" pitchFamily="2" charset="0"/>
                        </a:rPr>
                        <a:t>nai</a:t>
                      </a:r>
                      <a:r>
                        <a:rPr lang="en-CA" sz="2400" dirty="0">
                          <a:latin typeface="CS Copt" pitchFamily="2" charset="0"/>
                        </a:rPr>
                        <a:t> </a:t>
                      </a:r>
                      <a:r>
                        <a:rPr lang="en-CA" sz="2400" dirty="0" err="1">
                          <a:latin typeface="CS Copt" pitchFamily="2" charset="0"/>
                        </a:rPr>
                        <a:t>nan</a:t>
                      </a:r>
                      <a:r>
                        <a:rPr lang="en-CA" sz="2400" dirty="0">
                          <a:latin typeface="CS Copt" pitchFamily="2" charset="0"/>
                        </a:rPr>
                        <a:t>@</a:t>
                      </a:r>
                    </a:p>
                    <a:p>
                      <a:pPr marL="0" marR="0" lvl="0" indent="0" algn="just" defTabSz="914400" rtl="0" eaLnBrk="1" fontAlgn="base" latinLnBrk="0" hangingPunct="1">
                        <a:lnSpc>
                          <a:spcPct val="100000"/>
                        </a:lnSpc>
                        <a:spcBef>
                          <a:spcPct val="20000"/>
                        </a:spcBef>
                        <a:spcAft>
                          <a:spcPct val="0"/>
                        </a:spcAft>
                        <a:buClrTx/>
                        <a:buSzTx/>
                        <a:buFontTx/>
                        <a:buNone/>
                        <a:tabLst/>
                      </a:pPr>
                      <a:r>
                        <a:rPr lang="en-CA" sz="2400" dirty="0">
                          <a:latin typeface="CS Copt" pitchFamily="2" charset="0"/>
                        </a:rPr>
                        <a:t>`</a:t>
                      </a:r>
                      <a:r>
                        <a:rPr lang="en-CA" sz="2400" dirty="0" err="1">
                          <a:latin typeface="CS Copt" pitchFamily="2" charset="0"/>
                        </a:rPr>
                        <a:t>ntefsenhyt</a:t>
                      </a:r>
                      <a:r>
                        <a:rPr lang="en-CA" sz="2400" baseline="0" dirty="0">
                          <a:latin typeface="CS Copt" pitchFamily="2" charset="0"/>
                        </a:rPr>
                        <a:t> </a:t>
                      </a:r>
                      <a:r>
                        <a:rPr lang="en-CA" sz="2400" dirty="0" err="1">
                          <a:latin typeface="CS Copt" pitchFamily="2" charset="0"/>
                        </a:rPr>
                        <a:t>qaron</a:t>
                      </a:r>
                      <a:endParaRPr lang="en-CA" sz="2400" dirty="0">
                        <a:latin typeface="CS Copt" pitchFamily="2"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lang="en-CA" sz="2400" dirty="0">
                          <a:latin typeface="CS Copt" pitchFamily="2" charset="0"/>
                        </a:rPr>
                        <a:t>@`</a:t>
                      </a:r>
                      <a:r>
                        <a:rPr lang="en-CA" sz="2400" dirty="0" err="1">
                          <a:latin typeface="CS Copt" pitchFamily="2" charset="0"/>
                        </a:rPr>
                        <a:t>ntefcwtem</a:t>
                      </a:r>
                      <a:r>
                        <a:rPr lang="en-CA" sz="2400" baseline="0" dirty="0">
                          <a:latin typeface="CS Copt" pitchFamily="2" charset="0"/>
                        </a:rPr>
                        <a:t> </a:t>
                      </a:r>
                      <a:r>
                        <a:rPr lang="en-CA" sz="2400" dirty="0">
                          <a:latin typeface="CS Copt" pitchFamily="2" charset="0"/>
                        </a:rPr>
                        <a:t>`</a:t>
                      </a:r>
                      <a:r>
                        <a:rPr lang="en-CA" sz="2400" dirty="0" err="1">
                          <a:latin typeface="CS Copt" pitchFamily="2" charset="0"/>
                        </a:rPr>
                        <a:t>eron</a:t>
                      </a:r>
                      <a:r>
                        <a:rPr lang="en-CA" sz="2400" dirty="0">
                          <a:latin typeface="CS Copt" pitchFamily="2" charset="0"/>
                        </a:rPr>
                        <a:t>@ `</a:t>
                      </a:r>
                      <a:r>
                        <a:rPr lang="en-CA" sz="2400" dirty="0" err="1">
                          <a:latin typeface="CS Copt" pitchFamily="2" charset="0"/>
                        </a:rPr>
                        <a:t>nteferboy;in</a:t>
                      </a:r>
                      <a:r>
                        <a:rPr lang="en-CA" sz="2400" dirty="0">
                          <a:latin typeface="CS Copt" pitchFamily="2" charset="0"/>
                        </a:rPr>
                        <a:t> `</a:t>
                      </a:r>
                      <a:r>
                        <a:rPr lang="en-CA" sz="2400" dirty="0" err="1">
                          <a:latin typeface="CS Copt" pitchFamily="2" charset="0"/>
                        </a:rPr>
                        <a:t>eron</a:t>
                      </a:r>
                      <a:r>
                        <a:rPr lang="en-CA" sz="2400" dirty="0">
                          <a:latin typeface="CS Copt" pitchFamily="2" charset="0"/>
                        </a:rPr>
                        <a:t> @`</a:t>
                      </a:r>
                      <a:r>
                        <a:rPr lang="en-CA" sz="2400" dirty="0" err="1">
                          <a:latin typeface="CS Copt" pitchFamily="2" charset="0"/>
                        </a:rPr>
                        <a:t>ntef</a:t>
                      </a:r>
                      <a:r>
                        <a:rPr lang="en-CA" sz="2400" dirty="0">
                          <a:latin typeface="CS Copt" pitchFamily="2" charset="0"/>
                        </a:rPr>
                        <a:t>[</a:t>
                      </a:r>
                      <a:r>
                        <a:rPr lang="en-CA" sz="2400" dirty="0" err="1">
                          <a:latin typeface="CS Copt" pitchFamily="2" charset="0"/>
                        </a:rPr>
                        <a:t>i</a:t>
                      </a:r>
                      <a:r>
                        <a:rPr lang="en-CA" sz="2400" dirty="0">
                          <a:latin typeface="CS Copt" pitchFamily="2" charset="0"/>
                        </a:rPr>
                        <a:t> `</a:t>
                      </a:r>
                      <a:r>
                        <a:rPr lang="en-CA" sz="2400" dirty="0" err="1">
                          <a:latin typeface="CS Copt" pitchFamily="2" charset="0"/>
                        </a:rPr>
                        <a:t>nni</a:t>
                      </a:r>
                      <a:r>
                        <a:rPr lang="en-CA" sz="2400" dirty="0">
                          <a:latin typeface="CS Copt" pitchFamily="2" charset="0"/>
                        </a:rPr>
                        <a:t>]ho </a:t>
                      </a:r>
                      <a:r>
                        <a:rPr lang="en-CA" sz="2400" dirty="0" err="1">
                          <a:latin typeface="CS Copt" pitchFamily="2" charset="0"/>
                        </a:rPr>
                        <a:t>nem</a:t>
                      </a:r>
                      <a:r>
                        <a:rPr lang="en-CA" sz="2400" baseline="0" dirty="0">
                          <a:latin typeface="CS Copt" pitchFamily="2" charset="0"/>
                        </a:rPr>
                        <a:t> </a:t>
                      </a:r>
                      <a:r>
                        <a:rPr lang="en-CA" sz="2400" dirty="0" err="1">
                          <a:latin typeface="CS Copt" pitchFamily="2" charset="0"/>
                        </a:rPr>
                        <a:t>nitwbh</a:t>
                      </a:r>
                      <a:r>
                        <a:rPr lang="en-CA" sz="2400" dirty="0">
                          <a:latin typeface="CS Copt" pitchFamily="2" charset="0"/>
                        </a:rPr>
                        <a:t> `</a:t>
                      </a:r>
                      <a:r>
                        <a:rPr lang="en-CA" sz="2400" dirty="0" err="1">
                          <a:latin typeface="CS Copt" pitchFamily="2" charset="0"/>
                        </a:rPr>
                        <a:t>nte</a:t>
                      </a:r>
                      <a:r>
                        <a:rPr lang="en-CA" sz="2400" dirty="0">
                          <a:latin typeface="CS Copt" pitchFamily="2" charset="0"/>
                        </a:rPr>
                        <a:t> </a:t>
                      </a:r>
                      <a:r>
                        <a:rPr lang="en-CA" sz="2400" dirty="0" err="1">
                          <a:latin typeface="CS Copt" pitchFamily="2" charset="0"/>
                        </a:rPr>
                        <a:t>nye;ouab</a:t>
                      </a:r>
                      <a:r>
                        <a:rPr lang="en-CA" sz="2400" dirty="0">
                          <a:latin typeface="CS Copt" pitchFamily="2" charset="0"/>
                        </a:rPr>
                        <a:t> `</a:t>
                      </a:r>
                      <a:r>
                        <a:rPr lang="en-CA" sz="2400" dirty="0" err="1">
                          <a:latin typeface="CS Copt" pitchFamily="2" charset="0"/>
                        </a:rPr>
                        <a:t>ntaf</a:t>
                      </a:r>
                      <a:r>
                        <a:rPr lang="en-CA" sz="2400" dirty="0">
                          <a:latin typeface="CS Copt" pitchFamily="2" charset="0"/>
                        </a:rPr>
                        <a:t> `</a:t>
                      </a:r>
                      <a:r>
                        <a:rPr lang="en-CA" sz="2400" dirty="0" err="1">
                          <a:latin typeface="CS Copt" pitchFamily="2" charset="0"/>
                        </a:rPr>
                        <a:t>ntotou</a:t>
                      </a:r>
                      <a:r>
                        <a:rPr lang="en-CA" sz="2400" baseline="0" dirty="0">
                          <a:latin typeface="CS Copt" pitchFamily="2" charset="0"/>
                        </a:rPr>
                        <a:t> </a:t>
                      </a:r>
                      <a:r>
                        <a:rPr lang="en-CA" sz="2400" dirty="0">
                          <a:latin typeface="CS Copt" pitchFamily="2" charset="0"/>
                        </a:rPr>
                        <a:t>`</a:t>
                      </a:r>
                      <a:r>
                        <a:rPr lang="en-CA" sz="2400" dirty="0" err="1">
                          <a:latin typeface="CS Copt" pitchFamily="2" charset="0"/>
                        </a:rPr>
                        <a:t>e`hryi</a:t>
                      </a:r>
                      <a:r>
                        <a:rPr lang="en-CA" sz="2400" dirty="0">
                          <a:latin typeface="CS Copt" pitchFamily="2" charset="0"/>
                        </a:rPr>
                        <a:t> `</a:t>
                      </a:r>
                      <a:r>
                        <a:rPr lang="en-CA" sz="2400" dirty="0" err="1">
                          <a:latin typeface="CS Copt" pitchFamily="2" charset="0"/>
                        </a:rPr>
                        <a:t>ejwn</a:t>
                      </a:r>
                      <a:r>
                        <a:rPr lang="en-CA" sz="2400" dirty="0">
                          <a:latin typeface="CS Copt" pitchFamily="2" charset="0"/>
                        </a:rPr>
                        <a:t> `</a:t>
                      </a:r>
                      <a:r>
                        <a:rPr lang="en-CA" sz="2400" dirty="0" err="1">
                          <a:latin typeface="CS Copt" pitchFamily="2" charset="0"/>
                        </a:rPr>
                        <a:t>epi`aga;on</a:t>
                      </a:r>
                      <a:r>
                        <a:rPr lang="en-CA" sz="2400" dirty="0">
                          <a:latin typeface="CS Copt" pitchFamily="2" charset="0"/>
                        </a:rPr>
                        <a:t> `</a:t>
                      </a:r>
                      <a:r>
                        <a:rPr lang="en-CA" sz="2400" dirty="0" err="1">
                          <a:latin typeface="CS Copt" pitchFamily="2" charset="0"/>
                        </a:rPr>
                        <a:t>ncyou</a:t>
                      </a:r>
                      <a:r>
                        <a:rPr lang="en-CA" sz="2400" dirty="0">
                          <a:latin typeface="CS Copt" pitchFamily="2" charset="0"/>
                        </a:rPr>
                        <a:t> </a:t>
                      </a:r>
                      <a:r>
                        <a:rPr lang="en-CA" sz="2400" err="1">
                          <a:latin typeface="CS Copt" pitchFamily="2" charset="0"/>
                        </a:rPr>
                        <a:t>niben</a:t>
                      </a:r>
                      <a:r>
                        <a:rPr lang="en-CA" sz="2400">
                          <a:latin typeface="CS Copt" pitchFamily="2" charset="0"/>
                        </a:rPr>
                        <a:t>.</a:t>
                      </a:r>
                      <a:r>
                        <a:rPr lang="fr-FR" sz="2400" baseline="0">
                          <a:latin typeface="CS Copt" pitchFamily="2" charset="0"/>
                        </a:rPr>
                        <a:t> </a:t>
                      </a:r>
                      <a:r>
                        <a:rPr lang="en-CA" sz="2400" kern="1200">
                          <a:solidFill>
                            <a:schemeClr val="tx1"/>
                          </a:solidFill>
                          <a:latin typeface="CS Copt" pitchFamily="2" charset="0"/>
                          <a:ea typeface="+mn-ea"/>
                          <a:cs typeface="+mn-cs"/>
                        </a:rPr>
                        <a:t>`</a:t>
                      </a:r>
                      <a:r>
                        <a:rPr lang="en-CA" sz="2400" kern="1200" dirty="0" err="1">
                          <a:solidFill>
                            <a:schemeClr val="tx1"/>
                          </a:solidFill>
                          <a:latin typeface="CS Copt" pitchFamily="2" charset="0"/>
                          <a:ea typeface="+mn-ea"/>
                          <a:cs typeface="+mn-cs"/>
                        </a:rPr>
                        <a:t>ntef,a</a:t>
                      </a:r>
                      <a:r>
                        <a:rPr lang="en-CA" sz="2400" kern="1200" dirty="0">
                          <a:solidFill>
                            <a:schemeClr val="tx1"/>
                          </a:solidFill>
                          <a:latin typeface="CS Copt" pitchFamily="2" charset="0"/>
                          <a:ea typeface="+mn-ea"/>
                          <a:cs typeface="+mn-cs"/>
                        </a:rPr>
                        <a:t> </a:t>
                      </a:r>
                      <a:r>
                        <a:rPr lang="en-CA" sz="2400" kern="1200" dirty="0" err="1">
                          <a:solidFill>
                            <a:schemeClr val="tx1"/>
                          </a:solidFill>
                          <a:latin typeface="CS Copt" pitchFamily="2" charset="0"/>
                          <a:ea typeface="+mn-ea"/>
                          <a:cs typeface="+mn-cs"/>
                        </a:rPr>
                        <a:t>nennobi</a:t>
                      </a:r>
                      <a:r>
                        <a:rPr lang="en-CA" sz="2400" kern="1200" dirty="0">
                          <a:solidFill>
                            <a:schemeClr val="tx1"/>
                          </a:solidFill>
                          <a:latin typeface="CS Copt" pitchFamily="2" charset="0"/>
                          <a:ea typeface="+mn-ea"/>
                          <a:cs typeface="+mn-cs"/>
                        </a:rPr>
                        <a:t> </a:t>
                      </a:r>
                      <a:r>
                        <a:rPr lang="en-CA" sz="2400" kern="1200" dirty="0" err="1">
                          <a:solidFill>
                            <a:schemeClr val="tx1"/>
                          </a:solidFill>
                          <a:latin typeface="CS Copt" pitchFamily="2" charset="0"/>
                          <a:ea typeface="+mn-ea"/>
                          <a:cs typeface="+mn-cs"/>
                        </a:rPr>
                        <a:t>nan</a:t>
                      </a:r>
                      <a:r>
                        <a:rPr lang="en-CA" sz="2400" kern="1200" dirty="0">
                          <a:solidFill>
                            <a:schemeClr val="tx1"/>
                          </a:solidFill>
                          <a:latin typeface="CS Copt" pitchFamily="2" charset="0"/>
                          <a:ea typeface="+mn-ea"/>
                          <a:cs typeface="+mn-cs"/>
                        </a:rPr>
                        <a:t> `</a:t>
                      </a:r>
                      <a:r>
                        <a:rPr lang="en-CA" sz="2400" kern="1200" err="1">
                          <a:solidFill>
                            <a:schemeClr val="tx1"/>
                          </a:solidFill>
                          <a:latin typeface="CS Copt" pitchFamily="2" charset="0"/>
                          <a:ea typeface="+mn-ea"/>
                          <a:cs typeface="+mn-cs"/>
                        </a:rPr>
                        <a:t>ebol</a:t>
                      </a:r>
                      <a:r>
                        <a:rPr lang="en-CA" sz="2400" kern="1200">
                          <a:solidFill>
                            <a:schemeClr val="tx1"/>
                          </a:solidFill>
                          <a:latin typeface="CS Copt" pitchFamily="2" charset="0"/>
                          <a:ea typeface="+mn-ea"/>
                          <a:cs typeface="+mn-cs"/>
                        </a:rPr>
                        <a:t>.</a:t>
                      </a:r>
                      <a:endParaRPr lang="fr-FR" sz="2400" kern="1200">
                        <a:solidFill>
                          <a:schemeClr val="tx1"/>
                        </a:solidFill>
                        <a:latin typeface="CS Copt" pitchFamily="2" charset="0"/>
                        <a:ea typeface="+mn-ea"/>
                        <a:cs typeface="+mn-cs"/>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endParaRPr kumimoji="0" lang="en-US"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pitchFamily="34" charset="0"/>
                        </a:rPr>
                        <a:t>Kurie</a:t>
                      </a:r>
                      <a:r>
                        <a:rPr kumimoji="0" lang="en-US" sz="2400" b="0" i="0" u="none" strike="noStrike" cap="none" normalizeH="0" baseline="0" dirty="0">
                          <a:ln>
                            <a:noFill/>
                          </a:ln>
                          <a:solidFill>
                            <a:schemeClr val="tx1"/>
                          </a:solidFill>
                          <a:effectLst/>
                          <a:latin typeface="Coptic1" pitchFamily="2" charset="0"/>
                          <a:cs typeface="Arial" pitchFamily="34" charset="0"/>
                        </a:rPr>
                        <a:t> </a:t>
                      </a:r>
                      <a:r>
                        <a:rPr kumimoji="0" lang="en-US" sz="2400" b="0" i="0" u="none" strike="noStrike" cap="none" normalizeH="0" baseline="0" dirty="0" err="1">
                          <a:ln>
                            <a:noFill/>
                          </a:ln>
                          <a:solidFill>
                            <a:schemeClr val="tx1"/>
                          </a:solidFill>
                          <a:effectLst/>
                          <a:latin typeface="Coptic1" pitchFamily="2" charset="0"/>
                          <a:cs typeface="Arial" pitchFamily="34" charset="0"/>
                        </a:rPr>
                        <a:t>ele</a:t>
                      </a:r>
                      <a:r>
                        <a:rPr kumimoji="0" lang="en-US" sz="2400" b="0" i="0" u="none" strike="noStrike" cap="none" normalizeH="0" baseline="0" dirty="0">
                          <a:ln>
                            <a:noFill/>
                          </a:ln>
                          <a:solidFill>
                            <a:schemeClr val="tx1"/>
                          </a:solidFill>
                          <a:effectLst/>
                          <a:latin typeface="Coptic1" pitchFamily="2" charset="0"/>
                          <a:cs typeface="Arial" pitchFamily="34" charset="0"/>
                        </a:rPr>
                        <a:t>/~con</a:t>
                      </a: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CA" sz="2500" b="0" i="0" u="none" strike="noStrike" cap="none" normalizeH="0" baseline="0" dirty="0">
                          <a:ln>
                            <a:noFill/>
                          </a:ln>
                          <a:solidFill>
                            <a:schemeClr val="tx1"/>
                          </a:solidFill>
                          <a:effectLst/>
                          <a:latin typeface="Arial" charset="0"/>
                          <a:cs typeface="Arial" charset="0"/>
                        </a:rPr>
                        <a:t>Implorez pour que Dieu aie pitié de nous, soit compatissant envers nous, nous écoute et nous aide, qu’Il accepte les demandes et les supplications que Ses saints lui adressent continuellement en notre faveur et nous pardonne nos péchés. </a:t>
                      </a:r>
                      <a:endParaRPr kumimoji="0" lang="fr-CA" sz="2800" b="0" i="0" u="sng" strike="noStrike" cap="none" normalizeH="0" baseline="0" dirty="0">
                        <a:ln>
                          <a:noFill/>
                        </a:ln>
                        <a:solidFill>
                          <a:srgbClr val="FF9933"/>
                        </a:solidFill>
                        <a:effectLst/>
                        <a:latin typeface="Arial"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endParaRPr kumimoji="0" lang="fr-CA" sz="3600" b="0" i="0" u="sng" strike="noStrike" cap="none" normalizeH="0" baseline="0" dirty="0">
                        <a:ln>
                          <a:noFill/>
                        </a:ln>
                        <a:solidFill>
                          <a:srgbClr val="FF9933"/>
                        </a:solidFill>
                        <a:effectLst/>
                        <a:latin typeface="Arial"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Arial" pitchFamily="34" charset="0"/>
                        </a:rPr>
                        <a:t>l</a:t>
                      </a:r>
                      <a:r>
                        <a:rPr kumimoji="0" lang="fr-CA" sz="3600" b="0" i="0" u="sng" strike="noStrike" cap="none" normalizeH="0" baseline="0" dirty="0">
                          <a:ln>
                            <a:noFill/>
                          </a:ln>
                          <a:solidFill>
                            <a:srgbClr val="FF9933"/>
                          </a:solidFill>
                          <a:effectLst/>
                          <a:latin typeface="Arial" pitchFamily="34" charset="0"/>
                          <a:cs typeface="Arial" pitchFamily="34" charset="0"/>
                        </a:rPr>
                        <a:t>’</a:t>
                      </a:r>
                      <a:r>
                        <a:rPr kumimoji="0" lang="fr-CA" sz="3600" b="0" i="0" u="sng" strike="noStrike" cap="none" normalizeH="0" baseline="0" dirty="0">
                          <a:ln>
                            <a:noFill/>
                          </a:ln>
                          <a:solidFill>
                            <a:srgbClr val="FF9933"/>
                          </a:solidFill>
                          <a:effectLst/>
                          <a:latin typeface="Arial" charset="0"/>
                          <a:cs typeface="Arial" pitchFamily="34" charset="0"/>
                        </a:rPr>
                        <a:t>Assembl</a:t>
                      </a:r>
                      <a:r>
                        <a:rPr kumimoji="0" lang="fr-CA" sz="3600" b="0" i="0" u="sng" strike="noStrike" cap="none" normalizeH="0" baseline="0" dirty="0">
                          <a:ln>
                            <a:noFill/>
                          </a:ln>
                          <a:solidFill>
                            <a:srgbClr val="FF9933"/>
                          </a:solidFill>
                          <a:effectLst/>
                          <a:latin typeface="Arial" pitchFamily="34" charset="0"/>
                          <a:cs typeface="Arial" pitchFamily="34" charset="0"/>
                        </a:rPr>
                        <a:t>é</a:t>
                      </a:r>
                      <a:r>
                        <a:rPr kumimoji="0" lang="fr-CA" sz="3600" b="0" i="0" u="sng" strike="noStrike" cap="none" normalizeH="0" baseline="0" dirty="0">
                          <a:ln>
                            <a:noFill/>
                          </a:ln>
                          <a:solidFill>
                            <a:srgbClr val="FF9933"/>
                          </a:solidFill>
                          <a:effectLst/>
                          <a:latin typeface="Arial" charset="0"/>
                          <a:cs typeface="Arial" pitchFamily="34" charset="0"/>
                        </a:rPr>
                        <a:t>e:</a:t>
                      </a:r>
                      <a:endParaRPr kumimoji="0" lang="ar-EG" sz="3600" b="0" i="0" u="sng" strike="noStrike" cap="none" normalizeH="0" baseline="0" dirty="0">
                        <a:ln>
                          <a:noFill/>
                        </a:ln>
                        <a:solidFill>
                          <a:srgbClr val="FF9933"/>
                        </a:solidFill>
                        <a:effectLst/>
                        <a:latin typeface="Arial"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Arial" charset="0"/>
                          <a:cs typeface="Arial" charset="0"/>
                        </a:rPr>
                        <a:t>Pitié</a:t>
                      </a:r>
                      <a:r>
                        <a:rPr kumimoji="0" lang="en-US" sz="2400" b="0" i="0" u="none" strike="noStrike" cap="none" normalizeH="0" baseline="0" dirty="0">
                          <a:ln>
                            <a:noFill/>
                          </a:ln>
                          <a:solidFill>
                            <a:schemeClr val="tx1"/>
                          </a:solidFill>
                          <a:effectLst/>
                          <a:latin typeface="Arial" charset="0"/>
                          <a:cs typeface="Arial" charset="0"/>
                        </a:rPr>
                        <a:t> Seigneur</a:t>
                      </a:r>
                      <a:r>
                        <a:rPr kumimoji="0" lang="en-US" sz="3200" b="0" i="0" u="none" strike="noStrike" cap="none" normalizeH="0" baseline="0" dirty="0">
                          <a:ln>
                            <a:noFill/>
                          </a:ln>
                          <a:solidFill>
                            <a:schemeClr val="tx1"/>
                          </a:solidFill>
                          <a:effectLst/>
                          <a:latin typeface="Arial" charset="0"/>
                          <a:cs typeface="Arial" charset="0"/>
                        </a:rPr>
                        <a:t>.</a:t>
                      </a: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اطلبوا </a:t>
                      </a:r>
                      <a:r>
                        <a:rPr kumimoji="0" lang="ar-SA" sz="2800" b="0" i="0" u="none" strike="noStrike" cap="none" normalizeH="0" baseline="0" dirty="0" err="1">
                          <a:ln>
                            <a:noFill/>
                          </a:ln>
                          <a:solidFill>
                            <a:schemeClr val="tx1"/>
                          </a:solidFill>
                          <a:effectLst/>
                          <a:latin typeface="Arial" charset="0"/>
                          <a:cs typeface="Arial" charset="0"/>
                        </a:rPr>
                        <a:t>لكى</a:t>
                      </a:r>
                      <a:r>
                        <a:rPr kumimoji="0" lang="ar-SA" sz="2800" b="0" i="0" u="none" strike="noStrike" cap="none" normalizeH="0" baseline="0" dirty="0">
                          <a:ln>
                            <a:noFill/>
                          </a:ln>
                          <a:solidFill>
                            <a:schemeClr val="tx1"/>
                          </a:solidFill>
                          <a:effectLst/>
                          <a:latin typeface="Arial" charset="0"/>
                          <a:cs typeface="Arial" charset="0"/>
                        </a:rPr>
                        <a:t> يرحمنا الله ويتراءف علينا ويَسمعنا ويُعيننا ويقبل </a:t>
                      </a:r>
                      <a:r>
                        <a:rPr kumimoji="0" lang="ar-SA" sz="2800" b="0" i="0" u="none" strike="noStrike" cap="none" normalizeH="0" baseline="0" dirty="0" err="1">
                          <a:ln>
                            <a:noFill/>
                          </a:ln>
                          <a:solidFill>
                            <a:schemeClr val="tx1"/>
                          </a:solidFill>
                          <a:effectLst/>
                          <a:latin typeface="Arial" charset="0"/>
                          <a:cs typeface="Arial" charset="0"/>
                        </a:rPr>
                        <a:t>سؤالات</a:t>
                      </a:r>
                      <a:r>
                        <a:rPr kumimoji="0" lang="ar-SA" sz="2800" b="0" i="0" u="none" strike="noStrike" cap="none" normalizeH="0" baseline="0" dirty="0">
                          <a:ln>
                            <a:noFill/>
                          </a:ln>
                          <a:solidFill>
                            <a:schemeClr val="tx1"/>
                          </a:solidFill>
                          <a:effectLst/>
                          <a:latin typeface="Arial" charset="0"/>
                          <a:cs typeface="Arial" charset="0"/>
                        </a:rPr>
                        <a:t> وطلبات قديسيه منهم بالصلاح عنا </a:t>
                      </a:r>
                      <a:r>
                        <a:rPr kumimoji="0" lang="ar-SA" sz="2800" b="0" i="0" u="none" strike="noStrike" cap="none" normalizeH="0" baseline="0" dirty="0" err="1">
                          <a:ln>
                            <a:noFill/>
                          </a:ln>
                          <a:solidFill>
                            <a:schemeClr val="tx1"/>
                          </a:solidFill>
                          <a:effectLst/>
                          <a:latin typeface="Arial" charset="0"/>
                          <a:cs typeface="Arial" charset="0"/>
                        </a:rPr>
                        <a:t>فى</a:t>
                      </a:r>
                      <a:r>
                        <a:rPr kumimoji="0" lang="ar-SA" sz="2800" b="0" i="0" u="none" strike="noStrike" cap="none" normalizeH="0" baseline="0" dirty="0">
                          <a:ln>
                            <a:noFill/>
                          </a:ln>
                          <a:solidFill>
                            <a:schemeClr val="tx1"/>
                          </a:solidFill>
                          <a:effectLst/>
                          <a:latin typeface="Arial" charset="0"/>
                          <a:cs typeface="Arial" charset="0"/>
                        </a:rPr>
                        <a:t> كل حين ويَغفر لنا خطايانا.</a:t>
                      </a:r>
                      <a:r>
                        <a:rPr kumimoji="0" lang="en-US" sz="2800" b="0" i="0" u="none" strike="noStrike" cap="none" normalizeH="0" baseline="0" dirty="0">
                          <a:ln>
                            <a:noFill/>
                          </a:ln>
                          <a:solidFill>
                            <a:schemeClr val="tx1"/>
                          </a:solidFill>
                          <a:effectLst/>
                          <a:latin typeface="Arial" charset="0"/>
                          <a:cs typeface="Arial" charset="0"/>
                        </a:rPr>
                        <a:t> </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err="1">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شعب</a:t>
                      </a:r>
                      <a:r>
                        <a:rPr kumimoji="0" lang="ar-SA" sz="3600" b="0" i="0" u="sng" strike="noStrike" cap="none" normalizeH="0" baseline="0" dirty="0">
                          <a:ln>
                            <a:noFill/>
                          </a:ln>
                          <a:solidFill>
                            <a:srgbClr val="FF9900"/>
                          </a:solidFill>
                          <a:effectLst/>
                          <a:latin typeface="Arial" charset="0"/>
                          <a:cs typeface="Arial" charset="0"/>
                        </a:rPr>
                        <a:t>:</a:t>
                      </a:r>
                      <a:endParaRPr kumimoji="0" lang="fr-FR"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 يا ربُ ارحم.</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3477875"/>
          </a:xfrm>
          <a:prstGeom prst="rect">
            <a:avLst/>
          </a:prstGeom>
        </p:spPr>
        <p:txBody>
          <a:bodyPr wrap="square">
            <a:spAutoFit/>
          </a:bodyPr>
          <a:lstStyle/>
          <a:p>
            <a:pPr algn="just" rtl="1"/>
            <a:r>
              <a:rPr lang="ar-EG" sz="4400" dirty="0">
                <a:solidFill>
                  <a:prstClr val="white"/>
                </a:solidFill>
              </a:rPr>
              <a:t>نسألك أن تذكرينا أيتها الشفيعة المؤتمنة أمام ربنا يسوع المسيح ليغفر لنا خطايانا.</a:t>
            </a:r>
            <a:endParaRPr lang="fr-FR" sz="4400" dirty="0">
              <a:solidFill>
                <a:prstClr val="white"/>
              </a:solidFill>
            </a:endParaRPr>
          </a:p>
        </p:txBody>
      </p:sp>
      <p:sp>
        <p:nvSpPr>
          <p:cNvPr id="6" name="Rectangle 5"/>
          <p:cNvSpPr/>
          <p:nvPr/>
        </p:nvSpPr>
        <p:spPr>
          <a:xfrm>
            <a:off x="323528" y="250770"/>
            <a:ext cx="4680519" cy="2816156"/>
          </a:xfrm>
          <a:prstGeom prst="rect">
            <a:avLst/>
          </a:prstGeom>
        </p:spPr>
        <p:txBody>
          <a:bodyPr wrap="square">
            <a:spAutoFit/>
          </a:bodyPr>
          <a:lstStyle/>
          <a:p>
            <a:pPr algn="just"/>
            <a:r>
              <a:rPr lang="fr-FR" sz="3600">
                <a:solidFill>
                  <a:prstClr val="white"/>
                </a:solidFill>
                <a:latin typeface="CS Avva Shenouda" pitchFamily="34" charset="0"/>
              </a:rPr>
              <a:t>Ten</a:t>
            </a:r>
            <a:r>
              <a:rPr lang="fr-FR" sz="3600" dirty="0">
                <a:solidFill>
                  <a:prstClr val="white"/>
                </a:solidFill>
                <a:latin typeface="CS Avva Shenouda" pitchFamily="34" charset="0"/>
              </a:rPr>
              <a:t>]ho </a:t>
            </a:r>
            <a:r>
              <a:rPr lang="fr-FR" sz="3600" dirty="0" err="1">
                <a:solidFill>
                  <a:prstClr val="white"/>
                </a:solidFill>
                <a:latin typeface="CS Avva Shenouda" pitchFamily="34" charset="0"/>
              </a:rPr>
              <a:t>aripenmeu`i</a:t>
            </a:r>
            <a:r>
              <a:rPr lang="fr-FR" sz="3600" dirty="0">
                <a:solidFill>
                  <a:prstClr val="white"/>
                </a:solidFill>
                <a:latin typeface="CS Avva Shenouda" pitchFamily="34" charset="0"/>
              </a:rPr>
              <a:t> </a:t>
            </a:r>
            <a:r>
              <a:rPr lang="fr-FR" sz="3300" dirty="0">
                <a:solidFill>
                  <a:prstClr val="white"/>
                </a:solidFill>
                <a:latin typeface="CS Avva Shenouda" pitchFamily="34" charset="0"/>
              </a:rPr>
              <a:t>w ]`</a:t>
            </a:r>
            <a:r>
              <a:rPr lang="fr-FR" sz="3300" dirty="0" err="1">
                <a:solidFill>
                  <a:prstClr val="white"/>
                </a:solidFill>
                <a:latin typeface="CS Avva Shenouda" pitchFamily="34" charset="0"/>
              </a:rPr>
              <a:t>proctatyc</a:t>
            </a:r>
            <a:r>
              <a:rPr lang="fr-FR" sz="3300" dirty="0">
                <a:solidFill>
                  <a:prstClr val="white"/>
                </a:solidFill>
                <a:latin typeface="CS Avva Shenouda" pitchFamily="34" charset="0"/>
              </a:rPr>
              <a:t> `</a:t>
            </a:r>
            <a:r>
              <a:rPr lang="fr-FR" sz="3300" dirty="0" err="1">
                <a:solidFill>
                  <a:prstClr val="white"/>
                </a:solidFill>
                <a:latin typeface="CS Avva Shenouda" pitchFamily="34" charset="0"/>
              </a:rPr>
              <a:t>etenhot</a:t>
            </a:r>
            <a:r>
              <a:rPr lang="fr-FR" sz="3300" dirty="0">
                <a:solidFill>
                  <a:prstClr val="white"/>
                </a:solidFill>
                <a:latin typeface="CS Avva Shenouda" pitchFamily="34" charset="0"/>
              </a:rPr>
              <a:t> </a:t>
            </a:r>
            <a:r>
              <a:rPr lang="fr-FR" sz="3600" dirty="0" err="1">
                <a:solidFill>
                  <a:prstClr val="white"/>
                </a:solidFill>
                <a:latin typeface="CS Avva Shenouda" pitchFamily="34" charset="0"/>
              </a:rPr>
              <a:t>nahren</a:t>
            </a:r>
            <a:r>
              <a:rPr lang="fr-FR" sz="3600" dirty="0">
                <a:solidFill>
                  <a:prstClr val="white"/>
                </a:solidFill>
                <a:latin typeface="CS Avva Shenouda" pitchFamily="34" charset="0"/>
              </a:rPr>
              <a:t> </a:t>
            </a:r>
            <a:r>
              <a:rPr lang="fr-FR" sz="3600" dirty="0" err="1">
                <a:solidFill>
                  <a:prstClr val="white"/>
                </a:solidFill>
                <a:latin typeface="CS Avva Shenouda" pitchFamily="34" charset="0"/>
              </a:rPr>
              <a:t>pen</a:t>
            </a:r>
            <a:r>
              <a:rPr lang="fr-FR" sz="3600" dirty="0">
                <a:solidFill>
                  <a:prstClr val="white"/>
                </a:solidFill>
                <a:latin typeface="CS Avva Shenouda" pitchFamily="34" charset="0"/>
              </a:rPr>
              <a:t>=o=c </a:t>
            </a:r>
            <a:r>
              <a:rPr lang="fr-FR" sz="3600" dirty="0" err="1">
                <a:solidFill>
                  <a:prstClr val="white"/>
                </a:solidFill>
                <a:latin typeface="CS Avva Shenouda" pitchFamily="34" charset="0"/>
              </a:rPr>
              <a:t>Iy</a:t>
            </a:r>
            <a:r>
              <a:rPr lang="fr-FR" sz="3600" dirty="0">
                <a:solidFill>
                  <a:prstClr val="white"/>
                </a:solidFill>
                <a:latin typeface="CS Avva Shenouda" pitchFamily="34" charset="0"/>
              </a:rPr>
              <a:t>=c p,=c `</a:t>
            </a:r>
            <a:r>
              <a:rPr lang="fr-FR" sz="3600" dirty="0" err="1">
                <a:solidFill>
                  <a:prstClr val="white"/>
                </a:solidFill>
                <a:latin typeface="CS Avva Shenouda" pitchFamily="34" charset="0"/>
              </a:rPr>
              <a:t>ntef,a</a:t>
            </a:r>
            <a:r>
              <a:rPr lang="fr-FR" sz="3600" dirty="0">
                <a:solidFill>
                  <a:prstClr val="white"/>
                </a:solidFill>
                <a:latin typeface="CS Avva Shenouda" pitchFamily="34" charset="0"/>
              </a:rPr>
              <a:t> </a:t>
            </a:r>
            <a:r>
              <a:rPr lang="fr-FR" sz="3600" dirty="0" err="1">
                <a:solidFill>
                  <a:prstClr val="white"/>
                </a:solidFill>
                <a:latin typeface="CS Avva Shenouda" pitchFamily="34" charset="0"/>
              </a:rPr>
              <a:t>nennobi</a:t>
            </a:r>
            <a:r>
              <a:rPr lang="fr-FR" sz="3600" dirty="0">
                <a:solidFill>
                  <a:prstClr val="white"/>
                </a:solidFill>
                <a:latin typeface="CS Avva Shenouda" pitchFamily="34" charset="0"/>
              </a:rPr>
              <a:t> nan `</a:t>
            </a:r>
            <a:r>
              <a:rPr lang="fr-FR" sz="3600" dirty="0" err="1">
                <a:solidFill>
                  <a:prstClr val="white"/>
                </a:solidFill>
                <a:latin typeface="CS Avva Shenouda" pitchFamily="34" charset="0"/>
              </a:rPr>
              <a:t>ebol</a:t>
            </a:r>
            <a:endParaRPr lang="fr-FR" sz="3600" dirty="0">
              <a:solidFill>
                <a:prstClr val="white"/>
              </a:solidFill>
              <a:latin typeface="CS Avva Shenouda" pitchFamily="34" charset="0"/>
            </a:endParaRPr>
          </a:p>
        </p:txBody>
      </p:sp>
      <p:sp>
        <p:nvSpPr>
          <p:cNvPr id="7" name="Rectangle 6"/>
          <p:cNvSpPr/>
          <p:nvPr/>
        </p:nvSpPr>
        <p:spPr>
          <a:xfrm>
            <a:off x="-324544" y="3599145"/>
            <a:ext cx="8640960" cy="2062103"/>
          </a:xfrm>
          <a:prstGeom prst="rect">
            <a:avLst/>
          </a:prstGeom>
        </p:spPr>
        <p:txBody>
          <a:bodyPr wrap="square">
            <a:spAutoFit/>
          </a:bodyPr>
          <a:lstStyle/>
          <a:p>
            <a:pPr algn="ctr"/>
            <a:r>
              <a:rPr lang="fr-FR" sz="3200" b="1" dirty="0">
                <a:solidFill>
                  <a:prstClr val="white"/>
                </a:solidFill>
                <a:latin typeface="Book Antiqua" pitchFamily="18" charset="0"/>
              </a:rPr>
              <a:t>Souviens-toi, nous t’implorons</a:t>
            </a:r>
          </a:p>
          <a:p>
            <a:pPr algn="ctr"/>
            <a:r>
              <a:rPr lang="fr-FR" sz="3200" b="1" dirty="0">
                <a:solidFill>
                  <a:prstClr val="white"/>
                </a:solidFill>
                <a:latin typeface="Book Antiqua" pitchFamily="18" charset="0"/>
              </a:rPr>
              <a:t>Ô intercesseur fidèle</a:t>
            </a:r>
          </a:p>
          <a:p>
            <a:pPr algn="ctr"/>
            <a:r>
              <a:rPr lang="fr-FR" sz="3200" b="1" dirty="0">
                <a:solidFill>
                  <a:prstClr val="white"/>
                </a:solidFill>
                <a:latin typeface="Book Antiqua" pitchFamily="18" charset="0"/>
              </a:rPr>
              <a:t>Devant notre Seigneur Jésus-Christ</a:t>
            </a:r>
          </a:p>
          <a:p>
            <a:pPr algn="ctr"/>
            <a:r>
              <a:rPr lang="fr-FR" sz="3200" b="1" dirty="0">
                <a:solidFill>
                  <a:prstClr val="white"/>
                </a:solidFill>
                <a:latin typeface="Book Antiqua" pitchFamily="18" charset="0"/>
              </a:rPr>
              <a:t>Pour qu'il nous pardonne nos péchés</a:t>
            </a:r>
          </a:p>
        </p:txBody>
      </p:sp>
      <p:sp>
        <p:nvSpPr>
          <p:cNvPr id="2" name="Action Button: Custom 7">
            <a:hlinkClick r:id="rId2" action="ppaction://hlinksldjump" highlightClick="1"/>
            <a:extLst>
              <a:ext uri="{FF2B5EF4-FFF2-40B4-BE49-F238E27FC236}">
                <a16:creationId xmlns:a16="http://schemas.microsoft.com/office/drawing/2014/main" id="{B7EFB97F-A9E8-B54A-B434-F9782B8908DC}"/>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
        <p:nvSpPr>
          <p:cNvPr id="3" name="AutoShape 24">
            <a:hlinkClick r:id="rId3" action="ppaction://hlinksldjump" highlightClick="1"/>
            <a:extLst>
              <a:ext uri="{FF2B5EF4-FFF2-40B4-BE49-F238E27FC236}">
                <a16:creationId xmlns:a16="http://schemas.microsoft.com/office/drawing/2014/main" id="{33BDADED-0313-9042-A919-D109B1B0EB43}"/>
              </a:ext>
            </a:extLst>
          </p:cNvPr>
          <p:cNvSpPr>
            <a:spLocks noChangeArrowheads="1"/>
          </p:cNvSpPr>
          <p:nvPr/>
        </p:nvSpPr>
        <p:spPr bwMode="auto">
          <a:xfrm>
            <a:off x="5867400" y="6324600"/>
            <a:ext cx="3276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 des saints</a:t>
            </a:r>
            <a:endParaRPr lang="en-CA" sz="500" b="1" dirty="0"/>
          </a:p>
          <a:p>
            <a:pPr algn="ctr" rtl="1">
              <a:lnSpc>
                <a:spcPct val="90000"/>
              </a:lnSpc>
              <a:spcBef>
                <a:spcPct val="0"/>
              </a:spcBef>
            </a:pPr>
            <a:r>
              <a:rPr lang="en-CA" sz="2000" b="1" dirty="0"/>
              <a:t> </a:t>
            </a:r>
            <a:r>
              <a:rPr lang="ar-EG" sz="2000" b="1" dirty="0"/>
              <a:t>فهرس الذكصولوجيات القديسين</a:t>
            </a:r>
            <a:endParaRPr lang="en-CA" sz="2000" b="1" dirty="0"/>
          </a:p>
        </p:txBody>
      </p:sp>
      <p:sp>
        <p:nvSpPr>
          <p:cNvPr id="4" name="AutoShape 19">
            <a:hlinkClick r:id="rId4" action="ppaction://hlinksldjump" highlightClick="1"/>
            <a:extLst>
              <a:ext uri="{FF2B5EF4-FFF2-40B4-BE49-F238E27FC236}">
                <a16:creationId xmlns:a16="http://schemas.microsoft.com/office/drawing/2014/main" id="{1BB8C8B8-739B-C649-8F1F-A04E5EC74B50}"/>
              </a:ext>
            </a:extLst>
          </p:cNvPr>
          <p:cNvSpPr>
            <a:spLocks noChangeArrowheads="1"/>
          </p:cNvSpPr>
          <p:nvPr/>
        </p:nvSpPr>
        <p:spPr bwMode="auto">
          <a:xfrm>
            <a:off x="7962900" y="5539740"/>
            <a:ext cx="1181100" cy="784860"/>
          </a:xfrm>
          <a:prstGeom prst="actionButtonBlank">
            <a:avLst/>
          </a:prstGeom>
          <a:solidFill>
            <a:srgbClr val="800000"/>
          </a:solidFill>
          <a:ln w="9525">
            <a:solidFill>
              <a:schemeClr val="tx1"/>
            </a:solidFill>
            <a:miter lim="800000"/>
            <a:headEnd/>
            <a:tailEnd/>
          </a:ln>
        </p:spPr>
        <p:txBody>
          <a:bodyPr wrap="none" tIns="118800" bIns="118800" anchor="ctr"/>
          <a:lstStyle/>
          <a:p>
            <a:pPr algn="ctr">
              <a:lnSpc>
                <a:spcPct val="90000"/>
              </a:lnSpc>
              <a:spcBef>
                <a:spcPct val="0"/>
              </a:spcBef>
            </a:pPr>
            <a:r>
              <a:rPr lang="en-CA" sz="2800" b="1" dirty="0"/>
              <a:t>Aube</a:t>
            </a:r>
          </a:p>
          <a:p>
            <a:pPr algn="ctr">
              <a:lnSpc>
                <a:spcPct val="90000"/>
              </a:lnSpc>
              <a:spcBef>
                <a:spcPct val="0"/>
              </a:spcBef>
            </a:pPr>
            <a:r>
              <a:rPr lang="ar-EG" sz="2800" b="1" dirty="0"/>
              <a:t>باكر</a:t>
            </a:r>
            <a:endParaRPr lang="fr-CA" sz="2800" b="1" dirty="0"/>
          </a:p>
        </p:txBody>
      </p:sp>
      <p:sp>
        <p:nvSpPr>
          <p:cNvPr id="9" name="AutoShape 18">
            <a:hlinkClick r:id="rId5" action="ppaction://hlinksldjump" highlightClick="1"/>
            <a:extLst>
              <a:ext uri="{FF2B5EF4-FFF2-40B4-BE49-F238E27FC236}">
                <a16:creationId xmlns:a16="http://schemas.microsoft.com/office/drawing/2014/main" id="{C016F318-3E64-324D-B603-21537D41DDEE}"/>
              </a:ext>
            </a:extLst>
          </p:cNvPr>
          <p:cNvSpPr>
            <a:spLocks noChangeArrowheads="1"/>
          </p:cNvSpPr>
          <p:nvPr/>
        </p:nvSpPr>
        <p:spPr bwMode="auto">
          <a:xfrm>
            <a:off x="7962900" y="4640579"/>
            <a:ext cx="1181100" cy="919479"/>
          </a:xfrm>
          <a:prstGeom prst="actionButtonBlank">
            <a:avLst/>
          </a:prstGeom>
          <a:solidFill>
            <a:srgbClr val="800000"/>
          </a:solidFill>
          <a:ln w="9525">
            <a:solidFill>
              <a:schemeClr val="tx1"/>
            </a:solidFill>
            <a:miter lim="800000"/>
            <a:headEnd/>
            <a:tailEnd/>
          </a:ln>
        </p:spPr>
        <p:txBody>
          <a:bodyPr wrap="none" tIns="118800" bIns="118800" anchor="ctr"/>
          <a:lstStyle/>
          <a:p>
            <a:pPr algn="ctr">
              <a:lnSpc>
                <a:spcPct val="90000"/>
              </a:lnSpc>
              <a:spcBef>
                <a:spcPct val="0"/>
              </a:spcBef>
            </a:pPr>
            <a:r>
              <a:rPr lang="en-CA" sz="2800" b="1" dirty="0" err="1"/>
              <a:t>Veille</a:t>
            </a:r>
            <a:endParaRPr lang="en-CA" sz="2800" b="1" dirty="0"/>
          </a:p>
          <a:p>
            <a:pPr algn="ctr">
              <a:lnSpc>
                <a:spcPct val="90000"/>
              </a:lnSpc>
              <a:spcBef>
                <a:spcPct val="0"/>
              </a:spcBef>
            </a:pPr>
            <a:r>
              <a:rPr lang="ar-EG" sz="2800" b="1" dirty="0"/>
              <a:t>عشية</a:t>
            </a:r>
            <a:endParaRPr lang="fr-CA" sz="2800" b="1" dirty="0"/>
          </a:p>
        </p:txBody>
      </p:sp>
    </p:spTree>
    <p:extLst>
      <p:ext uri="{BB962C8B-B14F-4D97-AF65-F5344CB8AC3E}">
        <p14:creationId xmlns:p14="http://schemas.microsoft.com/office/powerpoint/2010/main" val="9537259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875020" y="849869"/>
            <a:ext cx="3146506" cy="2800767"/>
          </a:xfrm>
          <a:prstGeom prst="rect">
            <a:avLst/>
          </a:prstGeom>
        </p:spPr>
        <p:txBody>
          <a:bodyPr wrap="square">
            <a:spAutoFit/>
          </a:bodyPr>
          <a:lstStyle/>
          <a:p>
            <a:pPr algn="just" rtl="1"/>
            <a:r>
              <a:rPr lang="ar-EG" sz="4400" dirty="0">
                <a:solidFill>
                  <a:prstClr val="white"/>
                </a:solidFill>
              </a:rPr>
              <a:t>جبرائيل الملاك، بشر العذراء قائلاً</a:t>
            </a:r>
            <a:r>
              <a:rPr lang="fr-FR" sz="4400" dirty="0">
                <a:solidFill>
                  <a:prstClr val="white"/>
                </a:solidFill>
              </a:rPr>
              <a:t> </a:t>
            </a:r>
            <a:r>
              <a:rPr lang="ar-EG" sz="4400" dirty="0">
                <a:solidFill>
                  <a:prstClr val="white"/>
                </a:solidFill>
              </a:rPr>
              <a:t>: السلام لك يا ممتلئة نعمة</a:t>
            </a:r>
            <a:endParaRPr lang="fr-FR" sz="4400" dirty="0">
              <a:solidFill>
                <a:prstClr val="white"/>
              </a:solidFill>
            </a:endParaRPr>
          </a:p>
        </p:txBody>
      </p:sp>
      <p:sp>
        <p:nvSpPr>
          <p:cNvPr id="6" name="Rectangle 5"/>
          <p:cNvSpPr/>
          <p:nvPr/>
        </p:nvSpPr>
        <p:spPr>
          <a:xfrm>
            <a:off x="323528" y="849869"/>
            <a:ext cx="4824536" cy="3637919"/>
          </a:xfrm>
          <a:prstGeom prst="rect">
            <a:avLst/>
          </a:prstGeom>
        </p:spPr>
        <p:txBody>
          <a:bodyPr wrap="square">
            <a:spAutoFit/>
          </a:bodyPr>
          <a:lstStyle/>
          <a:p>
            <a:pPr algn="just"/>
            <a:r>
              <a:rPr lang="fr-FR" sz="3200" dirty="0">
                <a:latin typeface="Coptic1" pitchFamily="2" charset="0"/>
              </a:rPr>
              <a:t>G</a:t>
            </a:r>
            <a:r>
              <a:rPr lang="pt-BR" sz="3600">
                <a:solidFill>
                  <a:prstClr val="white"/>
                </a:solidFill>
                <a:latin typeface="CS Avva Shenouda" pitchFamily="34" charset="0"/>
              </a:rPr>
              <a:t>abriyl </a:t>
            </a:r>
            <a:r>
              <a:rPr lang="pt-BR" sz="3600" dirty="0">
                <a:solidFill>
                  <a:prstClr val="white"/>
                </a:solidFill>
                <a:latin typeface="CS Avva Shenouda" pitchFamily="34" charset="0"/>
              </a:rPr>
              <a:t>piaggeloc @ afhisenoufi </a:t>
            </a:r>
          </a:p>
          <a:p>
            <a:pPr algn="just"/>
            <a:r>
              <a:rPr lang="pt-BR" sz="3600" dirty="0">
                <a:solidFill>
                  <a:prstClr val="white"/>
                </a:solidFill>
                <a:latin typeface="CS Avva Shenouda" pitchFamily="34" charset="0"/>
              </a:rPr>
              <a:t>`n]par;enoc @ aferhytc </a:t>
            </a:r>
          </a:p>
          <a:p>
            <a:pPr algn="just"/>
            <a:r>
              <a:rPr lang="pt-BR" sz="3600" dirty="0">
                <a:solidFill>
                  <a:prstClr val="white"/>
                </a:solidFill>
                <a:latin typeface="CS Avva Shenouda" pitchFamily="34" charset="0"/>
              </a:rPr>
              <a:t>`mpiacpacmoc @ je ,ere ;ye;meh `n`hmot.</a:t>
            </a:r>
            <a:endParaRPr lang="fr-FR" sz="3600" dirty="0">
              <a:solidFill>
                <a:prstClr val="white"/>
              </a:solidFill>
              <a:latin typeface="CS Avva Shenouda" pitchFamily="34" charset="0"/>
            </a:endParaRPr>
          </a:p>
        </p:txBody>
      </p:sp>
      <p:sp>
        <p:nvSpPr>
          <p:cNvPr id="7" name="Rectangle 6"/>
          <p:cNvSpPr/>
          <p:nvPr/>
        </p:nvSpPr>
        <p:spPr>
          <a:xfrm>
            <a:off x="323528" y="4487788"/>
            <a:ext cx="8640960" cy="2062103"/>
          </a:xfrm>
          <a:prstGeom prst="rect">
            <a:avLst/>
          </a:prstGeom>
        </p:spPr>
        <p:txBody>
          <a:bodyPr wrap="square">
            <a:spAutoFit/>
          </a:bodyPr>
          <a:lstStyle/>
          <a:p>
            <a:pPr algn="ctr"/>
            <a:r>
              <a:rPr lang="fr-FR" sz="3200" b="1" dirty="0">
                <a:solidFill>
                  <a:prstClr val="white"/>
                </a:solidFill>
                <a:latin typeface="Book Antiqua" pitchFamily="18" charset="0"/>
              </a:rPr>
              <a:t>L’ange Gabriel porta l’annonce</a:t>
            </a:r>
          </a:p>
          <a:p>
            <a:pPr algn="ctr"/>
            <a:r>
              <a:rPr lang="fr-FR" sz="3200" b="1" dirty="0">
                <a:solidFill>
                  <a:prstClr val="white"/>
                </a:solidFill>
                <a:latin typeface="Book Antiqua" pitchFamily="18" charset="0"/>
              </a:rPr>
              <a:t>Porta l’annonce à la Sainte Vierge</a:t>
            </a:r>
          </a:p>
          <a:p>
            <a:pPr algn="ctr"/>
            <a:r>
              <a:rPr lang="fr-FR" sz="3200" b="1" dirty="0">
                <a:solidFill>
                  <a:prstClr val="white"/>
                </a:solidFill>
                <a:latin typeface="Book Antiqua" pitchFamily="18" charset="0"/>
              </a:rPr>
              <a:t>En s’écriant : salut à toi</a:t>
            </a:r>
          </a:p>
          <a:p>
            <a:pPr algn="ctr"/>
            <a:r>
              <a:rPr lang="fr-FR" sz="3200" b="1" dirty="0">
                <a:solidFill>
                  <a:prstClr val="white"/>
                </a:solidFill>
                <a:latin typeface="Book Antiqua" pitchFamily="18" charset="0"/>
              </a:rPr>
              <a:t>Salut à toi pleine de grâce</a:t>
            </a:r>
          </a:p>
        </p:txBody>
      </p:sp>
      <p:graphicFrame>
        <p:nvGraphicFramePr>
          <p:cNvPr id="2" name="Group 42">
            <a:extLst>
              <a:ext uri="{FF2B5EF4-FFF2-40B4-BE49-F238E27FC236}">
                <a16:creationId xmlns:a16="http://schemas.microsoft.com/office/drawing/2014/main" id="{3203BF24-75D9-F748-BF63-D698055D2F82}"/>
              </a:ext>
            </a:extLst>
          </p:cNvPr>
          <p:cNvGraphicFramePr>
            <a:graphicFrameLocks noGrp="1"/>
          </p:cNvGraphicFramePr>
          <p:nvPr>
            <p:extLst>
              <p:ext uri="{D42A27DB-BD31-4B8C-83A1-F6EECF244321}">
                <p14:modId xmlns:p14="http://schemas.microsoft.com/office/powerpoint/2010/main" val="1617128271"/>
              </p:ext>
            </p:extLst>
          </p:nvPr>
        </p:nvGraphicFramePr>
        <p:xfrm>
          <a:off x="0" y="0"/>
          <a:ext cx="9144000" cy="804768"/>
        </p:xfrm>
        <a:graphic>
          <a:graphicData uri="http://schemas.openxmlformats.org/drawingml/2006/table">
            <a:tbl>
              <a:tblPr/>
              <a:tblGrid>
                <a:gridCol w="5115936">
                  <a:extLst>
                    <a:ext uri="{9D8B030D-6E8A-4147-A177-3AD203B41FA5}">
                      <a16:colId xmlns:a16="http://schemas.microsoft.com/office/drawing/2014/main" val="20000"/>
                    </a:ext>
                  </a:extLst>
                </a:gridCol>
                <a:gridCol w="4028064">
                  <a:extLst>
                    <a:ext uri="{9D8B030D-6E8A-4147-A177-3AD203B41FA5}">
                      <a16:colId xmlns:a16="http://schemas.microsoft.com/office/drawing/2014/main" val="20001"/>
                    </a:ext>
                  </a:extLst>
                </a:gridCol>
              </a:tblGrid>
              <a:tr h="80476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400" b="1" i="0" u="none" strike="noStrike" cap="none" normalizeH="0" baseline="0">
                          <a:ln>
                            <a:noFill/>
                          </a:ln>
                          <a:solidFill>
                            <a:schemeClr val="tx1"/>
                          </a:solidFill>
                          <a:effectLst/>
                          <a:latin typeface="Arial" charset="0"/>
                          <a:cs typeface="Arial" charset="0"/>
                        </a:rPr>
                        <a:t>3</a:t>
                      </a:r>
                      <a:r>
                        <a:rPr kumimoji="0" lang="fr-FR" sz="2400" b="1" i="0" u="none" strike="noStrike" cap="none" normalizeH="0" baseline="30000">
                          <a:ln>
                            <a:noFill/>
                          </a:ln>
                          <a:solidFill>
                            <a:schemeClr val="tx1"/>
                          </a:solidFill>
                          <a:effectLst/>
                          <a:latin typeface="Arial" charset="0"/>
                          <a:cs typeface="Arial" charset="0"/>
                        </a:rPr>
                        <a:t>ème</a:t>
                      </a:r>
                      <a:r>
                        <a:rPr kumimoji="0" lang="fr-FR" sz="2400" b="1" i="0" u="none" strike="noStrike" cap="none" normalizeH="0" baseline="0">
                          <a:ln>
                            <a:noFill/>
                          </a:ln>
                          <a:solidFill>
                            <a:schemeClr val="tx1"/>
                          </a:solidFill>
                          <a:effectLst/>
                          <a:latin typeface="Arial" charset="0"/>
                          <a:cs typeface="Arial" charset="0"/>
                        </a:rPr>
                        <a:t> </a:t>
                      </a:r>
                      <a:r>
                        <a:rPr kumimoji="0" lang="en-US" sz="2400" b="1" i="0" u="none" strike="noStrike" cap="none" normalizeH="0" baseline="0">
                          <a:ln>
                            <a:noFill/>
                          </a:ln>
                          <a:solidFill>
                            <a:schemeClr val="tx1"/>
                          </a:solidFill>
                          <a:effectLst/>
                          <a:latin typeface="Arial" charset="0"/>
                          <a:cs typeface="Arial" charset="0"/>
                        </a:rPr>
                        <a:t>DOXOLOGIE POUR KIAH</a:t>
                      </a:r>
                      <a:r>
                        <a:rPr kumimoji="0" lang="fr-FR" sz="2400" b="1" i="0" u="none" strike="noStrike" cap="none" normalizeH="0" baseline="0">
                          <a:ln>
                            <a:noFill/>
                          </a:ln>
                          <a:solidFill>
                            <a:schemeClr val="tx1"/>
                          </a:solidFill>
                          <a:effectLst/>
                          <a:latin typeface="Arial" charset="0"/>
                          <a:cs typeface="Arial" charset="0"/>
                        </a:rPr>
                        <a:t>K</a:t>
                      </a:r>
                      <a:endParaRPr kumimoji="0" lang="en-US" sz="2400" b="1" i="0" u="none" strike="noStrike" cap="none" normalizeH="0" baseline="0" dirty="0">
                        <a:ln>
                          <a:noFill/>
                        </a:ln>
                        <a:solidFill>
                          <a:schemeClr val="tx1"/>
                        </a:solidFill>
                        <a:effectLst/>
                        <a:latin typeface="Arial" charset="0"/>
                        <a:cs typeface="Arial"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dirty="0">
                          <a:ln>
                            <a:noFill/>
                          </a:ln>
                          <a:solidFill>
                            <a:schemeClr val="tx1"/>
                          </a:solidFill>
                          <a:effectLst/>
                          <a:latin typeface="Arial" charset="0"/>
                          <a:cs typeface="Arial" charset="0"/>
                        </a:rPr>
                        <a:t>ذكصولوجية كيهك</a:t>
                      </a:r>
                      <a:endParaRPr kumimoji="0" lang="en-CA" sz="24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 name="Action Button: Custom 7">
            <a:hlinkClick r:id="rId2" action="ppaction://hlinksldjump" highlightClick="1"/>
            <a:extLst>
              <a:ext uri="{FF2B5EF4-FFF2-40B4-BE49-F238E27FC236}">
                <a16:creationId xmlns:a16="http://schemas.microsoft.com/office/drawing/2014/main" id="{2FA8D1FB-5D48-E143-A40F-503059E81320}"/>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10648344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623560" y="210120"/>
            <a:ext cx="3397966" cy="2902972"/>
          </a:xfrm>
          <a:prstGeom prst="rect">
            <a:avLst/>
          </a:prstGeom>
        </p:spPr>
        <p:txBody>
          <a:bodyPr wrap="square">
            <a:spAutoFit/>
          </a:bodyPr>
          <a:lstStyle/>
          <a:p>
            <a:pPr algn="just" rtl="1"/>
            <a:r>
              <a:rPr lang="ar-EG" sz="4400" dirty="0">
                <a:solidFill>
                  <a:prstClr val="white"/>
                </a:solidFill>
              </a:rPr>
              <a:t>فلما سمعت صوته الفتاه العفيفة أجابت بحكمة وفكر ما هو هذا</a:t>
            </a:r>
            <a:endParaRPr lang="fr-FR" sz="4400" dirty="0">
              <a:solidFill>
                <a:prstClr val="white"/>
              </a:solidFill>
            </a:endParaRPr>
          </a:p>
        </p:txBody>
      </p:sp>
      <p:sp>
        <p:nvSpPr>
          <p:cNvPr id="6" name="Rectangle 5"/>
          <p:cNvSpPr/>
          <p:nvPr/>
        </p:nvSpPr>
        <p:spPr>
          <a:xfrm>
            <a:off x="251520" y="250770"/>
            <a:ext cx="4968552" cy="2862322"/>
          </a:xfrm>
          <a:prstGeom prst="rect">
            <a:avLst/>
          </a:prstGeom>
        </p:spPr>
        <p:txBody>
          <a:bodyPr wrap="square">
            <a:spAutoFit/>
          </a:bodyPr>
          <a:lstStyle/>
          <a:p>
            <a:pPr algn="just"/>
            <a:r>
              <a:rPr lang="pt-BR" sz="3600">
                <a:solidFill>
                  <a:prstClr val="white"/>
                </a:solidFill>
                <a:latin typeface="CS Avva Shenouda" pitchFamily="34" charset="0"/>
              </a:rPr>
              <a:t>Etaccwtem </a:t>
            </a:r>
            <a:r>
              <a:rPr lang="pt-BR" sz="3600" dirty="0">
                <a:solidFill>
                  <a:prstClr val="white"/>
                </a:solidFill>
                <a:latin typeface="CS Avva Shenouda" pitchFamily="34" charset="0"/>
              </a:rPr>
              <a:t>`etef`cmy @ `nje ]`alou `ncemne @ acerou`w qen oumetcabe @ ouoh acmokmek je ou pe vai.</a:t>
            </a:r>
            <a:endParaRPr lang="fr-FR" sz="3600" dirty="0">
              <a:solidFill>
                <a:prstClr val="white"/>
              </a:solidFill>
              <a:latin typeface="CS Avva Shenouda" pitchFamily="34" charset="0"/>
            </a:endParaRPr>
          </a:p>
        </p:txBody>
      </p:sp>
      <p:sp>
        <p:nvSpPr>
          <p:cNvPr id="7" name="Rectangle 6"/>
          <p:cNvSpPr/>
          <p:nvPr/>
        </p:nvSpPr>
        <p:spPr>
          <a:xfrm>
            <a:off x="251520" y="4221088"/>
            <a:ext cx="8640960" cy="2062103"/>
          </a:xfrm>
          <a:prstGeom prst="rect">
            <a:avLst/>
          </a:prstGeom>
        </p:spPr>
        <p:txBody>
          <a:bodyPr wrap="square">
            <a:spAutoFit/>
          </a:bodyPr>
          <a:lstStyle/>
          <a:p>
            <a:pPr algn="ctr"/>
            <a:r>
              <a:rPr lang="fr-FR" sz="3200" b="1" dirty="0">
                <a:solidFill>
                  <a:prstClr val="white"/>
                </a:solidFill>
                <a:latin typeface="Book Antiqua" pitchFamily="18" charset="0"/>
              </a:rPr>
              <a:t>Et quand la jeune fille chaste</a:t>
            </a:r>
          </a:p>
          <a:p>
            <a:pPr algn="ctr"/>
            <a:r>
              <a:rPr lang="fr-FR" sz="3200" b="1" dirty="0">
                <a:solidFill>
                  <a:prstClr val="white"/>
                </a:solidFill>
                <a:latin typeface="Book Antiqua" pitchFamily="18" charset="0"/>
              </a:rPr>
              <a:t>A entendu la voix de l’ange</a:t>
            </a:r>
          </a:p>
          <a:p>
            <a:pPr algn="ctr"/>
            <a:r>
              <a:rPr lang="fr-FR" sz="3200" b="1" dirty="0">
                <a:solidFill>
                  <a:prstClr val="white"/>
                </a:solidFill>
                <a:latin typeface="Book Antiqua" pitchFamily="18" charset="0"/>
              </a:rPr>
              <a:t>Elle répondit avec sagesse</a:t>
            </a:r>
          </a:p>
          <a:p>
            <a:pPr algn="ctr"/>
            <a:r>
              <a:rPr lang="fr-FR" sz="3200" b="1" dirty="0">
                <a:solidFill>
                  <a:prstClr val="white"/>
                </a:solidFill>
                <a:latin typeface="Book Antiqua" pitchFamily="18" charset="0"/>
              </a:rPr>
              <a:t>Mais que cela peut-il donc être ? </a:t>
            </a:r>
          </a:p>
        </p:txBody>
      </p:sp>
      <p:sp>
        <p:nvSpPr>
          <p:cNvPr id="2" name="Action Button: Custom 7">
            <a:hlinkClick r:id="rId2" action="ppaction://hlinksldjump" highlightClick="1"/>
            <a:extLst>
              <a:ext uri="{FF2B5EF4-FFF2-40B4-BE49-F238E27FC236}">
                <a16:creationId xmlns:a16="http://schemas.microsoft.com/office/drawing/2014/main" id="{A45844E3-3D12-EA41-9B58-A2976D4FA334}"/>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9327589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3477875"/>
          </a:xfrm>
          <a:prstGeom prst="rect">
            <a:avLst/>
          </a:prstGeom>
        </p:spPr>
        <p:txBody>
          <a:bodyPr wrap="square">
            <a:spAutoFit/>
          </a:bodyPr>
          <a:lstStyle/>
          <a:p>
            <a:pPr algn="just" rtl="1"/>
            <a:r>
              <a:rPr lang="ar-EG" sz="4400" dirty="0">
                <a:solidFill>
                  <a:prstClr val="white"/>
                </a:solidFill>
              </a:rPr>
              <a:t>فقال لها الملاك الملتهب ناراً الغير </a:t>
            </a:r>
            <a:r>
              <a:rPr lang="ar-EG" sz="4400" dirty="0" err="1">
                <a:solidFill>
                  <a:prstClr val="white"/>
                </a:solidFill>
              </a:rPr>
              <a:t>الجسدانى</a:t>
            </a:r>
            <a:r>
              <a:rPr lang="ar-EG" sz="4400" dirty="0">
                <a:solidFill>
                  <a:prstClr val="white"/>
                </a:solidFill>
              </a:rPr>
              <a:t> يا سيدتى العذراء أميلى سمعك واسمعى منى</a:t>
            </a:r>
            <a:endParaRPr lang="fr-FR" sz="4400" dirty="0">
              <a:solidFill>
                <a:prstClr val="white"/>
              </a:solidFill>
            </a:endParaRPr>
          </a:p>
        </p:txBody>
      </p:sp>
      <p:sp>
        <p:nvSpPr>
          <p:cNvPr id="6" name="Rectangle 5"/>
          <p:cNvSpPr/>
          <p:nvPr/>
        </p:nvSpPr>
        <p:spPr>
          <a:xfrm>
            <a:off x="323528" y="250770"/>
            <a:ext cx="4824536" cy="3416320"/>
          </a:xfrm>
          <a:prstGeom prst="rect">
            <a:avLst/>
          </a:prstGeom>
        </p:spPr>
        <p:txBody>
          <a:bodyPr wrap="square">
            <a:spAutoFit/>
          </a:bodyPr>
          <a:lstStyle/>
          <a:p>
            <a:pPr algn="just"/>
            <a:r>
              <a:rPr lang="pt-BR" sz="3600" dirty="0">
                <a:solidFill>
                  <a:prstClr val="white"/>
                </a:solidFill>
                <a:latin typeface="CS Avva Shenouda" pitchFamily="34" charset="0"/>
              </a:rPr>
              <a:t>Pejaf nac `nje piaggeloc @ pisah </a:t>
            </a:r>
          </a:p>
          <a:p>
            <a:pPr algn="just"/>
            <a:r>
              <a:rPr lang="pt-BR" sz="3600" dirty="0">
                <a:solidFill>
                  <a:prstClr val="white"/>
                </a:solidFill>
                <a:latin typeface="CS Avva Shenouda" pitchFamily="34" charset="0"/>
              </a:rPr>
              <a:t>`n,rwm `nacwmatoc @ je ta=o=c `mpar;enoc @ rek pemasj cwtem `eroi.</a:t>
            </a:r>
            <a:endParaRPr lang="fr-FR" sz="3600" dirty="0">
              <a:solidFill>
                <a:prstClr val="white"/>
              </a:solidFill>
              <a:latin typeface="CS Avva Shenouda" pitchFamily="34" charset="0"/>
            </a:endParaRPr>
          </a:p>
        </p:txBody>
      </p:sp>
      <p:sp>
        <p:nvSpPr>
          <p:cNvPr id="7" name="Rectangle 6"/>
          <p:cNvSpPr/>
          <p:nvPr/>
        </p:nvSpPr>
        <p:spPr>
          <a:xfrm>
            <a:off x="251520" y="4221088"/>
            <a:ext cx="8640960" cy="2062103"/>
          </a:xfrm>
          <a:prstGeom prst="rect">
            <a:avLst/>
          </a:prstGeom>
        </p:spPr>
        <p:txBody>
          <a:bodyPr wrap="square">
            <a:spAutoFit/>
          </a:bodyPr>
          <a:lstStyle/>
          <a:p>
            <a:pPr algn="ctr"/>
            <a:r>
              <a:rPr lang="fr-FR" sz="3200" b="1" dirty="0">
                <a:solidFill>
                  <a:prstClr val="white"/>
                </a:solidFill>
                <a:latin typeface="Book Antiqua" pitchFamily="18" charset="0"/>
              </a:rPr>
              <a:t>Et l'ange alors lui déclara</a:t>
            </a:r>
          </a:p>
          <a:p>
            <a:pPr algn="ctr"/>
            <a:r>
              <a:rPr lang="fr-FR" sz="3200" b="1" dirty="0">
                <a:solidFill>
                  <a:prstClr val="white"/>
                </a:solidFill>
                <a:latin typeface="Book Antiqua" pitchFamily="18" charset="0"/>
              </a:rPr>
              <a:t>L’incorporel ange de feu</a:t>
            </a:r>
          </a:p>
          <a:p>
            <a:pPr algn="ctr"/>
            <a:r>
              <a:rPr lang="fr-FR" sz="3200" b="1" dirty="0">
                <a:solidFill>
                  <a:prstClr val="white"/>
                </a:solidFill>
                <a:latin typeface="Book Antiqua" pitchFamily="18" charset="0"/>
              </a:rPr>
              <a:t>"Ô toi ma Dame sainte Vierge</a:t>
            </a:r>
          </a:p>
          <a:p>
            <a:pPr algn="ctr"/>
            <a:r>
              <a:rPr lang="fr-FR" sz="3200" b="1" dirty="0">
                <a:solidFill>
                  <a:prstClr val="white"/>
                </a:solidFill>
                <a:latin typeface="Book Antiqua" pitchFamily="18" charset="0"/>
              </a:rPr>
              <a:t>Viens tends l’oreille, écoute-moi</a:t>
            </a:r>
          </a:p>
        </p:txBody>
      </p:sp>
      <p:sp>
        <p:nvSpPr>
          <p:cNvPr id="2" name="Action Button: Custom 7">
            <a:hlinkClick r:id="rId2" action="ppaction://hlinksldjump" highlightClick="1"/>
            <a:extLst>
              <a:ext uri="{FF2B5EF4-FFF2-40B4-BE49-F238E27FC236}">
                <a16:creationId xmlns:a16="http://schemas.microsoft.com/office/drawing/2014/main" id="{376A3987-0273-8547-B777-4754805DBE5E}"/>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8718187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3477875"/>
          </a:xfrm>
          <a:prstGeom prst="rect">
            <a:avLst/>
          </a:prstGeom>
        </p:spPr>
        <p:txBody>
          <a:bodyPr wrap="square">
            <a:spAutoFit/>
          </a:bodyPr>
          <a:lstStyle/>
          <a:p>
            <a:pPr algn="just" rtl="1"/>
            <a:r>
              <a:rPr lang="ar-EG" sz="4400" dirty="0">
                <a:solidFill>
                  <a:prstClr val="white"/>
                </a:solidFill>
              </a:rPr>
              <a:t>لا </a:t>
            </a:r>
            <a:r>
              <a:rPr lang="ar-EG" sz="4400" dirty="0" err="1">
                <a:solidFill>
                  <a:prstClr val="white"/>
                </a:solidFill>
              </a:rPr>
              <a:t>تخافى</a:t>
            </a:r>
            <a:r>
              <a:rPr lang="ar-EG" sz="4400" dirty="0">
                <a:solidFill>
                  <a:prstClr val="white"/>
                </a:solidFill>
              </a:rPr>
              <a:t> ولا </a:t>
            </a:r>
            <a:r>
              <a:rPr lang="ar-EG" sz="4400" dirty="0" err="1">
                <a:solidFill>
                  <a:prstClr val="white"/>
                </a:solidFill>
              </a:rPr>
              <a:t>تتزعزعى</a:t>
            </a:r>
            <a:r>
              <a:rPr lang="ar-EG" sz="4400" dirty="0">
                <a:solidFill>
                  <a:prstClr val="white"/>
                </a:solidFill>
              </a:rPr>
              <a:t> يا مريم ابنة </a:t>
            </a:r>
            <a:r>
              <a:rPr lang="ar-EG" sz="4400" dirty="0" err="1">
                <a:solidFill>
                  <a:prstClr val="white"/>
                </a:solidFill>
              </a:rPr>
              <a:t>يواقيم</a:t>
            </a:r>
            <a:r>
              <a:rPr lang="ar-EG" sz="4400" dirty="0">
                <a:solidFill>
                  <a:prstClr val="white"/>
                </a:solidFill>
              </a:rPr>
              <a:t> الرب إله </a:t>
            </a:r>
            <a:r>
              <a:rPr lang="ar-EG" sz="4400" dirty="0" err="1">
                <a:solidFill>
                  <a:prstClr val="white"/>
                </a:solidFill>
              </a:rPr>
              <a:t>السيرافيم</a:t>
            </a:r>
            <a:r>
              <a:rPr lang="ar-EG" sz="4400" dirty="0">
                <a:solidFill>
                  <a:prstClr val="white"/>
                </a:solidFill>
              </a:rPr>
              <a:t> اختارك مسكناً له</a:t>
            </a:r>
            <a:endParaRPr lang="fr-FR" sz="4400" dirty="0">
              <a:solidFill>
                <a:prstClr val="white"/>
              </a:solidFill>
            </a:endParaRPr>
          </a:p>
        </p:txBody>
      </p:sp>
      <p:sp>
        <p:nvSpPr>
          <p:cNvPr id="6" name="Rectangle 5"/>
          <p:cNvSpPr/>
          <p:nvPr/>
        </p:nvSpPr>
        <p:spPr>
          <a:xfrm>
            <a:off x="323528" y="250770"/>
            <a:ext cx="4752528" cy="3416320"/>
          </a:xfrm>
          <a:prstGeom prst="rect">
            <a:avLst/>
          </a:prstGeom>
        </p:spPr>
        <p:txBody>
          <a:bodyPr wrap="square">
            <a:spAutoFit/>
          </a:bodyPr>
          <a:lstStyle/>
          <a:p>
            <a:pPr algn="just"/>
            <a:r>
              <a:rPr lang="pt-BR" sz="3600">
                <a:solidFill>
                  <a:prstClr val="white"/>
                </a:solidFill>
                <a:latin typeface="CS Avva Shenouda" pitchFamily="34" charset="0"/>
              </a:rPr>
              <a:t>Mpererho</a:t>
            </a:r>
            <a:r>
              <a:rPr lang="pt-BR" sz="3600" dirty="0">
                <a:solidFill>
                  <a:prstClr val="white"/>
                </a:solidFill>
                <a:latin typeface="CS Avva Shenouda" pitchFamily="34" charset="0"/>
              </a:rPr>
              <a:t>] oude `mperkim @ Maria `tseri `nIwakim @ `P=o=c `V] `nniceravim @ afcwtp `mmo euma`nswpi naf.</a:t>
            </a:r>
            <a:endParaRPr lang="fr-FR" sz="3600" dirty="0">
              <a:solidFill>
                <a:prstClr val="white"/>
              </a:solidFill>
              <a:latin typeface="CS Avva Shenouda" pitchFamily="34" charset="0"/>
            </a:endParaRPr>
          </a:p>
        </p:txBody>
      </p:sp>
      <p:sp>
        <p:nvSpPr>
          <p:cNvPr id="7" name="Rectangle 6"/>
          <p:cNvSpPr/>
          <p:nvPr/>
        </p:nvSpPr>
        <p:spPr>
          <a:xfrm>
            <a:off x="251520" y="4221088"/>
            <a:ext cx="8640960" cy="2062103"/>
          </a:xfrm>
          <a:prstGeom prst="rect">
            <a:avLst/>
          </a:prstGeom>
        </p:spPr>
        <p:txBody>
          <a:bodyPr wrap="square">
            <a:spAutoFit/>
          </a:bodyPr>
          <a:lstStyle/>
          <a:p>
            <a:pPr algn="ctr"/>
            <a:r>
              <a:rPr lang="fr-FR" sz="3200" b="1" dirty="0">
                <a:solidFill>
                  <a:prstClr val="white"/>
                </a:solidFill>
                <a:latin typeface="Book Antiqua" pitchFamily="18" charset="0"/>
              </a:rPr>
              <a:t>Ne t’effraie pas, et sois sans crainte</a:t>
            </a:r>
          </a:p>
          <a:p>
            <a:pPr algn="ctr"/>
            <a:r>
              <a:rPr lang="fr-FR" sz="3200" b="1" dirty="0">
                <a:solidFill>
                  <a:prstClr val="white"/>
                </a:solidFill>
                <a:latin typeface="Book Antiqua" pitchFamily="18" charset="0"/>
              </a:rPr>
              <a:t>Marie, ô fille de Joachim</a:t>
            </a:r>
          </a:p>
          <a:p>
            <a:pPr algn="ctr"/>
            <a:r>
              <a:rPr lang="fr-FR" sz="3200" b="1" dirty="0">
                <a:solidFill>
                  <a:prstClr val="white"/>
                </a:solidFill>
                <a:latin typeface="Book Antiqua" pitchFamily="18" charset="0"/>
              </a:rPr>
              <a:t>Le Seigneur Dieu des Séraphins</a:t>
            </a:r>
          </a:p>
          <a:p>
            <a:pPr algn="ctr"/>
            <a:r>
              <a:rPr lang="fr-FR" sz="3200" b="1" dirty="0">
                <a:solidFill>
                  <a:prstClr val="white"/>
                </a:solidFill>
                <a:latin typeface="Book Antiqua" pitchFamily="18" charset="0"/>
              </a:rPr>
              <a:t>T’a bien choisie pour Sa demeure"</a:t>
            </a:r>
          </a:p>
        </p:txBody>
      </p:sp>
      <p:sp>
        <p:nvSpPr>
          <p:cNvPr id="2" name="Action Button: Custom 7">
            <a:hlinkClick r:id="rId2" action="ppaction://hlinksldjump" highlightClick="1"/>
            <a:extLst>
              <a:ext uri="{FF2B5EF4-FFF2-40B4-BE49-F238E27FC236}">
                <a16:creationId xmlns:a16="http://schemas.microsoft.com/office/drawing/2014/main" id="{82A90AA0-625C-5A44-B5B2-28050D3019BF}"/>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26365851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2800767"/>
          </a:xfrm>
          <a:prstGeom prst="rect">
            <a:avLst/>
          </a:prstGeom>
        </p:spPr>
        <p:txBody>
          <a:bodyPr wrap="square">
            <a:spAutoFit/>
          </a:bodyPr>
          <a:lstStyle/>
          <a:p>
            <a:pPr algn="just" rtl="1"/>
            <a:r>
              <a:rPr lang="ar-EG" sz="4400" dirty="0">
                <a:solidFill>
                  <a:prstClr val="white"/>
                </a:solidFill>
              </a:rPr>
              <a:t>بالحقيقة </a:t>
            </a:r>
            <a:r>
              <a:rPr lang="ar-EG" sz="4400" dirty="0" err="1">
                <a:solidFill>
                  <a:prstClr val="white"/>
                </a:solidFill>
              </a:rPr>
              <a:t>تحبلين</a:t>
            </a:r>
            <a:r>
              <a:rPr lang="ar-EG" sz="4400" dirty="0">
                <a:solidFill>
                  <a:prstClr val="white"/>
                </a:solidFill>
              </a:rPr>
              <a:t> بالكلمة الذى افتقر لأجلنا نحن الفقراء حتى يجعلنا أغنياء</a:t>
            </a:r>
            <a:endParaRPr lang="fr-FR" sz="4400" dirty="0">
              <a:solidFill>
                <a:prstClr val="white"/>
              </a:solidFill>
            </a:endParaRPr>
          </a:p>
        </p:txBody>
      </p:sp>
      <p:sp>
        <p:nvSpPr>
          <p:cNvPr id="6" name="Rectangle 5"/>
          <p:cNvSpPr/>
          <p:nvPr/>
        </p:nvSpPr>
        <p:spPr>
          <a:xfrm>
            <a:off x="323528" y="250770"/>
            <a:ext cx="4824536" cy="2862322"/>
          </a:xfrm>
          <a:prstGeom prst="rect">
            <a:avLst/>
          </a:prstGeom>
        </p:spPr>
        <p:txBody>
          <a:bodyPr wrap="square">
            <a:spAutoFit/>
          </a:bodyPr>
          <a:lstStyle/>
          <a:p>
            <a:pPr algn="just"/>
            <a:r>
              <a:rPr lang="pt-BR" sz="3600" dirty="0">
                <a:solidFill>
                  <a:prstClr val="white"/>
                </a:solidFill>
                <a:latin typeface="CS Avva Shenouda" pitchFamily="34" charset="0"/>
              </a:rPr>
              <a:t>Aly;wc teraerboki @ `mpilogoc `etaferhyki @ e;byten `anon qa nihyki @ sa`ntefaiten `nrama`o.</a:t>
            </a:r>
            <a:endParaRPr lang="fr-FR" sz="3600" dirty="0">
              <a:solidFill>
                <a:prstClr val="white"/>
              </a:solidFill>
              <a:latin typeface="CS Avva Shenouda" pitchFamily="34" charset="0"/>
            </a:endParaRPr>
          </a:p>
        </p:txBody>
      </p:sp>
      <p:sp>
        <p:nvSpPr>
          <p:cNvPr id="7" name="Rectangle 6"/>
          <p:cNvSpPr/>
          <p:nvPr/>
        </p:nvSpPr>
        <p:spPr>
          <a:xfrm>
            <a:off x="251520" y="4221088"/>
            <a:ext cx="8640960" cy="2062103"/>
          </a:xfrm>
          <a:prstGeom prst="rect">
            <a:avLst/>
          </a:prstGeom>
        </p:spPr>
        <p:txBody>
          <a:bodyPr wrap="square">
            <a:spAutoFit/>
          </a:bodyPr>
          <a:lstStyle/>
          <a:p>
            <a:pPr algn="ctr"/>
            <a:r>
              <a:rPr lang="fr-FR" sz="3200" b="1" dirty="0">
                <a:solidFill>
                  <a:prstClr val="white"/>
                </a:solidFill>
                <a:latin typeface="Book Antiqua" pitchFamily="18" charset="0"/>
              </a:rPr>
              <a:t>En vérité tu concevras</a:t>
            </a:r>
          </a:p>
          <a:p>
            <a:pPr algn="ctr"/>
            <a:r>
              <a:rPr lang="fr-FR" sz="3200" b="1" dirty="0">
                <a:solidFill>
                  <a:prstClr val="white"/>
                </a:solidFill>
                <a:latin typeface="Book Antiqua" pitchFamily="18" charset="0"/>
              </a:rPr>
              <a:t>Le Verbe qui S’est dépouillé</a:t>
            </a:r>
          </a:p>
          <a:p>
            <a:pPr algn="ctr"/>
            <a:r>
              <a:rPr lang="fr-FR" sz="3200" b="1" dirty="0">
                <a:solidFill>
                  <a:prstClr val="white"/>
                </a:solidFill>
                <a:latin typeface="Book Antiqua" pitchFamily="18" charset="0"/>
              </a:rPr>
              <a:t>Pour que nous tous qui sommes pauvres</a:t>
            </a:r>
          </a:p>
          <a:p>
            <a:pPr algn="ctr"/>
            <a:r>
              <a:rPr lang="fr-FR" sz="3200" b="1" dirty="0">
                <a:solidFill>
                  <a:prstClr val="white"/>
                </a:solidFill>
                <a:latin typeface="Book Antiqua" pitchFamily="18" charset="0"/>
              </a:rPr>
              <a:t>De pauvres nous devenions riches</a:t>
            </a:r>
          </a:p>
        </p:txBody>
      </p:sp>
      <p:sp>
        <p:nvSpPr>
          <p:cNvPr id="2" name="Action Button: Custom 7">
            <a:hlinkClick r:id="rId2" action="ppaction://hlinksldjump" highlightClick="1"/>
            <a:extLst>
              <a:ext uri="{FF2B5EF4-FFF2-40B4-BE49-F238E27FC236}">
                <a16:creationId xmlns:a16="http://schemas.microsoft.com/office/drawing/2014/main" id="{62E59578-1821-8746-AF85-0B674AC482E0}"/>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11545404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2800767"/>
          </a:xfrm>
          <a:prstGeom prst="rect">
            <a:avLst/>
          </a:prstGeom>
        </p:spPr>
        <p:txBody>
          <a:bodyPr wrap="square">
            <a:spAutoFit/>
          </a:bodyPr>
          <a:lstStyle/>
          <a:p>
            <a:pPr algn="just" rtl="1"/>
            <a:r>
              <a:rPr lang="ar-EG" sz="4400" dirty="0">
                <a:solidFill>
                  <a:prstClr val="white"/>
                </a:solidFill>
              </a:rPr>
              <a:t>كيف يكون لى هذا </a:t>
            </a:r>
            <a:r>
              <a:rPr lang="ar-EG" sz="4400" dirty="0" err="1">
                <a:solidFill>
                  <a:prstClr val="white"/>
                </a:solidFill>
              </a:rPr>
              <a:t>لولم</a:t>
            </a:r>
            <a:r>
              <a:rPr lang="ar-EG" sz="4400" dirty="0">
                <a:solidFill>
                  <a:prstClr val="white"/>
                </a:solidFill>
              </a:rPr>
              <a:t> يدخل إلى أحد أسالك أخبرنى ولا تخف على شيئاً</a:t>
            </a:r>
            <a:endParaRPr lang="fr-FR" sz="4400" dirty="0">
              <a:solidFill>
                <a:prstClr val="white"/>
              </a:solidFill>
            </a:endParaRPr>
          </a:p>
        </p:txBody>
      </p:sp>
      <p:sp>
        <p:nvSpPr>
          <p:cNvPr id="6" name="Rectangle 5"/>
          <p:cNvSpPr/>
          <p:nvPr/>
        </p:nvSpPr>
        <p:spPr>
          <a:xfrm>
            <a:off x="323528" y="250770"/>
            <a:ext cx="4824536" cy="2862322"/>
          </a:xfrm>
          <a:prstGeom prst="rect">
            <a:avLst/>
          </a:prstGeom>
        </p:spPr>
        <p:txBody>
          <a:bodyPr wrap="square">
            <a:spAutoFit/>
          </a:bodyPr>
          <a:lstStyle/>
          <a:p>
            <a:pPr algn="just"/>
            <a:r>
              <a:rPr lang="pt-BR" sz="3600">
                <a:solidFill>
                  <a:prstClr val="white"/>
                </a:solidFill>
                <a:latin typeface="CS Avva Shenouda" pitchFamily="34" charset="0"/>
              </a:rPr>
              <a:t>Pwc </a:t>
            </a:r>
            <a:r>
              <a:rPr lang="pt-BR" sz="3600" dirty="0">
                <a:solidFill>
                  <a:prstClr val="white"/>
                </a:solidFill>
                <a:latin typeface="CS Avva Shenouda" pitchFamily="34" charset="0"/>
              </a:rPr>
              <a:t>vai naswpi `mmoi @ `mpe `hli se `eqoun `eroi @ ]]ho `erok matamoi @ `mperhwp `n`hli `ejwi.</a:t>
            </a:r>
            <a:endParaRPr lang="fr-FR" sz="3600" dirty="0">
              <a:solidFill>
                <a:prstClr val="white"/>
              </a:solidFill>
              <a:latin typeface="CS Avva Shenouda" pitchFamily="34" charset="0"/>
            </a:endParaRPr>
          </a:p>
        </p:txBody>
      </p:sp>
      <p:sp>
        <p:nvSpPr>
          <p:cNvPr id="7" name="Rectangle 6"/>
          <p:cNvSpPr/>
          <p:nvPr/>
        </p:nvSpPr>
        <p:spPr>
          <a:xfrm>
            <a:off x="251520" y="4149080"/>
            <a:ext cx="8640960" cy="2062103"/>
          </a:xfrm>
          <a:prstGeom prst="rect">
            <a:avLst/>
          </a:prstGeom>
        </p:spPr>
        <p:txBody>
          <a:bodyPr wrap="square">
            <a:spAutoFit/>
          </a:bodyPr>
          <a:lstStyle/>
          <a:p>
            <a:pPr algn="ctr"/>
            <a:r>
              <a:rPr lang="fr-FR" sz="3200" b="1" dirty="0">
                <a:solidFill>
                  <a:prstClr val="white"/>
                </a:solidFill>
                <a:latin typeface="Book Antiqua" pitchFamily="18" charset="0"/>
              </a:rPr>
              <a:t>Comment cela se pourra-t-il</a:t>
            </a:r>
          </a:p>
          <a:p>
            <a:pPr algn="ctr"/>
            <a:r>
              <a:rPr lang="fr-FR" sz="3200" b="1" dirty="0">
                <a:solidFill>
                  <a:prstClr val="white"/>
                </a:solidFill>
                <a:latin typeface="Book Antiqua" pitchFamily="18" charset="0"/>
              </a:rPr>
              <a:t>Voici je ne connais point d'homme</a:t>
            </a:r>
          </a:p>
          <a:p>
            <a:pPr algn="ctr"/>
            <a:r>
              <a:rPr lang="fr-FR" sz="3200" b="1" dirty="0">
                <a:solidFill>
                  <a:prstClr val="white"/>
                </a:solidFill>
                <a:latin typeface="Book Antiqua" pitchFamily="18" charset="0"/>
              </a:rPr>
              <a:t>Oh ! je te prie de me l’apprendre</a:t>
            </a:r>
          </a:p>
          <a:p>
            <a:pPr algn="ctr"/>
            <a:r>
              <a:rPr lang="fr-FR" sz="3200" b="1" dirty="0">
                <a:solidFill>
                  <a:prstClr val="white"/>
                </a:solidFill>
                <a:latin typeface="Book Antiqua" pitchFamily="18" charset="0"/>
              </a:rPr>
              <a:t>Aussi de ne rien me cacher</a:t>
            </a:r>
          </a:p>
        </p:txBody>
      </p:sp>
      <p:sp>
        <p:nvSpPr>
          <p:cNvPr id="2" name="Action Button: Custom 7">
            <a:hlinkClick r:id="rId2" action="ppaction://hlinksldjump" highlightClick="1"/>
            <a:extLst>
              <a:ext uri="{FF2B5EF4-FFF2-40B4-BE49-F238E27FC236}">
                <a16:creationId xmlns:a16="http://schemas.microsoft.com/office/drawing/2014/main" id="{62DF1969-F95F-DB4C-9036-65268F0571D3}"/>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27833567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3477875"/>
          </a:xfrm>
          <a:prstGeom prst="rect">
            <a:avLst/>
          </a:prstGeom>
        </p:spPr>
        <p:txBody>
          <a:bodyPr wrap="square">
            <a:spAutoFit/>
          </a:bodyPr>
          <a:lstStyle/>
          <a:p>
            <a:pPr algn="just" rtl="1"/>
            <a:r>
              <a:rPr lang="ar-EG" sz="4400" dirty="0">
                <a:solidFill>
                  <a:prstClr val="white"/>
                </a:solidFill>
              </a:rPr>
              <a:t>الروح القدس يحل عليك وقوة العلي تظلك الملائكة تسبحك من أجل خوف خالفهم</a:t>
            </a:r>
            <a:endParaRPr lang="fr-FR" sz="4400" dirty="0">
              <a:solidFill>
                <a:prstClr val="white"/>
              </a:solidFill>
            </a:endParaRPr>
          </a:p>
        </p:txBody>
      </p:sp>
      <p:sp>
        <p:nvSpPr>
          <p:cNvPr id="6" name="Rectangle 5"/>
          <p:cNvSpPr/>
          <p:nvPr/>
        </p:nvSpPr>
        <p:spPr>
          <a:xfrm>
            <a:off x="323528" y="250770"/>
            <a:ext cx="4752528" cy="3970318"/>
          </a:xfrm>
          <a:prstGeom prst="rect">
            <a:avLst/>
          </a:prstGeom>
        </p:spPr>
        <p:txBody>
          <a:bodyPr wrap="square">
            <a:spAutoFit/>
          </a:bodyPr>
          <a:lstStyle/>
          <a:p>
            <a:pPr algn="just"/>
            <a:r>
              <a:rPr lang="pt-BR" sz="3600" dirty="0">
                <a:solidFill>
                  <a:prstClr val="white"/>
                </a:solidFill>
                <a:latin typeface="CS Avva Shenouda" pitchFamily="34" charset="0"/>
              </a:rPr>
              <a:t>Pi`pneuma =e=;=u e;nyou `ejw @ oujom `nte vyet[oci e;naerqyibi `ero @ niaggeloc cehwc `ero @ e;be `tho] </a:t>
            </a:r>
          </a:p>
          <a:p>
            <a:pPr algn="just"/>
            <a:r>
              <a:rPr lang="pt-BR" sz="3600" dirty="0">
                <a:solidFill>
                  <a:prstClr val="white"/>
                </a:solidFill>
                <a:latin typeface="CS Avva Shenouda" pitchFamily="34" charset="0"/>
              </a:rPr>
              <a:t>`mpourefcwnt.</a:t>
            </a:r>
            <a:endParaRPr lang="fr-FR" sz="3600" dirty="0">
              <a:solidFill>
                <a:prstClr val="white"/>
              </a:solidFill>
              <a:latin typeface="CS Avva Shenouda" pitchFamily="34" charset="0"/>
            </a:endParaRPr>
          </a:p>
        </p:txBody>
      </p:sp>
      <p:sp>
        <p:nvSpPr>
          <p:cNvPr id="7" name="Rectangle 6"/>
          <p:cNvSpPr/>
          <p:nvPr/>
        </p:nvSpPr>
        <p:spPr>
          <a:xfrm>
            <a:off x="251520" y="4247217"/>
            <a:ext cx="8640960" cy="2062103"/>
          </a:xfrm>
          <a:prstGeom prst="rect">
            <a:avLst/>
          </a:prstGeom>
        </p:spPr>
        <p:txBody>
          <a:bodyPr wrap="square">
            <a:spAutoFit/>
          </a:bodyPr>
          <a:lstStyle/>
          <a:p>
            <a:pPr algn="ctr"/>
            <a:r>
              <a:rPr lang="fr-FR" sz="3200" b="1" dirty="0">
                <a:solidFill>
                  <a:prstClr val="white"/>
                </a:solidFill>
                <a:latin typeface="Book Antiqua" pitchFamily="18" charset="0"/>
              </a:rPr>
              <a:t>"Car l'Esprit-Saint viendra sur toi</a:t>
            </a:r>
          </a:p>
          <a:p>
            <a:pPr algn="ctr"/>
            <a:r>
              <a:rPr lang="fr-FR" sz="3200" b="1" dirty="0">
                <a:solidFill>
                  <a:prstClr val="white"/>
                </a:solidFill>
                <a:latin typeface="Book Antiqua" pitchFamily="18" charset="0"/>
              </a:rPr>
              <a:t>Et le Très-Haut te couvrira</a:t>
            </a:r>
          </a:p>
          <a:p>
            <a:pPr algn="ctr"/>
            <a:r>
              <a:rPr lang="fr-FR" sz="3200" b="1" dirty="0">
                <a:solidFill>
                  <a:prstClr val="white"/>
                </a:solidFill>
                <a:latin typeface="Book Antiqua" pitchFamily="18" charset="0"/>
              </a:rPr>
              <a:t>De Sa puissance. Les anges te louent</a:t>
            </a:r>
          </a:p>
          <a:p>
            <a:pPr algn="ctr"/>
            <a:r>
              <a:rPr lang="fr-FR" sz="3200" b="1" dirty="0">
                <a:solidFill>
                  <a:prstClr val="white"/>
                </a:solidFill>
                <a:latin typeface="Book Antiqua" pitchFamily="18" charset="0"/>
              </a:rPr>
              <a:t>Par crainte de leur Créateur</a:t>
            </a:r>
          </a:p>
        </p:txBody>
      </p:sp>
      <p:sp>
        <p:nvSpPr>
          <p:cNvPr id="2" name="Action Button: Custom 7">
            <a:hlinkClick r:id="rId2" action="ppaction://hlinksldjump" highlightClick="1"/>
            <a:extLst>
              <a:ext uri="{FF2B5EF4-FFF2-40B4-BE49-F238E27FC236}">
                <a16:creationId xmlns:a16="http://schemas.microsoft.com/office/drawing/2014/main" id="{53DE8F1B-F8B6-6248-A9CF-67689DDA5E62}"/>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23673239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2800767"/>
          </a:xfrm>
          <a:prstGeom prst="rect">
            <a:avLst/>
          </a:prstGeom>
        </p:spPr>
        <p:txBody>
          <a:bodyPr wrap="square">
            <a:spAutoFit/>
          </a:bodyPr>
          <a:lstStyle/>
          <a:p>
            <a:pPr algn="just" rtl="1"/>
            <a:r>
              <a:rPr lang="ar-EG" sz="4400" dirty="0">
                <a:solidFill>
                  <a:prstClr val="white"/>
                </a:solidFill>
              </a:rPr>
              <a:t>ستلدين ابن الله وحكمة الله لأنه هو إله آبائنا وليس آخر غيره</a:t>
            </a:r>
            <a:endParaRPr lang="fr-FR" sz="4400" dirty="0">
              <a:solidFill>
                <a:prstClr val="white"/>
              </a:solidFill>
            </a:endParaRPr>
          </a:p>
        </p:txBody>
      </p:sp>
      <p:sp>
        <p:nvSpPr>
          <p:cNvPr id="6" name="Rectangle 5"/>
          <p:cNvSpPr/>
          <p:nvPr/>
        </p:nvSpPr>
        <p:spPr>
          <a:xfrm>
            <a:off x="323528" y="250770"/>
            <a:ext cx="4824536" cy="3527119"/>
          </a:xfrm>
          <a:prstGeom prst="rect">
            <a:avLst/>
          </a:prstGeom>
        </p:spPr>
        <p:txBody>
          <a:bodyPr wrap="square">
            <a:spAutoFit/>
          </a:bodyPr>
          <a:lstStyle/>
          <a:p>
            <a:pPr algn="just"/>
            <a:r>
              <a:rPr lang="pt-BR" sz="3600">
                <a:solidFill>
                  <a:prstClr val="white"/>
                </a:solidFill>
                <a:latin typeface="CS Avva Shenouda" pitchFamily="34" charset="0"/>
              </a:rPr>
              <a:t>Teramici </a:t>
            </a:r>
            <a:r>
              <a:rPr lang="pt-BR" sz="3600" dirty="0">
                <a:solidFill>
                  <a:prstClr val="white"/>
                </a:solidFill>
                <a:latin typeface="CS Avva Shenouda" pitchFamily="34" charset="0"/>
              </a:rPr>
              <a:t>`m`psyri </a:t>
            </a:r>
          </a:p>
          <a:p>
            <a:pPr algn="just"/>
            <a:r>
              <a:rPr lang="pt-BR" sz="3600" dirty="0">
                <a:solidFill>
                  <a:prstClr val="white"/>
                </a:solidFill>
                <a:latin typeface="CS Avva Shenouda" pitchFamily="34" charset="0"/>
              </a:rPr>
              <a:t>`m`V] @ ouoh ]covia `nte `V] @ je `n;of pe `V] `nte nenio] @ `mmon ke ouai `ebyl `erof.</a:t>
            </a:r>
            <a:endParaRPr lang="fr-FR" sz="3600" dirty="0">
              <a:solidFill>
                <a:prstClr val="white"/>
              </a:solidFill>
              <a:latin typeface="CS Avva Shenouda" pitchFamily="34" charset="0"/>
            </a:endParaRPr>
          </a:p>
        </p:txBody>
      </p:sp>
      <p:sp>
        <p:nvSpPr>
          <p:cNvPr id="7" name="Rectangle 6"/>
          <p:cNvSpPr/>
          <p:nvPr/>
        </p:nvSpPr>
        <p:spPr>
          <a:xfrm>
            <a:off x="251520" y="4221088"/>
            <a:ext cx="8640960" cy="2062103"/>
          </a:xfrm>
          <a:prstGeom prst="rect">
            <a:avLst/>
          </a:prstGeom>
        </p:spPr>
        <p:txBody>
          <a:bodyPr wrap="square">
            <a:spAutoFit/>
          </a:bodyPr>
          <a:lstStyle/>
          <a:p>
            <a:pPr algn="ctr"/>
            <a:r>
              <a:rPr lang="fr-FR" sz="3200" b="1" dirty="0">
                <a:solidFill>
                  <a:prstClr val="white"/>
                </a:solidFill>
                <a:latin typeface="Book Antiqua" pitchFamily="18" charset="0"/>
              </a:rPr>
              <a:t>Le Fils de Dieu, tu enfanteras</a:t>
            </a:r>
          </a:p>
          <a:p>
            <a:pPr algn="ctr"/>
            <a:r>
              <a:rPr lang="fr-FR" sz="3200" b="1" dirty="0">
                <a:solidFill>
                  <a:prstClr val="white"/>
                </a:solidFill>
                <a:latin typeface="Book Antiqua" pitchFamily="18" charset="0"/>
              </a:rPr>
              <a:t>Il est la Sagesse de Dieu</a:t>
            </a:r>
          </a:p>
          <a:p>
            <a:pPr algn="ctr"/>
            <a:r>
              <a:rPr lang="fr-FR" sz="3200" b="1" dirty="0">
                <a:solidFill>
                  <a:prstClr val="white"/>
                </a:solidFill>
                <a:latin typeface="Book Antiqua" pitchFamily="18" charset="0"/>
              </a:rPr>
              <a:t>Car c’est Lui le Dieu de nos pères</a:t>
            </a:r>
          </a:p>
          <a:p>
            <a:pPr algn="ctr"/>
            <a:r>
              <a:rPr lang="fr-FR" sz="3200" b="1" dirty="0">
                <a:solidFill>
                  <a:prstClr val="white"/>
                </a:solidFill>
                <a:latin typeface="Book Antiqua" pitchFamily="18" charset="0"/>
              </a:rPr>
              <a:t>Et il n’est d’autre Dieu que Lui"</a:t>
            </a:r>
          </a:p>
        </p:txBody>
      </p:sp>
      <p:sp>
        <p:nvSpPr>
          <p:cNvPr id="2" name="Action Button: Custom 7">
            <a:hlinkClick r:id="rId2" action="ppaction://hlinksldjump" highlightClick="1"/>
            <a:extLst>
              <a:ext uri="{FF2B5EF4-FFF2-40B4-BE49-F238E27FC236}">
                <a16:creationId xmlns:a16="http://schemas.microsoft.com/office/drawing/2014/main" id="{8089BF45-8344-7F4B-82AF-86D86AB34228}"/>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20923215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4154984"/>
          </a:xfrm>
          <a:prstGeom prst="rect">
            <a:avLst/>
          </a:prstGeom>
        </p:spPr>
        <p:txBody>
          <a:bodyPr wrap="square">
            <a:spAutoFit/>
          </a:bodyPr>
          <a:lstStyle/>
          <a:p>
            <a:pPr algn="just" rtl="1"/>
            <a:r>
              <a:rPr lang="ar-EG" sz="4400" dirty="0">
                <a:solidFill>
                  <a:prstClr val="white"/>
                </a:solidFill>
              </a:rPr>
              <a:t>أذهب بالقول إنه  من قبلك ابن الله يصير في المستودع فانظرى لا </a:t>
            </a:r>
            <a:r>
              <a:rPr lang="ar-EG" sz="4400" dirty="0" err="1">
                <a:solidFill>
                  <a:prstClr val="white"/>
                </a:solidFill>
              </a:rPr>
              <a:t>تخافى</a:t>
            </a:r>
            <a:r>
              <a:rPr lang="ar-EG" sz="4400" dirty="0">
                <a:solidFill>
                  <a:prstClr val="white"/>
                </a:solidFill>
              </a:rPr>
              <a:t> لأن الكل يخلص من قبلك</a:t>
            </a:r>
            <a:endParaRPr lang="fr-FR" sz="4400" dirty="0">
              <a:solidFill>
                <a:prstClr val="white"/>
              </a:solidFill>
            </a:endParaRPr>
          </a:p>
        </p:txBody>
      </p:sp>
      <p:sp>
        <p:nvSpPr>
          <p:cNvPr id="6" name="Rectangle 5"/>
          <p:cNvSpPr/>
          <p:nvPr/>
        </p:nvSpPr>
        <p:spPr>
          <a:xfrm>
            <a:off x="323528" y="250770"/>
            <a:ext cx="4680520" cy="3416320"/>
          </a:xfrm>
          <a:prstGeom prst="rect">
            <a:avLst/>
          </a:prstGeom>
        </p:spPr>
        <p:txBody>
          <a:bodyPr wrap="square">
            <a:spAutoFit/>
          </a:bodyPr>
          <a:lstStyle/>
          <a:p>
            <a:pPr algn="just"/>
            <a:r>
              <a:rPr lang="pt-BR" sz="3600" dirty="0">
                <a:solidFill>
                  <a:prstClr val="white"/>
                </a:solidFill>
                <a:latin typeface="CS Avva Shenouda" pitchFamily="34" charset="0"/>
              </a:rPr>
              <a:t>Ainasenyi `ebol hito] @ `psyri `m`V] naswpi qen to] @ `anau oun `mpererho] @ je `ptyrf nanohem `ebolhito]. </a:t>
            </a:r>
            <a:endParaRPr lang="fr-FR" sz="3600" dirty="0">
              <a:solidFill>
                <a:prstClr val="white"/>
              </a:solidFill>
              <a:latin typeface="CS Avva Shenouda" pitchFamily="34" charset="0"/>
            </a:endParaRPr>
          </a:p>
        </p:txBody>
      </p:sp>
      <p:sp>
        <p:nvSpPr>
          <p:cNvPr id="7" name="Rectangle 6"/>
          <p:cNvSpPr/>
          <p:nvPr/>
        </p:nvSpPr>
        <p:spPr>
          <a:xfrm>
            <a:off x="251520" y="4221088"/>
            <a:ext cx="8640960" cy="2062103"/>
          </a:xfrm>
          <a:prstGeom prst="rect">
            <a:avLst/>
          </a:prstGeom>
        </p:spPr>
        <p:txBody>
          <a:bodyPr wrap="square">
            <a:spAutoFit/>
          </a:bodyPr>
          <a:lstStyle/>
          <a:p>
            <a:pPr algn="ctr"/>
            <a:r>
              <a:rPr lang="fr-FR" sz="3200" b="1" dirty="0">
                <a:solidFill>
                  <a:prstClr val="white"/>
                </a:solidFill>
                <a:latin typeface="Book Antiqua" pitchFamily="18" charset="0"/>
              </a:rPr>
              <a:t>Je dis : par toi, le Fils de Dieu</a:t>
            </a:r>
          </a:p>
          <a:p>
            <a:pPr algn="ctr"/>
            <a:r>
              <a:rPr lang="fr-FR" sz="3200" b="1" dirty="0">
                <a:solidFill>
                  <a:prstClr val="white"/>
                </a:solidFill>
                <a:latin typeface="Book Antiqua" pitchFamily="18" charset="0"/>
              </a:rPr>
              <a:t>Habitera dans tes entrailles</a:t>
            </a:r>
          </a:p>
          <a:p>
            <a:pPr algn="ctr"/>
            <a:r>
              <a:rPr lang="fr-FR" sz="3200" b="1" dirty="0">
                <a:solidFill>
                  <a:prstClr val="white"/>
                </a:solidFill>
                <a:latin typeface="Book Antiqua" pitchFamily="18" charset="0"/>
              </a:rPr>
              <a:t>Aussi, regarde et n'aie pas peur</a:t>
            </a:r>
          </a:p>
          <a:p>
            <a:pPr algn="ctr"/>
            <a:r>
              <a:rPr lang="fr-FR" sz="3200" b="1" dirty="0">
                <a:solidFill>
                  <a:prstClr val="white"/>
                </a:solidFill>
                <a:latin typeface="Book Antiqua" pitchFamily="18" charset="0"/>
              </a:rPr>
              <a:t>Tous sont sauvés à travers toi</a:t>
            </a:r>
          </a:p>
        </p:txBody>
      </p:sp>
      <p:sp>
        <p:nvSpPr>
          <p:cNvPr id="2" name="Action Button: Custom 7">
            <a:hlinkClick r:id="rId2" action="ppaction://hlinksldjump" highlightClick="1"/>
            <a:extLst>
              <a:ext uri="{FF2B5EF4-FFF2-40B4-BE49-F238E27FC236}">
                <a16:creationId xmlns:a16="http://schemas.microsoft.com/office/drawing/2014/main" id="{9D24470F-F1F6-D14C-A437-BD058AC6916F}"/>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4045606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729980" name="Group 60"/>
          <p:cNvGraphicFramePr>
            <a:graphicFrameLocks noGrp="1"/>
          </p:cNvGraphicFramePr>
          <p:nvPr>
            <p:extLst>
              <p:ext uri="{D42A27DB-BD31-4B8C-83A1-F6EECF244321}">
                <p14:modId xmlns:p14="http://schemas.microsoft.com/office/powerpoint/2010/main" val="2523573001"/>
              </p:ext>
            </p:extLst>
          </p:nvPr>
        </p:nvGraphicFramePr>
        <p:xfrm>
          <a:off x="0" y="0"/>
          <a:ext cx="8915399" cy="5708904"/>
        </p:xfrm>
        <a:graphic>
          <a:graphicData uri="http://schemas.openxmlformats.org/drawingml/2006/table">
            <a:tbl>
              <a:tblPr/>
              <a:tblGrid>
                <a:gridCol w="3506056">
                  <a:extLst>
                    <a:ext uri="{9D8B030D-6E8A-4147-A177-3AD203B41FA5}">
                      <a16:colId xmlns:a16="http://schemas.microsoft.com/office/drawing/2014/main" val="20000"/>
                    </a:ext>
                  </a:extLst>
                </a:gridCol>
                <a:gridCol w="3405883">
                  <a:extLst>
                    <a:ext uri="{9D8B030D-6E8A-4147-A177-3AD203B41FA5}">
                      <a16:colId xmlns:a16="http://schemas.microsoft.com/office/drawing/2014/main" val="20001"/>
                    </a:ext>
                  </a:extLst>
                </a:gridCol>
                <a:gridCol w="2003460">
                  <a:extLst>
                    <a:ext uri="{9D8B030D-6E8A-4147-A177-3AD203B41FA5}">
                      <a16:colId xmlns:a16="http://schemas.microsoft.com/office/drawing/2014/main" val="20002"/>
                    </a:ext>
                  </a:extLst>
                </a:gridCol>
              </a:tblGrid>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sng" strike="noStrike" kern="1200" cap="none" normalizeH="0" baseline="0">
                          <a:ln>
                            <a:noFill/>
                          </a:ln>
                          <a:solidFill>
                            <a:srgbClr val="FF9900"/>
                          </a:solidFill>
                          <a:effectLst/>
                          <a:latin typeface="Coptic1" pitchFamily="2" charset="0"/>
                          <a:ea typeface="+mn-ea"/>
                          <a:cs typeface="Arial" charset="0"/>
                        </a:rPr>
                        <a:t>Diakon</a:t>
                      </a:r>
                      <a:endParaRPr kumimoji="0" lang="en-CA" sz="28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sng" strike="noStrike" cap="none" normalizeH="0" baseline="0" dirty="0" err="1">
                          <a:ln>
                            <a:noFill/>
                          </a:ln>
                          <a:solidFill>
                            <a:srgbClr val="FF9933"/>
                          </a:solidFill>
                          <a:effectLst/>
                          <a:latin typeface="Arial" charset="0"/>
                          <a:cs typeface="Arial" pitchFamily="34" charset="0"/>
                        </a:rPr>
                        <a:t>Diacre</a:t>
                      </a:r>
                      <a:r>
                        <a:rPr kumimoji="0" lang="en-US" sz="2400" b="0" i="0" u="sng" strike="noStrike" cap="none" normalizeH="0" baseline="0" dirty="0">
                          <a:ln>
                            <a:noFill/>
                          </a:ln>
                          <a:solidFill>
                            <a:srgbClr val="FF9933"/>
                          </a:solidFill>
                          <a:effectLst/>
                          <a:latin typeface="Arial" charset="0"/>
                          <a:cs typeface="Arial" pitchFamily="34" charset="0"/>
                        </a:rPr>
                        <a:t>:</a:t>
                      </a: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sng" strike="noStrike" cap="none" normalizeH="0" baseline="0" dirty="0">
                          <a:ln>
                            <a:noFill/>
                          </a:ln>
                          <a:solidFill>
                            <a:srgbClr val="FF9900"/>
                          </a:solidFill>
                          <a:effectLst/>
                          <a:latin typeface="Arial" charset="0"/>
                          <a:cs typeface="Arial" charset="0"/>
                        </a:rPr>
                        <a:t>ال</a:t>
                      </a:r>
                      <a:r>
                        <a:rPr kumimoji="0" lang="ar-EG" sz="2400" b="0" i="0" u="sng" strike="noStrike" cap="none" normalizeH="0" baseline="0" dirty="0">
                          <a:ln>
                            <a:noFill/>
                          </a:ln>
                          <a:solidFill>
                            <a:srgbClr val="FF9900"/>
                          </a:solidFill>
                          <a:effectLst/>
                          <a:latin typeface="Arial" charset="0"/>
                          <a:cs typeface="Arial" charset="0"/>
                        </a:rPr>
                        <a:t>شماس</a:t>
                      </a:r>
                      <a:endParaRPr kumimoji="0" lang="en-US" sz="1600" b="0" i="0" u="none" strike="noStrike" cap="none" normalizeH="0" baseline="0" dirty="0">
                        <a:ln>
                          <a:noFill/>
                        </a:ln>
                        <a:solidFill>
                          <a:schemeClr val="tx1"/>
                        </a:solidFill>
                        <a:effectLst/>
                        <a:latin typeface="Coptic1" pitchFamily="2" charset="0"/>
                        <a:cs typeface="Arial" pitchFamily="34"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3541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en-CA" sz="1900" dirty="0" err="1">
                          <a:latin typeface="CS Copt" pitchFamily="2" charset="0"/>
                        </a:rPr>
                        <a:t>Twbh</a:t>
                      </a:r>
                      <a:r>
                        <a:rPr lang="en-CA" sz="1900" dirty="0">
                          <a:latin typeface="CS Copt" pitchFamily="2" charset="0"/>
                        </a:rPr>
                        <a:t> </a:t>
                      </a:r>
                      <a:r>
                        <a:rPr lang="en-CA" sz="1900" dirty="0" err="1">
                          <a:latin typeface="CS Copt" pitchFamily="2" charset="0"/>
                        </a:rPr>
                        <a:t>hina</a:t>
                      </a:r>
                      <a:r>
                        <a:rPr lang="en-CA" sz="1900" dirty="0">
                          <a:latin typeface="CS Copt" pitchFamily="2" charset="0"/>
                        </a:rPr>
                        <a:t> `</a:t>
                      </a:r>
                      <a:r>
                        <a:rPr lang="en-CA" sz="1900" dirty="0" err="1">
                          <a:latin typeface="CS Copt" pitchFamily="2" charset="0"/>
                        </a:rPr>
                        <a:t>nte</a:t>
                      </a:r>
                      <a:r>
                        <a:rPr lang="en-CA" sz="1900" dirty="0">
                          <a:latin typeface="CS Copt" pitchFamily="2" charset="0"/>
                        </a:rPr>
                        <a:t> V] </a:t>
                      </a:r>
                      <a:r>
                        <a:rPr lang="en-CA" sz="1900" dirty="0" err="1">
                          <a:latin typeface="CS Copt" pitchFamily="2" charset="0"/>
                        </a:rPr>
                        <a:t>nai</a:t>
                      </a:r>
                      <a:r>
                        <a:rPr lang="en-CA" sz="1900" dirty="0">
                          <a:latin typeface="CS Copt" pitchFamily="2" charset="0"/>
                        </a:rPr>
                        <a:t> </a:t>
                      </a:r>
                      <a:r>
                        <a:rPr lang="en-CA" sz="1900" dirty="0" err="1">
                          <a:latin typeface="CS Copt" pitchFamily="2" charset="0"/>
                        </a:rPr>
                        <a:t>nan</a:t>
                      </a:r>
                      <a:r>
                        <a:rPr lang="en-CA" sz="1900" dirty="0">
                          <a:latin typeface="CS Copt" pitchFamily="2" charset="0"/>
                        </a:rPr>
                        <a:t>@ `</a:t>
                      </a:r>
                      <a:r>
                        <a:rPr lang="en-CA" sz="1900" dirty="0" err="1">
                          <a:latin typeface="CS Copt" pitchFamily="2" charset="0"/>
                        </a:rPr>
                        <a:t>ntefsenhyt</a:t>
                      </a:r>
                      <a:r>
                        <a:rPr lang="en-CA" sz="1900" baseline="0" dirty="0">
                          <a:latin typeface="CS Copt" pitchFamily="2" charset="0"/>
                        </a:rPr>
                        <a:t> </a:t>
                      </a:r>
                      <a:r>
                        <a:rPr lang="en-CA" sz="1900" dirty="0" err="1">
                          <a:latin typeface="CS Copt" pitchFamily="2" charset="0"/>
                        </a:rPr>
                        <a:t>qaron</a:t>
                      </a:r>
                      <a:r>
                        <a:rPr lang="en-CA" sz="1900" dirty="0">
                          <a:latin typeface="CS Copt" pitchFamily="2" charset="0"/>
                        </a:rPr>
                        <a:t> @ `</a:t>
                      </a:r>
                      <a:r>
                        <a:rPr lang="en-CA" sz="1900" dirty="0" err="1">
                          <a:latin typeface="CS Copt" pitchFamily="2" charset="0"/>
                        </a:rPr>
                        <a:t>ntefcwtem</a:t>
                      </a:r>
                      <a:r>
                        <a:rPr lang="en-CA" sz="1900" dirty="0">
                          <a:latin typeface="CS Copt" pitchFamily="2" charset="0"/>
                        </a:rPr>
                        <a:t> `</a:t>
                      </a:r>
                      <a:r>
                        <a:rPr lang="en-CA" sz="1900" dirty="0" err="1">
                          <a:latin typeface="CS Copt" pitchFamily="2" charset="0"/>
                        </a:rPr>
                        <a:t>eron</a:t>
                      </a:r>
                      <a:r>
                        <a:rPr lang="en-CA" sz="1900" dirty="0">
                          <a:latin typeface="CS Copt" pitchFamily="2" charset="0"/>
                        </a:rPr>
                        <a:t>@ `</a:t>
                      </a:r>
                      <a:r>
                        <a:rPr lang="en-CA" sz="1900" dirty="0" err="1">
                          <a:latin typeface="CS Copt" pitchFamily="2" charset="0"/>
                        </a:rPr>
                        <a:t>nteferboy;in</a:t>
                      </a:r>
                      <a:r>
                        <a:rPr lang="en-CA" sz="1900" dirty="0">
                          <a:latin typeface="CS Copt" pitchFamily="2" charset="0"/>
                        </a:rPr>
                        <a:t> `</a:t>
                      </a:r>
                      <a:r>
                        <a:rPr lang="en-CA" sz="1900" dirty="0" err="1">
                          <a:latin typeface="CS Copt" pitchFamily="2" charset="0"/>
                        </a:rPr>
                        <a:t>eron</a:t>
                      </a:r>
                      <a:r>
                        <a:rPr lang="en-CA" sz="1900" dirty="0">
                          <a:latin typeface="CS Copt" pitchFamily="2" charset="0"/>
                        </a:rPr>
                        <a:t>@ `</a:t>
                      </a:r>
                      <a:r>
                        <a:rPr lang="en-CA" sz="1900" dirty="0" err="1">
                          <a:latin typeface="CS Copt" pitchFamily="2" charset="0"/>
                        </a:rPr>
                        <a:t>ntef</a:t>
                      </a:r>
                      <a:r>
                        <a:rPr lang="en-CA" sz="1900" dirty="0">
                          <a:latin typeface="CS Copt" pitchFamily="2" charset="0"/>
                        </a:rPr>
                        <a:t>[</a:t>
                      </a:r>
                      <a:r>
                        <a:rPr lang="en-CA" sz="1900" dirty="0" err="1">
                          <a:latin typeface="CS Copt" pitchFamily="2" charset="0"/>
                        </a:rPr>
                        <a:t>i</a:t>
                      </a:r>
                      <a:r>
                        <a:rPr lang="en-CA" sz="1900" dirty="0">
                          <a:latin typeface="CS Copt" pitchFamily="2" charset="0"/>
                        </a:rPr>
                        <a:t> `</a:t>
                      </a:r>
                      <a:r>
                        <a:rPr lang="en-CA" sz="1900" dirty="0" err="1">
                          <a:latin typeface="CS Copt" pitchFamily="2" charset="0"/>
                        </a:rPr>
                        <a:t>nni</a:t>
                      </a:r>
                      <a:r>
                        <a:rPr lang="en-CA" sz="1900" dirty="0">
                          <a:latin typeface="CS Copt" pitchFamily="2" charset="0"/>
                        </a:rPr>
                        <a:t>]ho </a:t>
                      </a:r>
                      <a:r>
                        <a:rPr lang="en-CA" sz="1900" dirty="0" err="1">
                          <a:latin typeface="CS Copt" pitchFamily="2" charset="0"/>
                        </a:rPr>
                        <a:t>nem</a:t>
                      </a:r>
                      <a:r>
                        <a:rPr lang="en-CA" sz="1900" dirty="0">
                          <a:latin typeface="CS Copt" pitchFamily="2" charset="0"/>
                        </a:rPr>
                        <a:t> </a:t>
                      </a:r>
                      <a:r>
                        <a:rPr lang="en-CA" sz="1900" dirty="0" err="1">
                          <a:latin typeface="CS Copt" pitchFamily="2" charset="0"/>
                        </a:rPr>
                        <a:t>nitwbh</a:t>
                      </a:r>
                      <a:r>
                        <a:rPr lang="en-CA" sz="1900" dirty="0">
                          <a:latin typeface="CS Copt" pitchFamily="2" charset="0"/>
                        </a:rPr>
                        <a:t> `</a:t>
                      </a:r>
                      <a:r>
                        <a:rPr lang="en-CA" sz="1900" dirty="0" err="1">
                          <a:latin typeface="CS Copt" pitchFamily="2" charset="0"/>
                        </a:rPr>
                        <a:t>nte</a:t>
                      </a:r>
                      <a:r>
                        <a:rPr lang="en-CA" sz="1900" dirty="0">
                          <a:latin typeface="CS Copt" pitchFamily="2" charset="0"/>
                        </a:rPr>
                        <a:t> </a:t>
                      </a:r>
                      <a:r>
                        <a:rPr lang="en-CA" sz="1900" dirty="0" err="1">
                          <a:latin typeface="CS Copt" pitchFamily="2" charset="0"/>
                        </a:rPr>
                        <a:t>ny</a:t>
                      </a:r>
                      <a:r>
                        <a:rPr lang="en-CA" sz="1900" dirty="0">
                          <a:latin typeface="CS Copt" pitchFamily="2" charset="0"/>
                        </a:rPr>
                        <a:t> </a:t>
                      </a:r>
                      <a:r>
                        <a:rPr lang="en-CA" sz="1900" dirty="0" err="1">
                          <a:latin typeface="CS Copt" pitchFamily="2" charset="0"/>
                        </a:rPr>
                        <a:t>e;ouab</a:t>
                      </a:r>
                      <a:r>
                        <a:rPr lang="en-CA" sz="1900" dirty="0">
                          <a:latin typeface="CS Copt" pitchFamily="2" charset="0"/>
                        </a:rPr>
                        <a:t> `</a:t>
                      </a:r>
                      <a:r>
                        <a:rPr lang="en-CA" sz="1900" dirty="0" err="1">
                          <a:latin typeface="CS Copt" pitchFamily="2" charset="0"/>
                        </a:rPr>
                        <a:t>ntaf</a:t>
                      </a:r>
                      <a:r>
                        <a:rPr lang="en-CA" sz="1900" dirty="0">
                          <a:latin typeface="CS Copt" pitchFamily="2" charset="0"/>
                        </a:rPr>
                        <a:t> `</a:t>
                      </a:r>
                      <a:r>
                        <a:rPr lang="en-CA" sz="1900" dirty="0" err="1">
                          <a:latin typeface="CS Copt" pitchFamily="2" charset="0"/>
                        </a:rPr>
                        <a:t>ntotou</a:t>
                      </a:r>
                      <a:r>
                        <a:rPr lang="en-CA" sz="1900" baseline="0" dirty="0">
                          <a:latin typeface="CS Copt" pitchFamily="2" charset="0"/>
                        </a:rPr>
                        <a:t> </a:t>
                      </a:r>
                      <a:r>
                        <a:rPr lang="en-CA" sz="1900" dirty="0">
                          <a:latin typeface="CS Copt" pitchFamily="2" charset="0"/>
                        </a:rPr>
                        <a:t>`</a:t>
                      </a:r>
                      <a:r>
                        <a:rPr lang="en-CA" sz="1900" dirty="0" err="1">
                          <a:latin typeface="CS Copt" pitchFamily="2" charset="0"/>
                        </a:rPr>
                        <a:t>e`hryi</a:t>
                      </a:r>
                      <a:r>
                        <a:rPr lang="en-CA" sz="1900" dirty="0">
                          <a:latin typeface="CS Copt" pitchFamily="2" charset="0"/>
                        </a:rPr>
                        <a:t> `</a:t>
                      </a:r>
                      <a:r>
                        <a:rPr lang="en-CA" sz="1900" dirty="0" err="1">
                          <a:latin typeface="CS Copt" pitchFamily="2" charset="0"/>
                        </a:rPr>
                        <a:t>ejwn</a:t>
                      </a:r>
                      <a:r>
                        <a:rPr lang="en-CA" sz="1900" dirty="0">
                          <a:latin typeface="CS Copt" pitchFamily="2" charset="0"/>
                        </a:rPr>
                        <a:t> `</a:t>
                      </a:r>
                      <a:r>
                        <a:rPr lang="en-CA" sz="1900" dirty="0" err="1">
                          <a:latin typeface="CS Copt" pitchFamily="2" charset="0"/>
                        </a:rPr>
                        <a:t>epi`aga;on</a:t>
                      </a:r>
                      <a:r>
                        <a:rPr lang="en-CA" sz="1900" dirty="0">
                          <a:latin typeface="CS Copt" pitchFamily="2" charset="0"/>
                        </a:rPr>
                        <a:t> `</a:t>
                      </a:r>
                      <a:r>
                        <a:rPr lang="en-CA" sz="1900" dirty="0" err="1">
                          <a:latin typeface="CS Copt" pitchFamily="2" charset="0"/>
                        </a:rPr>
                        <a:t>ncyou</a:t>
                      </a:r>
                      <a:r>
                        <a:rPr lang="en-CA" sz="1900" dirty="0">
                          <a:latin typeface="CS Copt" pitchFamily="2" charset="0"/>
                        </a:rPr>
                        <a:t> </a:t>
                      </a:r>
                      <a:r>
                        <a:rPr lang="en-CA" sz="1900" dirty="0" err="1">
                          <a:latin typeface="CS Copt" pitchFamily="2" charset="0"/>
                        </a:rPr>
                        <a:t>niben</a:t>
                      </a:r>
                      <a:r>
                        <a:rPr lang="en-CA" sz="1900" dirty="0">
                          <a:latin typeface="CS Copt" pitchFamily="2" charset="0"/>
                        </a:rPr>
                        <a:t>.</a:t>
                      </a:r>
                      <a:r>
                        <a:rPr lang="en-CA" sz="1900" baseline="0" dirty="0">
                          <a:latin typeface="CS Copt" pitchFamily="2" charset="0"/>
                        </a:rPr>
                        <a:t> </a:t>
                      </a:r>
                      <a:r>
                        <a:rPr lang="en-CA" sz="1900" dirty="0">
                          <a:latin typeface="CS Copt" pitchFamily="2" charset="0"/>
                        </a:rPr>
                        <a:t>`</a:t>
                      </a:r>
                      <a:r>
                        <a:rPr lang="en-CA" sz="1900" dirty="0" err="1">
                          <a:latin typeface="CS Copt" pitchFamily="2" charset="0"/>
                        </a:rPr>
                        <a:t>Ntef`areh</a:t>
                      </a:r>
                      <a:r>
                        <a:rPr lang="en-CA" sz="1900" dirty="0">
                          <a:latin typeface="CS Copt" pitchFamily="2" charset="0"/>
                        </a:rPr>
                        <a:t> `</a:t>
                      </a:r>
                      <a:r>
                        <a:rPr lang="en-CA" sz="1900" dirty="0" err="1">
                          <a:latin typeface="CS Copt" pitchFamily="2" charset="0"/>
                        </a:rPr>
                        <a:t>e`pwnq</a:t>
                      </a:r>
                      <a:r>
                        <a:rPr lang="en-CA" sz="1900" dirty="0">
                          <a:latin typeface="CS Copt" pitchFamily="2" charset="0"/>
                        </a:rPr>
                        <a:t> </a:t>
                      </a:r>
                      <a:r>
                        <a:rPr lang="en-CA" sz="1900" dirty="0" err="1">
                          <a:latin typeface="CS Copt" pitchFamily="2" charset="0"/>
                        </a:rPr>
                        <a:t>nem</a:t>
                      </a:r>
                      <a:r>
                        <a:rPr lang="en-CA" sz="1900" dirty="0">
                          <a:latin typeface="CS Copt" pitchFamily="2" charset="0"/>
                        </a:rPr>
                        <a:t> `</a:t>
                      </a:r>
                      <a:r>
                        <a:rPr lang="en-CA" sz="1900" dirty="0" err="1">
                          <a:latin typeface="CS Copt" pitchFamily="2" charset="0"/>
                        </a:rPr>
                        <a:t>ptaho</a:t>
                      </a:r>
                      <a:r>
                        <a:rPr lang="en-CA" sz="1900" dirty="0">
                          <a:latin typeface="CS Copt" pitchFamily="2" charset="0"/>
                        </a:rPr>
                        <a:t> `</a:t>
                      </a:r>
                      <a:r>
                        <a:rPr lang="en-CA" sz="1900" dirty="0" err="1">
                          <a:latin typeface="CS Copt" pitchFamily="2" charset="0"/>
                        </a:rPr>
                        <a:t>eratf</a:t>
                      </a:r>
                      <a:r>
                        <a:rPr lang="en-CA" sz="1900" dirty="0">
                          <a:latin typeface="CS Copt" pitchFamily="2" charset="0"/>
                        </a:rPr>
                        <a:t>      `</a:t>
                      </a:r>
                      <a:r>
                        <a:rPr lang="en-CA" sz="1900" dirty="0" err="1">
                          <a:latin typeface="CS Copt" pitchFamily="2" charset="0"/>
                        </a:rPr>
                        <a:t>mpeniwt</a:t>
                      </a:r>
                      <a:r>
                        <a:rPr lang="en-CA" sz="1900" dirty="0">
                          <a:latin typeface="CS Copt" pitchFamily="2" charset="0"/>
                        </a:rPr>
                        <a:t> </a:t>
                      </a:r>
                      <a:r>
                        <a:rPr lang="en-CA" sz="1900" dirty="0" err="1">
                          <a:latin typeface="CS Copt" pitchFamily="2" charset="0"/>
                        </a:rPr>
                        <a:t>ettaiyout</a:t>
                      </a:r>
                      <a:r>
                        <a:rPr lang="en-CA" sz="1900" dirty="0">
                          <a:latin typeface="CS Copt" pitchFamily="2" charset="0"/>
                        </a:rPr>
                        <a:t> `</a:t>
                      </a:r>
                      <a:r>
                        <a:rPr lang="en-CA" sz="1900" dirty="0" err="1">
                          <a:latin typeface="CS Copt" pitchFamily="2" charset="0"/>
                        </a:rPr>
                        <a:t>nar,i`ereuc</a:t>
                      </a:r>
                      <a:r>
                        <a:rPr lang="en-CA" sz="1900" dirty="0">
                          <a:latin typeface="CS Copt" pitchFamily="2" charset="0"/>
                        </a:rPr>
                        <a:t> papa </a:t>
                      </a:r>
                      <a:r>
                        <a:rPr lang="en-CA" sz="1900" dirty="0" err="1">
                          <a:latin typeface="CS Copt" pitchFamily="2" charset="0"/>
                        </a:rPr>
                        <a:t>abba</a:t>
                      </a:r>
                      <a:r>
                        <a:rPr lang="en-CA" sz="1900" dirty="0">
                          <a:latin typeface="CS Copt" pitchFamily="2" charset="0"/>
                        </a:rPr>
                        <a:t> ... </a:t>
                      </a:r>
                      <a:r>
                        <a:rPr lang="en-CA" sz="1900" dirty="0" err="1">
                          <a:latin typeface="CS Copt" pitchFamily="2" charset="0"/>
                        </a:rPr>
                        <a:t>nem</a:t>
                      </a:r>
                      <a:r>
                        <a:rPr lang="en-CA" sz="1900" baseline="0" dirty="0">
                          <a:latin typeface="CS Copt" pitchFamily="2" charset="0"/>
                        </a:rPr>
                        <a:t> </a:t>
                      </a:r>
                      <a:r>
                        <a:rPr lang="en-CA" sz="1900" dirty="0" err="1">
                          <a:latin typeface="CS Copt" pitchFamily="2" charset="0"/>
                        </a:rPr>
                        <a:t>pefke`svyr</a:t>
                      </a:r>
                      <a:endParaRPr lang="en-CA" sz="1900" dirty="0">
                        <a:latin typeface="CS Copt" pitchFamily="2"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lang="en-CA" sz="1900" dirty="0">
                          <a:latin typeface="CS Copt" pitchFamily="2" charset="0"/>
                        </a:rPr>
                        <a:t>`</a:t>
                      </a:r>
                      <a:r>
                        <a:rPr lang="en-CA" sz="1900" dirty="0" err="1">
                          <a:latin typeface="CS Copt" pitchFamily="2" charset="0"/>
                        </a:rPr>
                        <a:t>nlitourgoc</a:t>
                      </a:r>
                      <a:r>
                        <a:rPr lang="en-CA" sz="1900" dirty="0">
                          <a:latin typeface="CS Copt" pitchFamily="2" charset="0"/>
                        </a:rPr>
                        <a:t> </a:t>
                      </a:r>
                      <a:r>
                        <a:rPr lang="en-CA" sz="1900" dirty="0" err="1">
                          <a:latin typeface="CS Copt" pitchFamily="2" charset="0"/>
                        </a:rPr>
                        <a:t>peniwt</a:t>
                      </a:r>
                      <a:r>
                        <a:rPr lang="en-CA" sz="1900" baseline="0" dirty="0">
                          <a:latin typeface="CS Copt" pitchFamily="2" charset="0"/>
                        </a:rPr>
                        <a:t> </a:t>
                      </a:r>
                      <a:r>
                        <a:rPr lang="en-CA" sz="1900" dirty="0">
                          <a:latin typeface="CS Copt" pitchFamily="2" charset="0"/>
                        </a:rPr>
                        <a:t>`</a:t>
                      </a:r>
                      <a:r>
                        <a:rPr lang="en-CA" sz="1900" dirty="0" err="1">
                          <a:latin typeface="CS Copt" pitchFamily="2" charset="0"/>
                        </a:rPr>
                        <a:t>nepickopoc</a:t>
                      </a:r>
                      <a:r>
                        <a:rPr lang="en-CA" sz="1900" dirty="0">
                          <a:latin typeface="CS Copt" pitchFamily="2" charset="0"/>
                        </a:rPr>
                        <a:t> </a:t>
                      </a:r>
                      <a:r>
                        <a:rPr lang="en-CA" sz="1900" dirty="0" err="1">
                          <a:latin typeface="CS Copt" pitchFamily="2" charset="0"/>
                        </a:rPr>
                        <a:t>abba</a:t>
                      </a:r>
                      <a:r>
                        <a:rPr lang="en-CA" sz="1900" dirty="0">
                          <a:latin typeface="CS Copt" pitchFamily="2" charset="0"/>
                        </a:rPr>
                        <a:t> </a:t>
                      </a:r>
                      <a:r>
                        <a:rPr lang="en-CA" sz="1900" kern="1200" dirty="0">
                          <a:solidFill>
                            <a:schemeClr val="tx1"/>
                          </a:solidFill>
                          <a:latin typeface="CS Copt" pitchFamily="2" charset="0"/>
                          <a:ea typeface="+mn-ea"/>
                          <a:cs typeface="+mn-cs"/>
                        </a:rPr>
                        <a:t>... `</a:t>
                      </a:r>
                      <a:r>
                        <a:rPr lang="en-CA" sz="1900" kern="1200" dirty="0" err="1">
                          <a:solidFill>
                            <a:schemeClr val="tx1"/>
                          </a:solidFill>
                          <a:latin typeface="CS Copt" pitchFamily="2" charset="0"/>
                          <a:ea typeface="+mn-ea"/>
                          <a:cs typeface="+mn-cs"/>
                        </a:rPr>
                        <a:t>ntef,a</a:t>
                      </a:r>
                      <a:r>
                        <a:rPr lang="en-CA" sz="1900" kern="1200" dirty="0">
                          <a:solidFill>
                            <a:schemeClr val="tx1"/>
                          </a:solidFill>
                          <a:latin typeface="CS Copt" pitchFamily="2" charset="0"/>
                          <a:ea typeface="+mn-ea"/>
                          <a:cs typeface="+mn-cs"/>
                        </a:rPr>
                        <a:t> </a:t>
                      </a:r>
                      <a:r>
                        <a:rPr lang="en-CA" sz="1900" kern="1200" dirty="0" err="1">
                          <a:solidFill>
                            <a:schemeClr val="tx1"/>
                          </a:solidFill>
                          <a:latin typeface="CS Copt" pitchFamily="2" charset="0"/>
                          <a:ea typeface="+mn-ea"/>
                          <a:cs typeface="+mn-cs"/>
                        </a:rPr>
                        <a:t>nennobi</a:t>
                      </a:r>
                      <a:r>
                        <a:rPr lang="en-CA" sz="1900" kern="1200" dirty="0">
                          <a:solidFill>
                            <a:schemeClr val="tx1"/>
                          </a:solidFill>
                          <a:latin typeface="CS Copt" pitchFamily="2" charset="0"/>
                          <a:ea typeface="+mn-ea"/>
                          <a:cs typeface="+mn-cs"/>
                        </a:rPr>
                        <a:t> </a:t>
                      </a:r>
                      <a:r>
                        <a:rPr lang="en-CA" sz="1900" kern="1200" dirty="0" err="1">
                          <a:solidFill>
                            <a:schemeClr val="tx1"/>
                          </a:solidFill>
                          <a:latin typeface="CS Copt" pitchFamily="2" charset="0"/>
                          <a:ea typeface="+mn-ea"/>
                          <a:cs typeface="+mn-cs"/>
                        </a:rPr>
                        <a:t>nan</a:t>
                      </a:r>
                      <a:r>
                        <a:rPr lang="en-CA" sz="1900" kern="1200" dirty="0">
                          <a:solidFill>
                            <a:schemeClr val="tx1"/>
                          </a:solidFill>
                          <a:latin typeface="CS Copt" pitchFamily="2" charset="0"/>
                          <a:ea typeface="+mn-ea"/>
                          <a:cs typeface="+mn-cs"/>
                        </a:rPr>
                        <a:t> `</a:t>
                      </a:r>
                      <a:r>
                        <a:rPr lang="en-CA" sz="1900" kern="1200" dirty="0" err="1">
                          <a:solidFill>
                            <a:schemeClr val="tx1"/>
                          </a:solidFill>
                          <a:latin typeface="CS Copt" pitchFamily="2" charset="0"/>
                          <a:ea typeface="+mn-ea"/>
                          <a:cs typeface="+mn-cs"/>
                        </a:rPr>
                        <a:t>ebol</a:t>
                      </a:r>
                      <a:r>
                        <a:rPr lang="en-CA" sz="1900" kern="1200" dirty="0">
                          <a:solidFill>
                            <a:schemeClr val="tx1"/>
                          </a:solidFill>
                          <a:latin typeface="CS Copt" pitchFamily="2" charset="0"/>
                          <a:ea typeface="+mn-ea"/>
                          <a:cs typeface="+mn-cs"/>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endParaRPr kumimoji="0" lang="en-US"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err="1">
                          <a:ln>
                            <a:noFill/>
                          </a:ln>
                          <a:solidFill>
                            <a:schemeClr val="tx1"/>
                          </a:solidFill>
                          <a:effectLst/>
                          <a:latin typeface="Coptic1" pitchFamily="2" charset="0"/>
                          <a:cs typeface="Arial" pitchFamily="34" charset="0"/>
                        </a:rPr>
                        <a:t>Kurie</a:t>
                      </a:r>
                      <a:r>
                        <a:rPr kumimoji="0" lang="en-US" sz="1800" b="0" i="0" u="none" strike="noStrike" cap="none" normalizeH="0" baseline="0" dirty="0">
                          <a:ln>
                            <a:noFill/>
                          </a:ln>
                          <a:solidFill>
                            <a:schemeClr val="tx1"/>
                          </a:solidFill>
                          <a:effectLst/>
                          <a:latin typeface="Coptic1" pitchFamily="2" charset="0"/>
                          <a:cs typeface="Arial" pitchFamily="34" charset="0"/>
                        </a:rPr>
                        <a:t> </a:t>
                      </a:r>
                      <a:r>
                        <a:rPr kumimoji="0" lang="en-US" sz="1800" b="0" i="0" u="none" strike="noStrike" cap="none" normalizeH="0" baseline="0" dirty="0" err="1">
                          <a:ln>
                            <a:noFill/>
                          </a:ln>
                          <a:solidFill>
                            <a:schemeClr val="tx1"/>
                          </a:solidFill>
                          <a:effectLst/>
                          <a:latin typeface="Coptic1" pitchFamily="2" charset="0"/>
                          <a:cs typeface="Arial" pitchFamily="34" charset="0"/>
                        </a:rPr>
                        <a:t>ele</a:t>
                      </a:r>
                      <a:r>
                        <a:rPr kumimoji="0" lang="en-US" sz="1800" b="0" i="0" u="none" strike="noStrike" cap="none" normalizeH="0" baseline="0" dirty="0">
                          <a:ln>
                            <a:noFill/>
                          </a:ln>
                          <a:solidFill>
                            <a:schemeClr val="tx1"/>
                          </a:solidFill>
                          <a:effectLst/>
                          <a:latin typeface="Coptic1" pitchFamily="2" charset="0"/>
                          <a:cs typeface="Arial" pitchFamily="34" charset="0"/>
                        </a:rPr>
                        <a:t>/~con</a:t>
                      </a: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1900" b="0" i="0" u="none" strike="noStrike" cap="none" normalizeH="0" baseline="0" dirty="0">
                          <a:ln>
                            <a:noFill/>
                          </a:ln>
                          <a:solidFill>
                            <a:schemeClr val="tx1"/>
                          </a:solidFill>
                          <a:effectLst/>
                          <a:latin typeface="Arial" charset="0"/>
                          <a:cs typeface="Arial" charset="0"/>
                        </a:rPr>
                        <a:t>Implorez pour que Dieu aie pitié de nous, soit miséricordieux envers nous, nous écoute et nous aide, pour qu’Il accepte les supplications et les prières de Ses saints pour notre bien-être en tout temps et qu’Il garde la vie et le levé de notre honorable père le Pape Abba … et son partenaire dans la liturgie, notre père Abba … l</a:t>
                      </a:r>
                      <a:r>
                        <a:rPr kumimoji="0" lang="en-CA" sz="1900" b="0" i="0" u="none" strike="noStrike" cap="none" normalizeH="0" baseline="0" dirty="0">
                          <a:ln>
                            <a:noFill/>
                          </a:ln>
                          <a:solidFill>
                            <a:schemeClr val="tx1"/>
                          </a:solidFill>
                          <a:effectLst/>
                          <a:latin typeface="Arial" charset="0"/>
                          <a:cs typeface="Arial" charset="0"/>
                        </a:rPr>
                        <a:t>’</a:t>
                      </a:r>
                      <a:r>
                        <a:rPr kumimoji="0" lang="fr-CA" sz="1900" b="0" i="0" u="none" strike="noStrike" cap="none" normalizeH="0" baseline="0" dirty="0">
                          <a:ln>
                            <a:noFill/>
                          </a:ln>
                          <a:solidFill>
                            <a:schemeClr val="tx1"/>
                          </a:solidFill>
                          <a:effectLst/>
                          <a:latin typeface="Arial" charset="0"/>
                          <a:cs typeface="Arial" charset="0"/>
                        </a:rPr>
                        <a:t>évêque et nous pardonne nos péchés. </a:t>
                      </a:r>
                      <a:endParaRPr kumimoji="0" lang="ar-EG" sz="19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CA" sz="2800" b="0" i="0" u="sng" strike="noStrike" cap="none" normalizeH="0" baseline="0" dirty="0">
                          <a:ln>
                            <a:noFill/>
                          </a:ln>
                          <a:solidFill>
                            <a:srgbClr val="FF9933"/>
                          </a:solidFill>
                          <a:effectLst/>
                          <a:latin typeface="Arial" charset="0"/>
                          <a:cs typeface="Arial" pitchFamily="34" charset="0"/>
                        </a:rPr>
                        <a:t>l</a:t>
                      </a:r>
                      <a:r>
                        <a:rPr kumimoji="0" lang="fr-CA" sz="2800" b="0" i="0" u="sng" strike="noStrike" cap="none" normalizeH="0" baseline="0" dirty="0">
                          <a:ln>
                            <a:noFill/>
                          </a:ln>
                          <a:solidFill>
                            <a:srgbClr val="FF9933"/>
                          </a:solidFill>
                          <a:effectLst/>
                          <a:latin typeface="Arial" pitchFamily="34" charset="0"/>
                          <a:cs typeface="Arial" pitchFamily="34" charset="0"/>
                        </a:rPr>
                        <a:t>’</a:t>
                      </a:r>
                      <a:r>
                        <a:rPr kumimoji="0" lang="fr-CA" sz="2800" b="0" i="0" u="sng" strike="noStrike" cap="none" normalizeH="0" baseline="0" dirty="0">
                          <a:ln>
                            <a:noFill/>
                          </a:ln>
                          <a:solidFill>
                            <a:srgbClr val="FF9933"/>
                          </a:solidFill>
                          <a:effectLst/>
                          <a:latin typeface="Arial" charset="0"/>
                          <a:cs typeface="Arial" pitchFamily="34" charset="0"/>
                        </a:rPr>
                        <a:t>Assembl</a:t>
                      </a:r>
                      <a:r>
                        <a:rPr kumimoji="0" lang="fr-CA" sz="2800" b="0" i="0" u="sng" strike="noStrike" cap="none" normalizeH="0" baseline="0" dirty="0">
                          <a:ln>
                            <a:noFill/>
                          </a:ln>
                          <a:solidFill>
                            <a:srgbClr val="FF9933"/>
                          </a:solidFill>
                          <a:effectLst/>
                          <a:latin typeface="Arial" pitchFamily="34" charset="0"/>
                          <a:cs typeface="Arial" pitchFamily="34" charset="0"/>
                        </a:rPr>
                        <a:t>é</a:t>
                      </a:r>
                      <a:r>
                        <a:rPr kumimoji="0" lang="fr-CA" sz="2800" b="0" i="0" u="sng" strike="noStrike" cap="none" normalizeH="0" baseline="0" dirty="0">
                          <a:ln>
                            <a:noFill/>
                          </a:ln>
                          <a:solidFill>
                            <a:srgbClr val="FF9933"/>
                          </a:solidFill>
                          <a:effectLst/>
                          <a:latin typeface="Arial" charset="0"/>
                          <a:cs typeface="Arial" pitchFamily="34" charset="0"/>
                        </a:rPr>
                        <a:t>e:</a:t>
                      </a:r>
                      <a:endParaRPr kumimoji="0" lang="ar-EG" sz="2800" b="0" i="0" u="sng" strike="noStrike" cap="none" normalizeH="0" baseline="0" dirty="0">
                        <a:ln>
                          <a:noFill/>
                        </a:ln>
                        <a:solidFill>
                          <a:srgbClr val="FF9933"/>
                        </a:solidFill>
                        <a:effectLst/>
                        <a:latin typeface="Arial"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Seigneur </a:t>
                      </a:r>
                      <a:r>
                        <a:rPr kumimoji="0" lang="en-US" sz="2000" b="0" i="0" u="none" strike="noStrike" cap="none" normalizeH="0" baseline="0" dirty="0" err="1">
                          <a:ln>
                            <a:noFill/>
                          </a:ln>
                          <a:solidFill>
                            <a:schemeClr val="tx1"/>
                          </a:solidFill>
                          <a:effectLst/>
                          <a:latin typeface="Arial" charset="0"/>
                          <a:cs typeface="Arial" charset="0"/>
                        </a:rPr>
                        <a:t>aie</a:t>
                      </a:r>
                      <a:r>
                        <a:rPr kumimoji="0" lang="en-US" sz="2000" b="0" i="0" u="none" strike="noStrike" cap="none" normalizeH="0" baseline="0" dirty="0">
                          <a:ln>
                            <a:noFill/>
                          </a:ln>
                          <a:solidFill>
                            <a:schemeClr val="tx1"/>
                          </a:solidFill>
                          <a:effectLst/>
                          <a:latin typeface="Arial" charset="0"/>
                          <a:cs typeface="Arial" charset="0"/>
                        </a:rPr>
                        <a:t> </a:t>
                      </a:r>
                      <a:r>
                        <a:rPr kumimoji="0" lang="en-US" sz="2000" b="0" i="0" u="none" strike="noStrike" cap="none" normalizeH="0" baseline="0" dirty="0" err="1">
                          <a:ln>
                            <a:noFill/>
                          </a:ln>
                          <a:solidFill>
                            <a:schemeClr val="tx1"/>
                          </a:solidFill>
                          <a:effectLst/>
                          <a:latin typeface="Arial" charset="0"/>
                          <a:cs typeface="Arial" charset="0"/>
                        </a:rPr>
                        <a:t>pitié</a:t>
                      </a:r>
                      <a:r>
                        <a:rPr kumimoji="0" lang="en-US" sz="2800" b="0" i="0" u="none" strike="noStrike" cap="none" normalizeH="0" baseline="0" dirty="0">
                          <a:ln>
                            <a:noFill/>
                          </a:ln>
                          <a:solidFill>
                            <a:schemeClr val="tx1"/>
                          </a:solidFill>
                          <a:effectLst/>
                          <a:latin typeface="Arial" charset="0"/>
                          <a:cs typeface="Arial" charset="0"/>
                        </a:rPr>
                        <a:t>.</a:t>
                      </a:r>
                    </a:p>
                  </a:txBody>
                  <a:tcPr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000" b="0" i="0" u="none" strike="noStrike" cap="none" normalizeH="0" baseline="0" dirty="0">
                          <a:ln>
                            <a:noFill/>
                          </a:ln>
                          <a:solidFill>
                            <a:schemeClr val="tx1"/>
                          </a:solidFill>
                          <a:effectLst/>
                          <a:latin typeface="Arial" charset="0"/>
                          <a:cs typeface="Arial" charset="0"/>
                        </a:rPr>
                        <a:t>اطلبوا لكى يرحمنا الله ويتراءف علينا ويَسمعنا ويُعيننا ويقبل سؤالات وطلبات قديسيه منهم بالصلاح عنا فى كل حين </a:t>
                      </a:r>
                      <a:r>
                        <a:rPr kumimoji="0" lang="ar-EG" sz="2000" b="0" i="0" u="none" strike="noStrike" cap="none" normalizeH="0" baseline="0" dirty="0">
                          <a:ln>
                            <a:noFill/>
                          </a:ln>
                          <a:solidFill>
                            <a:schemeClr val="tx1"/>
                          </a:solidFill>
                          <a:effectLst/>
                          <a:latin typeface="Arial" charset="0"/>
                          <a:cs typeface="Arial" charset="0"/>
                        </a:rPr>
                        <a:t>و وأن يحفظ حياة و قيام أبينا المكرم البابا الأنبا ... و شريكه في الخدمة الرسولية أبينا الأسقف أنبا ... </a:t>
                      </a:r>
                      <a:r>
                        <a:rPr kumimoji="0" lang="ar-SA" sz="2000" b="0" i="0" u="none" strike="noStrike" cap="none" normalizeH="0" baseline="0" dirty="0">
                          <a:ln>
                            <a:noFill/>
                          </a:ln>
                          <a:solidFill>
                            <a:schemeClr val="tx1"/>
                          </a:solidFill>
                          <a:effectLst/>
                          <a:latin typeface="Arial" charset="0"/>
                          <a:cs typeface="Arial" charset="0"/>
                        </a:rPr>
                        <a:t>ويَغفر لنا خطايانا.</a:t>
                      </a:r>
                      <a:r>
                        <a:rPr kumimoji="0" lang="en-US" sz="2000" b="0" i="0" u="none" strike="noStrike" cap="none" normalizeH="0" baseline="0" dirty="0">
                          <a:ln>
                            <a:noFill/>
                          </a:ln>
                          <a:solidFill>
                            <a:schemeClr val="tx1"/>
                          </a:solidFill>
                          <a:effectLst/>
                          <a:latin typeface="Arial" charset="0"/>
                          <a:cs typeface="Arial" charset="0"/>
                        </a:rPr>
                        <a:t> </a:t>
                      </a:r>
                      <a:endParaRPr kumimoji="0" lang="en-CA" sz="20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sng" strike="noStrike" cap="none" normalizeH="0" baseline="0" dirty="0">
                          <a:ln>
                            <a:noFill/>
                          </a:ln>
                          <a:solidFill>
                            <a:srgbClr val="FF9900"/>
                          </a:solidFill>
                          <a:effectLst/>
                          <a:latin typeface="Arial" charset="0"/>
                          <a:cs typeface="Arial" charset="0"/>
                        </a:rPr>
                        <a:t>ال</a:t>
                      </a:r>
                      <a:r>
                        <a:rPr kumimoji="0" lang="ar-EG" sz="2800" b="0" i="0" u="sng" strike="noStrike" cap="none" normalizeH="0" baseline="0" dirty="0">
                          <a:ln>
                            <a:noFill/>
                          </a:ln>
                          <a:solidFill>
                            <a:srgbClr val="FF9900"/>
                          </a:solidFill>
                          <a:effectLst/>
                          <a:latin typeface="Arial" charset="0"/>
                          <a:cs typeface="Arial" charset="0"/>
                        </a:rPr>
                        <a:t>شعب</a:t>
                      </a:r>
                      <a:r>
                        <a:rPr kumimoji="0" lang="ar-SA" sz="2800" b="0" i="0" u="sng" strike="noStrike" cap="none" normalizeH="0" baseline="0" dirty="0">
                          <a:ln>
                            <a:noFill/>
                          </a:ln>
                          <a:solidFill>
                            <a:srgbClr val="FF9900"/>
                          </a:solidFill>
                          <a:effectLst/>
                          <a:latin typeface="Arial" charset="0"/>
                          <a:cs typeface="Arial" charset="0"/>
                        </a:rPr>
                        <a:t>:</a:t>
                      </a:r>
                      <a:r>
                        <a:rPr kumimoji="0" lang="ar-SA" sz="2000" b="0" i="0" u="none" strike="noStrike" cap="none" normalizeH="0" baseline="0" dirty="0">
                          <a:ln>
                            <a:noFill/>
                          </a:ln>
                          <a:solidFill>
                            <a:schemeClr val="tx1"/>
                          </a:solidFill>
                          <a:effectLst/>
                          <a:latin typeface="Arial" charset="0"/>
                          <a:cs typeface="Arial" charset="0"/>
                        </a:rPr>
                        <a:t> </a:t>
                      </a:r>
                      <a:endParaRPr kumimoji="0" lang="en-CA" sz="20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000" b="0" i="0" u="none" strike="noStrike" cap="none" normalizeH="0" baseline="0" dirty="0">
                          <a:ln>
                            <a:noFill/>
                          </a:ln>
                          <a:solidFill>
                            <a:schemeClr val="tx1"/>
                          </a:solidFill>
                          <a:effectLst/>
                          <a:latin typeface="Arial" charset="0"/>
                          <a:cs typeface="Arial" charset="0"/>
                        </a:rPr>
                        <a:t>يا ربُ ارحم.</a:t>
                      </a: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44958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2800767"/>
          </a:xfrm>
          <a:prstGeom prst="rect">
            <a:avLst/>
          </a:prstGeom>
        </p:spPr>
        <p:txBody>
          <a:bodyPr wrap="square">
            <a:spAutoFit/>
          </a:bodyPr>
          <a:lstStyle/>
          <a:p>
            <a:pPr algn="just" rtl="1"/>
            <a:r>
              <a:rPr lang="ar-EG" sz="4400" dirty="0">
                <a:solidFill>
                  <a:prstClr val="white"/>
                </a:solidFill>
              </a:rPr>
              <a:t>العذراء مريم من زرع إبراهيم التى خلصت آدم من لعنى الخطية</a:t>
            </a:r>
            <a:endParaRPr lang="fr-FR" sz="4400" dirty="0">
              <a:solidFill>
                <a:prstClr val="white"/>
              </a:solidFill>
            </a:endParaRPr>
          </a:p>
        </p:txBody>
      </p:sp>
      <p:sp>
        <p:nvSpPr>
          <p:cNvPr id="6" name="Rectangle 5"/>
          <p:cNvSpPr/>
          <p:nvPr/>
        </p:nvSpPr>
        <p:spPr>
          <a:xfrm>
            <a:off x="323528" y="250770"/>
            <a:ext cx="4680520" cy="3416320"/>
          </a:xfrm>
          <a:prstGeom prst="rect">
            <a:avLst/>
          </a:prstGeom>
        </p:spPr>
        <p:txBody>
          <a:bodyPr wrap="square">
            <a:spAutoFit/>
          </a:bodyPr>
          <a:lstStyle/>
          <a:p>
            <a:pPr algn="just"/>
            <a:r>
              <a:rPr lang="pt-BR" sz="3600">
                <a:solidFill>
                  <a:prstClr val="white"/>
                </a:solidFill>
                <a:latin typeface="CS Avva Shenouda" pitchFamily="34" charset="0"/>
              </a:rPr>
              <a:t>}</a:t>
            </a:r>
            <a:r>
              <a:rPr lang="pt-BR" sz="3600" dirty="0">
                <a:solidFill>
                  <a:prstClr val="white"/>
                </a:solidFill>
                <a:latin typeface="CS Avva Shenouda" pitchFamily="34" charset="0"/>
              </a:rPr>
              <a:t>par;enoc Mariam @ qen pi`cperma `nAbraam @ ;y`etacnohem `n`Adam @ `ebolha `pcahoui `nte `vnobi.</a:t>
            </a:r>
            <a:endParaRPr lang="fr-FR" sz="3600" dirty="0">
              <a:solidFill>
                <a:prstClr val="white"/>
              </a:solidFill>
              <a:latin typeface="CS Avva Shenouda" pitchFamily="34" charset="0"/>
            </a:endParaRPr>
          </a:p>
        </p:txBody>
      </p:sp>
      <p:sp>
        <p:nvSpPr>
          <p:cNvPr id="7" name="Rectangle 6"/>
          <p:cNvSpPr/>
          <p:nvPr/>
        </p:nvSpPr>
        <p:spPr>
          <a:xfrm>
            <a:off x="251520" y="4293096"/>
            <a:ext cx="8640960" cy="2062103"/>
          </a:xfrm>
          <a:prstGeom prst="rect">
            <a:avLst/>
          </a:prstGeom>
        </p:spPr>
        <p:txBody>
          <a:bodyPr wrap="square">
            <a:spAutoFit/>
          </a:bodyPr>
          <a:lstStyle/>
          <a:p>
            <a:pPr algn="ctr"/>
            <a:r>
              <a:rPr lang="fr-FR" sz="3200" b="1" dirty="0">
                <a:solidFill>
                  <a:prstClr val="white"/>
                </a:solidFill>
                <a:latin typeface="Book Antiqua" pitchFamily="18" charset="0"/>
              </a:rPr>
              <a:t>Ainsi c’est la Vierge Marie </a:t>
            </a:r>
          </a:p>
          <a:p>
            <a:pPr algn="ctr"/>
            <a:r>
              <a:rPr lang="fr-FR" sz="3200" b="1" dirty="0">
                <a:solidFill>
                  <a:prstClr val="white"/>
                </a:solidFill>
                <a:latin typeface="Book Antiqua" pitchFamily="18" charset="0"/>
              </a:rPr>
              <a:t>De la semence d'Abraham</a:t>
            </a:r>
          </a:p>
          <a:p>
            <a:pPr algn="ctr"/>
            <a:r>
              <a:rPr lang="fr-FR" sz="3200" b="1" dirty="0">
                <a:solidFill>
                  <a:prstClr val="white"/>
                </a:solidFill>
                <a:latin typeface="Book Antiqua" pitchFamily="18" charset="0"/>
              </a:rPr>
              <a:t>Par qui vient le salut d’Adam</a:t>
            </a:r>
          </a:p>
          <a:p>
            <a:pPr algn="ctr"/>
            <a:r>
              <a:rPr lang="fr-FR" sz="3200" b="1" dirty="0">
                <a:solidFill>
                  <a:prstClr val="white"/>
                </a:solidFill>
                <a:latin typeface="Book Antiqua" pitchFamily="18" charset="0"/>
              </a:rPr>
              <a:t>De l’anathème du péché</a:t>
            </a:r>
          </a:p>
        </p:txBody>
      </p:sp>
      <p:sp>
        <p:nvSpPr>
          <p:cNvPr id="2" name="Action Button: Custom 7">
            <a:hlinkClick r:id="rId2" action="ppaction://hlinksldjump" highlightClick="1"/>
            <a:extLst>
              <a:ext uri="{FF2B5EF4-FFF2-40B4-BE49-F238E27FC236}">
                <a16:creationId xmlns:a16="http://schemas.microsoft.com/office/drawing/2014/main" id="{FFFC236B-B776-4345-8867-EF7E9D223404}"/>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3914583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3477875"/>
          </a:xfrm>
          <a:prstGeom prst="rect">
            <a:avLst/>
          </a:prstGeom>
        </p:spPr>
        <p:txBody>
          <a:bodyPr wrap="square">
            <a:spAutoFit/>
          </a:bodyPr>
          <a:lstStyle/>
          <a:p>
            <a:pPr algn="just" rtl="1"/>
            <a:r>
              <a:rPr lang="ar-EG" sz="4400" dirty="0">
                <a:solidFill>
                  <a:prstClr val="white"/>
                </a:solidFill>
              </a:rPr>
              <a:t>السلام لك أيتها العذراء الملكة الحقيقية الحقانية السلام لفخر جنسنا ولدتِ لنا </a:t>
            </a:r>
            <a:r>
              <a:rPr lang="ar-EG" sz="4400" dirty="0" err="1">
                <a:solidFill>
                  <a:prstClr val="white"/>
                </a:solidFill>
              </a:rPr>
              <a:t>عمانوئيل</a:t>
            </a:r>
            <a:r>
              <a:rPr lang="ar-EG" sz="4400" dirty="0">
                <a:solidFill>
                  <a:prstClr val="white"/>
                </a:solidFill>
              </a:rPr>
              <a:t>.</a:t>
            </a:r>
            <a:endParaRPr lang="fr-FR" sz="4400" dirty="0">
              <a:solidFill>
                <a:prstClr val="white"/>
              </a:solidFill>
            </a:endParaRPr>
          </a:p>
        </p:txBody>
      </p:sp>
      <p:sp>
        <p:nvSpPr>
          <p:cNvPr id="6" name="Rectangle 5"/>
          <p:cNvSpPr/>
          <p:nvPr/>
        </p:nvSpPr>
        <p:spPr>
          <a:xfrm>
            <a:off x="323528" y="250770"/>
            <a:ext cx="4680520" cy="2708434"/>
          </a:xfrm>
          <a:prstGeom prst="rect">
            <a:avLst/>
          </a:prstGeom>
        </p:spPr>
        <p:txBody>
          <a:bodyPr wrap="square">
            <a:spAutoFit/>
          </a:bodyPr>
          <a:lstStyle/>
          <a:p>
            <a:pPr algn="just"/>
            <a:r>
              <a:rPr lang="fr-FR" sz="3400" dirty="0">
                <a:solidFill>
                  <a:prstClr val="white"/>
                </a:solidFill>
                <a:latin typeface="CS Avva Shenouda" pitchFamily="34" charset="0"/>
              </a:rPr>
              <a:t>&lt;</a:t>
            </a:r>
            <a:r>
              <a:rPr lang="fr-FR" sz="3400" dirty="0" err="1">
                <a:solidFill>
                  <a:prstClr val="white"/>
                </a:solidFill>
                <a:latin typeface="CS Avva Shenouda" pitchFamily="34" charset="0"/>
              </a:rPr>
              <a:t>ere</a:t>
            </a:r>
            <a:r>
              <a:rPr lang="fr-FR" sz="3400" dirty="0">
                <a:solidFill>
                  <a:prstClr val="white"/>
                </a:solidFill>
                <a:latin typeface="CS Avva Shenouda" pitchFamily="34" charset="0"/>
              </a:rPr>
              <a:t> ne `w ]</a:t>
            </a:r>
            <a:r>
              <a:rPr lang="fr-FR" sz="3400" dirty="0" err="1">
                <a:solidFill>
                  <a:prstClr val="white"/>
                </a:solidFill>
                <a:latin typeface="CS Avva Shenouda" pitchFamily="34" charset="0"/>
              </a:rPr>
              <a:t>par;enoc</a:t>
            </a:r>
            <a:r>
              <a:rPr lang="fr-FR" sz="3400" dirty="0">
                <a:solidFill>
                  <a:prstClr val="white"/>
                </a:solidFill>
                <a:latin typeface="CS Avva Shenouda" pitchFamily="34" charset="0"/>
              </a:rPr>
              <a:t> @ ]</a:t>
            </a:r>
            <a:r>
              <a:rPr lang="fr-FR" sz="3400" dirty="0" err="1">
                <a:solidFill>
                  <a:prstClr val="white"/>
                </a:solidFill>
                <a:latin typeface="CS Avva Shenouda" pitchFamily="34" charset="0"/>
              </a:rPr>
              <a:t>ourw</a:t>
            </a:r>
            <a:r>
              <a:rPr lang="fr-FR" sz="3400" dirty="0">
                <a:solidFill>
                  <a:prstClr val="white"/>
                </a:solidFill>
                <a:latin typeface="CS Avva Shenouda" pitchFamily="34" charset="0"/>
              </a:rPr>
              <a:t> `</a:t>
            </a:r>
            <a:r>
              <a:rPr lang="fr-FR" sz="3400" dirty="0" err="1">
                <a:solidFill>
                  <a:prstClr val="white"/>
                </a:solidFill>
                <a:latin typeface="CS Avva Shenouda" pitchFamily="34" charset="0"/>
              </a:rPr>
              <a:t>mmyi</a:t>
            </a:r>
            <a:r>
              <a:rPr lang="fr-FR" sz="3400" dirty="0">
                <a:solidFill>
                  <a:prstClr val="white"/>
                </a:solidFill>
                <a:latin typeface="CS Avva Shenouda" pitchFamily="34" charset="0"/>
              </a:rPr>
              <a:t> `n`</a:t>
            </a:r>
            <a:r>
              <a:rPr lang="fr-FR" sz="3400" dirty="0" err="1">
                <a:solidFill>
                  <a:prstClr val="white"/>
                </a:solidFill>
                <a:latin typeface="CS Avva Shenouda" pitchFamily="34" charset="0"/>
              </a:rPr>
              <a:t>aly;iny</a:t>
            </a:r>
            <a:r>
              <a:rPr lang="fr-FR" sz="3400" dirty="0">
                <a:solidFill>
                  <a:prstClr val="white"/>
                </a:solidFill>
                <a:latin typeface="CS Avva Shenouda" pitchFamily="34" charset="0"/>
              </a:rPr>
              <a:t> @ ,</a:t>
            </a:r>
            <a:r>
              <a:rPr lang="fr-FR" sz="3400" dirty="0" err="1">
                <a:solidFill>
                  <a:prstClr val="white"/>
                </a:solidFill>
                <a:latin typeface="CS Avva Shenouda" pitchFamily="34" charset="0"/>
              </a:rPr>
              <a:t>ere</a:t>
            </a:r>
            <a:r>
              <a:rPr lang="fr-FR" sz="3400" dirty="0">
                <a:solidFill>
                  <a:prstClr val="white"/>
                </a:solidFill>
                <a:latin typeface="CS Avva Shenouda" pitchFamily="34" charset="0"/>
              </a:rPr>
              <a:t> `</a:t>
            </a:r>
            <a:r>
              <a:rPr lang="fr-FR" sz="3400" dirty="0" err="1">
                <a:solidFill>
                  <a:prstClr val="white"/>
                </a:solidFill>
                <a:latin typeface="CS Avva Shenouda" pitchFamily="34" charset="0"/>
              </a:rPr>
              <a:t>psousou</a:t>
            </a:r>
            <a:r>
              <a:rPr lang="fr-FR" sz="3400" dirty="0">
                <a:solidFill>
                  <a:prstClr val="white"/>
                </a:solidFill>
                <a:latin typeface="CS Avva Shenouda" pitchFamily="34" charset="0"/>
              </a:rPr>
              <a:t> `</a:t>
            </a:r>
            <a:r>
              <a:rPr lang="fr-FR" sz="3400" dirty="0" err="1">
                <a:solidFill>
                  <a:prstClr val="white"/>
                </a:solidFill>
                <a:latin typeface="CS Avva Shenouda" pitchFamily="34" charset="0"/>
              </a:rPr>
              <a:t>nte</a:t>
            </a:r>
            <a:r>
              <a:rPr lang="fr-FR" sz="3400" dirty="0">
                <a:solidFill>
                  <a:prstClr val="white"/>
                </a:solidFill>
                <a:latin typeface="CS Avva Shenouda" pitchFamily="34" charset="0"/>
              </a:rPr>
              <a:t> </a:t>
            </a:r>
            <a:r>
              <a:rPr lang="fr-FR" sz="3400" dirty="0" err="1">
                <a:solidFill>
                  <a:prstClr val="white"/>
                </a:solidFill>
                <a:latin typeface="CS Avva Shenouda" pitchFamily="34" charset="0"/>
              </a:rPr>
              <a:t>pengenoc</a:t>
            </a:r>
            <a:r>
              <a:rPr lang="fr-FR" sz="3400" dirty="0">
                <a:solidFill>
                  <a:prstClr val="white"/>
                </a:solidFill>
                <a:latin typeface="CS Avva Shenouda" pitchFamily="34" charset="0"/>
              </a:rPr>
              <a:t> @ `</a:t>
            </a:r>
            <a:r>
              <a:rPr lang="fr-FR" sz="3400" dirty="0" err="1">
                <a:solidFill>
                  <a:prstClr val="white"/>
                </a:solidFill>
                <a:latin typeface="CS Avva Shenouda" pitchFamily="34" charset="0"/>
              </a:rPr>
              <a:t>are`jvo</a:t>
            </a:r>
            <a:r>
              <a:rPr lang="fr-FR" sz="3400" dirty="0">
                <a:solidFill>
                  <a:prstClr val="white"/>
                </a:solidFill>
                <a:latin typeface="CS Avva Shenouda" pitchFamily="34" charset="0"/>
              </a:rPr>
              <a:t> nan `</a:t>
            </a:r>
            <a:r>
              <a:rPr lang="fr-FR" sz="3400" dirty="0" err="1">
                <a:solidFill>
                  <a:prstClr val="white"/>
                </a:solidFill>
                <a:latin typeface="CS Avva Shenouda" pitchFamily="34" charset="0"/>
              </a:rPr>
              <a:t>nEmmanouyl</a:t>
            </a:r>
            <a:r>
              <a:rPr lang="fr-FR" sz="3400" dirty="0">
                <a:solidFill>
                  <a:prstClr val="white"/>
                </a:solidFill>
                <a:latin typeface="CS Avva Shenouda" pitchFamily="34" charset="0"/>
              </a:rPr>
              <a:t>.</a:t>
            </a:r>
          </a:p>
        </p:txBody>
      </p:sp>
      <p:sp>
        <p:nvSpPr>
          <p:cNvPr id="7" name="Rectangle 6"/>
          <p:cNvSpPr/>
          <p:nvPr/>
        </p:nvSpPr>
        <p:spPr>
          <a:xfrm>
            <a:off x="251520" y="4149080"/>
            <a:ext cx="8640960" cy="2062103"/>
          </a:xfrm>
          <a:prstGeom prst="rect">
            <a:avLst/>
          </a:prstGeom>
        </p:spPr>
        <p:txBody>
          <a:bodyPr wrap="square">
            <a:spAutoFit/>
          </a:bodyPr>
          <a:lstStyle/>
          <a:p>
            <a:pPr algn="ctr"/>
            <a:r>
              <a:rPr lang="fr-FR" sz="3200" b="1" dirty="0">
                <a:solidFill>
                  <a:prstClr val="white"/>
                </a:solidFill>
                <a:latin typeface="Book Antiqua" pitchFamily="18" charset="0"/>
              </a:rPr>
              <a:t>Salut à toi ô Sainte Vierge </a:t>
            </a:r>
          </a:p>
          <a:p>
            <a:pPr algn="ctr"/>
            <a:r>
              <a:rPr lang="fr-FR" sz="3200" b="1" dirty="0">
                <a:solidFill>
                  <a:prstClr val="white"/>
                </a:solidFill>
                <a:latin typeface="Book Antiqua" pitchFamily="18" charset="0"/>
              </a:rPr>
              <a:t>Ô toi la Reine véritable</a:t>
            </a:r>
          </a:p>
          <a:p>
            <a:pPr algn="ctr"/>
            <a:r>
              <a:rPr lang="fr-FR" sz="3200" b="1" dirty="0">
                <a:solidFill>
                  <a:prstClr val="white"/>
                </a:solidFill>
                <a:latin typeface="Book Antiqua" pitchFamily="18" charset="0"/>
              </a:rPr>
              <a:t>Salut à toi fierté des hommes</a:t>
            </a:r>
          </a:p>
          <a:p>
            <a:pPr algn="ctr"/>
            <a:r>
              <a:rPr lang="fr-FR" sz="3200" b="1" dirty="0">
                <a:solidFill>
                  <a:prstClr val="white"/>
                </a:solidFill>
                <a:latin typeface="Book Antiqua" pitchFamily="18" charset="0"/>
              </a:rPr>
              <a:t>Tu enfantas Emmanuel</a:t>
            </a:r>
          </a:p>
        </p:txBody>
      </p:sp>
      <p:sp>
        <p:nvSpPr>
          <p:cNvPr id="2" name="Action Button: Custom 7">
            <a:hlinkClick r:id="rId2" action="ppaction://hlinksldjump" highlightClick="1"/>
            <a:extLst>
              <a:ext uri="{FF2B5EF4-FFF2-40B4-BE49-F238E27FC236}">
                <a16:creationId xmlns:a16="http://schemas.microsoft.com/office/drawing/2014/main" id="{6EB6C985-0EFA-5645-A702-28B65D14DBE7}"/>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23578811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3477875"/>
          </a:xfrm>
          <a:prstGeom prst="rect">
            <a:avLst/>
          </a:prstGeom>
        </p:spPr>
        <p:txBody>
          <a:bodyPr wrap="square">
            <a:spAutoFit/>
          </a:bodyPr>
          <a:lstStyle/>
          <a:p>
            <a:pPr algn="just" rtl="1"/>
            <a:r>
              <a:rPr lang="ar-EG" sz="4400" dirty="0">
                <a:solidFill>
                  <a:prstClr val="white"/>
                </a:solidFill>
              </a:rPr>
              <a:t>نسألك أن تذكرينا أيتها الشفيعة المؤتمنة أمام ربنا يسوع المسيح ليغفر لنا خطايانا.</a:t>
            </a:r>
            <a:endParaRPr lang="fr-FR" sz="4400" dirty="0">
              <a:solidFill>
                <a:prstClr val="white"/>
              </a:solidFill>
            </a:endParaRPr>
          </a:p>
        </p:txBody>
      </p:sp>
      <p:sp>
        <p:nvSpPr>
          <p:cNvPr id="6" name="Rectangle 5"/>
          <p:cNvSpPr/>
          <p:nvPr/>
        </p:nvSpPr>
        <p:spPr>
          <a:xfrm>
            <a:off x="323528" y="250770"/>
            <a:ext cx="4680519" cy="2816156"/>
          </a:xfrm>
          <a:prstGeom prst="rect">
            <a:avLst/>
          </a:prstGeom>
        </p:spPr>
        <p:txBody>
          <a:bodyPr wrap="square">
            <a:spAutoFit/>
          </a:bodyPr>
          <a:lstStyle/>
          <a:p>
            <a:pPr algn="just"/>
            <a:r>
              <a:rPr lang="fr-FR" sz="3600">
                <a:solidFill>
                  <a:prstClr val="white"/>
                </a:solidFill>
                <a:latin typeface="CS Avva Shenouda" pitchFamily="34" charset="0"/>
              </a:rPr>
              <a:t>Ten</a:t>
            </a:r>
            <a:r>
              <a:rPr lang="fr-FR" sz="3600" dirty="0">
                <a:solidFill>
                  <a:prstClr val="white"/>
                </a:solidFill>
                <a:latin typeface="CS Avva Shenouda" pitchFamily="34" charset="0"/>
              </a:rPr>
              <a:t>]ho </a:t>
            </a:r>
            <a:r>
              <a:rPr lang="fr-FR" sz="3600" dirty="0" err="1">
                <a:solidFill>
                  <a:prstClr val="white"/>
                </a:solidFill>
                <a:latin typeface="CS Avva Shenouda" pitchFamily="34" charset="0"/>
              </a:rPr>
              <a:t>aripenmeu`i</a:t>
            </a:r>
            <a:r>
              <a:rPr lang="fr-FR" sz="3600" dirty="0">
                <a:solidFill>
                  <a:prstClr val="white"/>
                </a:solidFill>
                <a:latin typeface="CS Avva Shenouda" pitchFamily="34" charset="0"/>
              </a:rPr>
              <a:t> </a:t>
            </a:r>
            <a:r>
              <a:rPr lang="fr-FR" sz="3300" dirty="0">
                <a:solidFill>
                  <a:prstClr val="white"/>
                </a:solidFill>
                <a:latin typeface="CS Avva Shenouda" pitchFamily="34" charset="0"/>
              </a:rPr>
              <a:t>w ]`</a:t>
            </a:r>
            <a:r>
              <a:rPr lang="fr-FR" sz="3300" dirty="0" err="1">
                <a:solidFill>
                  <a:prstClr val="white"/>
                </a:solidFill>
                <a:latin typeface="CS Avva Shenouda" pitchFamily="34" charset="0"/>
              </a:rPr>
              <a:t>proctatyc</a:t>
            </a:r>
            <a:r>
              <a:rPr lang="fr-FR" sz="3300" dirty="0">
                <a:solidFill>
                  <a:prstClr val="white"/>
                </a:solidFill>
                <a:latin typeface="CS Avva Shenouda" pitchFamily="34" charset="0"/>
              </a:rPr>
              <a:t> `</a:t>
            </a:r>
            <a:r>
              <a:rPr lang="fr-FR" sz="3300" dirty="0" err="1">
                <a:solidFill>
                  <a:prstClr val="white"/>
                </a:solidFill>
                <a:latin typeface="CS Avva Shenouda" pitchFamily="34" charset="0"/>
              </a:rPr>
              <a:t>etenhot</a:t>
            </a:r>
            <a:r>
              <a:rPr lang="fr-FR" sz="3300" dirty="0">
                <a:solidFill>
                  <a:prstClr val="white"/>
                </a:solidFill>
                <a:latin typeface="CS Avva Shenouda" pitchFamily="34" charset="0"/>
              </a:rPr>
              <a:t> </a:t>
            </a:r>
            <a:r>
              <a:rPr lang="fr-FR" sz="3600" dirty="0" err="1">
                <a:solidFill>
                  <a:prstClr val="white"/>
                </a:solidFill>
                <a:latin typeface="CS Avva Shenouda" pitchFamily="34" charset="0"/>
              </a:rPr>
              <a:t>nahren</a:t>
            </a:r>
            <a:r>
              <a:rPr lang="fr-FR" sz="3600" dirty="0">
                <a:solidFill>
                  <a:prstClr val="white"/>
                </a:solidFill>
                <a:latin typeface="CS Avva Shenouda" pitchFamily="34" charset="0"/>
              </a:rPr>
              <a:t> </a:t>
            </a:r>
            <a:r>
              <a:rPr lang="fr-FR" sz="3600" dirty="0" err="1">
                <a:solidFill>
                  <a:prstClr val="white"/>
                </a:solidFill>
                <a:latin typeface="CS Avva Shenouda" pitchFamily="34" charset="0"/>
              </a:rPr>
              <a:t>pen</a:t>
            </a:r>
            <a:r>
              <a:rPr lang="fr-FR" sz="3600" dirty="0">
                <a:solidFill>
                  <a:prstClr val="white"/>
                </a:solidFill>
                <a:latin typeface="CS Avva Shenouda" pitchFamily="34" charset="0"/>
              </a:rPr>
              <a:t>=o=c </a:t>
            </a:r>
            <a:r>
              <a:rPr lang="fr-FR" sz="3600" dirty="0" err="1">
                <a:solidFill>
                  <a:prstClr val="white"/>
                </a:solidFill>
                <a:latin typeface="CS Avva Shenouda" pitchFamily="34" charset="0"/>
              </a:rPr>
              <a:t>Iy</a:t>
            </a:r>
            <a:r>
              <a:rPr lang="fr-FR" sz="3600" dirty="0">
                <a:solidFill>
                  <a:prstClr val="white"/>
                </a:solidFill>
                <a:latin typeface="CS Avva Shenouda" pitchFamily="34" charset="0"/>
              </a:rPr>
              <a:t>=c p,=c `</a:t>
            </a:r>
            <a:r>
              <a:rPr lang="fr-FR" sz="3600" dirty="0" err="1">
                <a:solidFill>
                  <a:prstClr val="white"/>
                </a:solidFill>
                <a:latin typeface="CS Avva Shenouda" pitchFamily="34" charset="0"/>
              </a:rPr>
              <a:t>ntef,a</a:t>
            </a:r>
            <a:r>
              <a:rPr lang="fr-FR" sz="3600" dirty="0">
                <a:solidFill>
                  <a:prstClr val="white"/>
                </a:solidFill>
                <a:latin typeface="CS Avva Shenouda" pitchFamily="34" charset="0"/>
              </a:rPr>
              <a:t> </a:t>
            </a:r>
            <a:r>
              <a:rPr lang="fr-FR" sz="3600" dirty="0" err="1">
                <a:solidFill>
                  <a:prstClr val="white"/>
                </a:solidFill>
                <a:latin typeface="CS Avva Shenouda" pitchFamily="34" charset="0"/>
              </a:rPr>
              <a:t>nennobi</a:t>
            </a:r>
            <a:r>
              <a:rPr lang="fr-FR" sz="3600" dirty="0">
                <a:solidFill>
                  <a:prstClr val="white"/>
                </a:solidFill>
                <a:latin typeface="CS Avva Shenouda" pitchFamily="34" charset="0"/>
              </a:rPr>
              <a:t> nan `</a:t>
            </a:r>
            <a:r>
              <a:rPr lang="fr-FR" sz="3600" dirty="0" err="1">
                <a:solidFill>
                  <a:prstClr val="white"/>
                </a:solidFill>
                <a:latin typeface="CS Avva Shenouda" pitchFamily="34" charset="0"/>
              </a:rPr>
              <a:t>ebol</a:t>
            </a:r>
            <a:endParaRPr lang="fr-FR" sz="3600" dirty="0">
              <a:solidFill>
                <a:prstClr val="white"/>
              </a:solidFill>
              <a:latin typeface="CS Avva Shenouda" pitchFamily="34" charset="0"/>
            </a:endParaRPr>
          </a:p>
        </p:txBody>
      </p:sp>
      <p:sp>
        <p:nvSpPr>
          <p:cNvPr id="7" name="Rectangle 6"/>
          <p:cNvSpPr/>
          <p:nvPr/>
        </p:nvSpPr>
        <p:spPr>
          <a:xfrm>
            <a:off x="-324544" y="3599145"/>
            <a:ext cx="8640960" cy="2062103"/>
          </a:xfrm>
          <a:prstGeom prst="rect">
            <a:avLst/>
          </a:prstGeom>
        </p:spPr>
        <p:txBody>
          <a:bodyPr wrap="square">
            <a:spAutoFit/>
          </a:bodyPr>
          <a:lstStyle/>
          <a:p>
            <a:pPr algn="ctr"/>
            <a:r>
              <a:rPr lang="fr-FR" sz="3200" b="1" dirty="0">
                <a:solidFill>
                  <a:prstClr val="white"/>
                </a:solidFill>
                <a:latin typeface="Book Antiqua" pitchFamily="18" charset="0"/>
              </a:rPr>
              <a:t>Souviens-toi, nous t’implorons</a:t>
            </a:r>
          </a:p>
          <a:p>
            <a:pPr algn="ctr"/>
            <a:r>
              <a:rPr lang="fr-FR" sz="3200" b="1" dirty="0">
                <a:solidFill>
                  <a:prstClr val="white"/>
                </a:solidFill>
                <a:latin typeface="Book Antiqua" pitchFamily="18" charset="0"/>
              </a:rPr>
              <a:t>Ô intercesseur fidèle</a:t>
            </a:r>
          </a:p>
          <a:p>
            <a:pPr algn="ctr"/>
            <a:r>
              <a:rPr lang="fr-FR" sz="3200" b="1" dirty="0">
                <a:solidFill>
                  <a:prstClr val="white"/>
                </a:solidFill>
                <a:latin typeface="Book Antiqua" pitchFamily="18" charset="0"/>
              </a:rPr>
              <a:t>Devant notre Seigneur Jésus-Christ</a:t>
            </a:r>
          </a:p>
          <a:p>
            <a:pPr algn="ctr"/>
            <a:r>
              <a:rPr lang="fr-FR" sz="3200" b="1" dirty="0">
                <a:solidFill>
                  <a:prstClr val="white"/>
                </a:solidFill>
                <a:latin typeface="Book Antiqua" pitchFamily="18" charset="0"/>
              </a:rPr>
              <a:t>Pour qu'il nous pardonne nos péchés</a:t>
            </a:r>
          </a:p>
        </p:txBody>
      </p:sp>
      <p:sp>
        <p:nvSpPr>
          <p:cNvPr id="2" name="Action Button: Custom 7">
            <a:hlinkClick r:id="rId2" action="ppaction://hlinksldjump" highlightClick="1"/>
            <a:extLst>
              <a:ext uri="{FF2B5EF4-FFF2-40B4-BE49-F238E27FC236}">
                <a16:creationId xmlns:a16="http://schemas.microsoft.com/office/drawing/2014/main" id="{B7EFB97F-A9E8-B54A-B434-F9782B8908DC}"/>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
        <p:nvSpPr>
          <p:cNvPr id="3" name="AutoShape 24">
            <a:hlinkClick r:id="rId3" action="ppaction://hlinksldjump" highlightClick="1"/>
            <a:extLst>
              <a:ext uri="{FF2B5EF4-FFF2-40B4-BE49-F238E27FC236}">
                <a16:creationId xmlns:a16="http://schemas.microsoft.com/office/drawing/2014/main" id="{A15161D7-7E0F-E74E-A54B-AA7966D2A37F}"/>
              </a:ext>
            </a:extLst>
          </p:cNvPr>
          <p:cNvSpPr>
            <a:spLocks noChangeArrowheads="1"/>
          </p:cNvSpPr>
          <p:nvPr/>
        </p:nvSpPr>
        <p:spPr bwMode="auto">
          <a:xfrm>
            <a:off x="5867400" y="6324600"/>
            <a:ext cx="3276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 des saints</a:t>
            </a:r>
            <a:endParaRPr lang="en-CA" sz="500" b="1" dirty="0"/>
          </a:p>
          <a:p>
            <a:pPr algn="ctr" rtl="1">
              <a:lnSpc>
                <a:spcPct val="90000"/>
              </a:lnSpc>
              <a:spcBef>
                <a:spcPct val="0"/>
              </a:spcBef>
            </a:pPr>
            <a:r>
              <a:rPr lang="en-CA" sz="2000" b="1" dirty="0"/>
              <a:t> </a:t>
            </a:r>
            <a:r>
              <a:rPr lang="ar-EG" sz="2000" b="1" dirty="0"/>
              <a:t>فهرس الذكصولوجيات القديسين</a:t>
            </a:r>
            <a:endParaRPr lang="en-CA" sz="2000" b="1" dirty="0"/>
          </a:p>
        </p:txBody>
      </p:sp>
      <p:sp>
        <p:nvSpPr>
          <p:cNvPr id="4" name="AutoShape 19">
            <a:hlinkClick r:id="rId4" action="ppaction://hlinksldjump" highlightClick="1"/>
            <a:extLst>
              <a:ext uri="{FF2B5EF4-FFF2-40B4-BE49-F238E27FC236}">
                <a16:creationId xmlns:a16="http://schemas.microsoft.com/office/drawing/2014/main" id="{1BC5AD40-872D-234B-A4AF-AA8801D1A30A}"/>
              </a:ext>
            </a:extLst>
          </p:cNvPr>
          <p:cNvSpPr>
            <a:spLocks noChangeArrowheads="1"/>
          </p:cNvSpPr>
          <p:nvPr/>
        </p:nvSpPr>
        <p:spPr bwMode="auto">
          <a:xfrm>
            <a:off x="7962900" y="5539740"/>
            <a:ext cx="1181100" cy="784860"/>
          </a:xfrm>
          <a:prstGeom prst="actionButtonBlank">
            <a:avLst/>
          </a:prstGeom>
          <a:solidFill>
            <a:srgbClr val="800000"/>
          </a:solidFill>
          <a:ln w="9525">
            <a:solidFill>
              <a:schemeClr val="tx1"/>
            </a:solidFill>
            <a:miter lim="800000"/>
            <a:headEnd/>
            <a:tailEnd/>
          </a:ln>
        </p:spPr>
        <p:txBody>
          <a:bodyPr wrap="none" tIns="118800" bIns="118800" anchor="ctr"/>
          <a:lstStyle/>
          <a:p>
            <a:pPr algn="ctr">
              <a:lnSpc>
                <a:spcPct val="90000"/>
              </a:lnSpc>
              <a:spcBef>
                <a:spcPct val="0"/>
              </a:spcBef>
            </a:pPr>
            <a:r>
              <a:rPr lang="en-CA" sz="2800" b="1" dirty="0"/>
              <a:t>Aube</a:t>
            </a:r>
          </a:p>
          <a:p>
            <a:pPr algn="ctr">
              <a:lnSpc>
                <a:spcPct val="90000"/>
              </a:lnSpc>
              <a:spcBef>
                <a:spcPct val="0"/>
              </a:spcBef>
            </a:pPr>
            <a:r>
              <a:rPr lang="ar-EG" sz="2800" b="1" dirty="0"/>
              <a:t>باكر</a:t>
            </a:r>
            <a:endParaRPr lang="fr-CA" sz="2800" b="1" dirty="0"/>
          </a:p>
        </p:txBody>
      </p:sp>
      <p:sp>
        <p:nvSpPr>
          <p:cNvPr id="9" name="AutoShape 18">
            <a:hlinkClick r:id="rId5" action="ppaction://hlinksldjump" highlightClick="1"/>
            <a:extLst>
              <a:ext uri="{FF2B5EF4-FFF2-40B4-BE49-F238E27FC236}">
                <a16:creationId xmlns:a16="http://schemas.microsoft.com/office/drawing/2014/main" id="{F5CF9278-0AC5-2240-9D2E-9719350EE1FF}"/>
              </a:ext>
            </a:extLst>
          </p:cNvPr>
          <p:cNvSpPr>
            <a:spLocks noChangeArrowheads="1"/>
          </p:cNvSpPr>
          <p:nvPr/>
        </p:nvSpPr>
        <p:spPr bwMode="auto">
          <a:xfrm>
            <a:off x="7962900" y="4640579"/>
            <a:ext cx="1181100" cy="919479"/>
          </a:xfrm>
          <a:prstGeom prst="actionButtonBlank">
            <a:avLst/>
          </a:prstGeom>
          <a:solidFill>
            <a:srgbClr val="800000"/>
          </a:solidFill>
          <a:ln w="9525">
            <a:solidFill>
              <a:schemeClr val="tx1"/>
            </a:solidFill>
            <a:miter lim="800000"/>
            <a:headEnd/>
            <a:tailEnd/>
          </a:ln>
        </p:spPr>
        <p:txBody>
          <a:bodyPr wrap="none" tIns="118800" bIns="118800" anchor="ctr"/>
          <a:lstStyle/>
          <a:p>
            <a:pPr algn="ctr">
              <a:lnSpc>
                <a:spcPct val="90000"/>
              </a:lnSpc>
              <a:spcBef>
                <a:spcPct val="0"/>
              </a:spcBef>
            </a:pPr>
            <a:r>
              <a:rPr lang="en-CA" sz="2800" b="1" dirty="0" err="1"/>
              <a:t>Veille</a:t>
            </a:r>
            <a:endParaRPr lang="en-CA" sz="2800" b="1" dirty="0"/>
          </a:p>
          <a:p>
            <a:pPr algn="ctr">
              <a:lnSpc>
                <a:spcPct val="90000"/>
              </a:lnSpc>
              <a:spcBef>
                <a:spcPct val="0"/>
              </a:spcBef>
            </a:pPr>
            <a:r>
              <a:rPr lang="ar-EG" sz="2800" b="1" dirty="0"/>
              <a:t>عشية</a:t>
            </a:r>
            <a:endParaRPr lang="fr-CA" sz="2800" b="1" dirty="0"/>
          </a:p>
        </p:txBody>
      </p:sp>
    </p:spTree>
    <p:extLst>
      <p:ext uri="{BB962C8B-B14F-4D97-AF65-F5344CB8AC3E}">
        <p14:creationId xmlns:p14="http://schemas.microsoft.com/office/powerpoint/2010/main" val="2413066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406502" y="1010220"/>
            <a:ext cx="3557986" cy="3477875"/>
          </a:xfrm>
          <a:prstGeom prst="rect">
            <a:avLst/>
          </a:prstGeom>
        </p:spPr>
        <p:txBody>
          <a:bodyPr wrap="square">
            <a:spAutoFit/>
          </a:bodyPr>
          <a:lstStyle/>
          <a:p>
            <a:pPr algn="just" rtl="1"/>
            <a:r>
              <a:rPr lang="ar-EG" sz="4400" dirty="0">
                <a:solidFill>
                  <a:prstClr val="white"/>
                </a:solidFill>
              </a:rPr>
              <a:t>في الشهر السادس، أرسل جبرائيل، كما في الإنجيل المقدس، وبشر مريم</a:t>
            </a:r>
            <a:endParaRPr lang="fr-FR" sz="4400" dirty="0">
              <a:solidFill>
                <a:prstClr val="white"/>
              </a:solidFill>
            </a:endParaRPr>
          </a:p>
        </p:txBody>
      </p:sp>
      <p:sp>
        <p:nvSpPr>
          <p:cNvPr id="6" name="Rectangle 5"/>
          <p:cNvSpPr/>
          <p:nvPr/>
        </p:nvSpPr>
        <p:spPr>
          <a:xfrm>
            <a:off x="122474" y="1233750"/>
            <a:ext cx="4824536" cy="2308324"/>
          </a:xfrm>
          <a:prstGeom prst="rect">
            <a:avLst/>
          </a:prstGeom>
        </p:spPr>
        <p:txBody>
          <a:bodyPr wrap="square">
            <a:spAutoFit/>
          </a:bodyPr>
          <a:lstStyle/>
          <a:p>
            <a:pPr algn="just"/>
            <a:r>
              <a:rPr lang="pt-BR" sz="3600" dirty="0">
                <a:solidFill>
                  <a:prstClr val="white"/>
                </a:solidFill>
                <a:latin typeface="CS Avva Shenouda" pitchFamily="34" charset="0"/>
              </a:rPr>
              <a:t>Qen pi`abot `mmah coou @ auouwrp `nGabriyl @ qen pi`eu`aggelion =e=;=u @ afhisennoufi `mMaria. </a:t>
            </a:r>
            <a:endParaRPr lang="fr-FR" sz="3600" dirty="0">
              <a:solidFill>
                <a:prstClr val="white"/>
              </a:solidFill>
              <a:latin typeface="CS Avva Shenouda" pitchFamily="34" charset="0"/>
            </a:endParaRPr>
          </a:p>
        </p:txBody>
      </p:sp>
      <p:sp>
        <p:nvSpPr>
          <p:cNvPr id="7" name="Rectangle 6"/>
          <p:cNvSpPr/>
          <p:nvPr/>
        </p:nvSpPr>
        <p:spPr>
          <a:xfrm>
            <a:off x="323528" y="4545127"/>
            <a:ext cx="8640960" cy="2062103"/>
          </a:xfrm>
          <a:prstGeom prst="rect">
            <a:avLst/>
          </a:prstGeom>
        </p:spPr>
        <p:txBody>
          <a:bodyPr wrap="square">
            <a:spAutoFit/>
          </a:bodyPr>
          <a:lstStyle/>
          <a:p>
            <a:pPr algn="ctr"/>
            <a:r>
              <a:rPr lang="fr-FR" sz="3200" b="1" dirty="0">
                <a:solidFill>
                  <a:prstClr val="white"/>
                </a:solidFill>
                <a:latin typeface="Book Antiqua" pitchFamily="18" charset="0"/>
              </a:rPr>
              <a:t>Quand arriva le sixième mois</a:t>
            </a:r>
          </a:p>
          <a:p>
            <a:pPr algn="ctr"/>
            <a:r>
              <a:rPr lang="fr-FR" sz="3200" b="1" dirty="0">
                <a:solidFill>
                  <a:prstClr val="white"/>
                </a:solidFill>
                <a:latin typeface="Book Antiqua" pitchFamily="18" charset="0"/>
              </a:rPr>
              <a:t>L’ange Gabriel fut envoyé </a:t>
            </a:r>
          </a:p>
          <a:p>
            <a:pPr algn="ctr"/>
            <a:r>
              <a:rPr lang="fr-FR" sz="3200" b="1" dirty="0">
                <a:solidFill>
                  <a:prstClr val="white"/>
                </a:solidFill>
                <a:latin typeface="Book Antiqua" pitchFamily="18" charset="0"/>
              </a:rPr>
              <a:t>C’est dit dans le saint Evangile</a:t>
            </a:r>
          </a:p>
          <a:p>
            <a:pPr algn="ctr"/>
            <a:r>
              <a:rPr lang="fr-FR" sz="3200" b="1" dirty="0">
                <a:solidFill>
                  <a:prstClr val="white"/>
                </a:solidFill>
                <a:latin typeface="Book Antiqua" pitchFamily="18" charset="0"/>
              </a:rPr>
              <a:t>Et à Marie, porta l’annonce</a:t>
            </a:r>
          </a:p>
        </p:txBody>
      </p:sp>
      <p:graphicFrame>
        <p:nvGraphicFramePr>
          <p:cNvPr id="2" name="Group 42">
            <a:extLst>
              <a:ext uri="{FF2B5EF4-FFF2-40B4-BE49-F238E27FC236}">
                <a16:creationId xmlns:a16="http://schemas.microsoft.com/office/drawing/2014/main" id="{EB399802-0CFA-7B47-A2DB-7C277A83BF50}"/>
              </a:ext>
            </a:extLst>
          </p:cNvPr>
          <p:cNvGraphicFramePr>
            <a:graphicFrameLocks noGrp="1"/>
          </p:cNvGraphicFramePr>
          <p:nvPr>
            <p:extLst>
              <p:ext uri="{D42A27DB-BD31-4B8C-83A1-F6EECF244321}">
                <p14:modId xmlns:p14="http://schemas.microsoft.com/office/powerpoint/2010/main" val="1539053138"/>
              </p:ext>
            </p:extLst>
          </p:nvPr>
        </p:nvGraphicFramePr>
        <p:xfrm>
          <a:off x="0" y="0"/>
          <a:ext cx="9144000" cy="804768"/>
        </p:xfrm>
        <a:graphic>
          <a:graphicData uri="http://schemas.openxmlformats.org/drawingml/2006/table">
            <a:tbl>
              <a:tblPr/>
              <a:tblGrid>
                <a:gridCol w="5115936">
                  <a:extLst>
                    <a:ext uri="{9D8B030D-6E8A-4147-A177-3AD203B41FA5}">
                      <a16:colId xmlns:a16="http://schemas.microsoft.com/office/drawing/2014/main" val="20000"/>
                    </a:ext>
                  </a:extLst>
                </a:gridCol>
                <a:gridCol w="4028064">
                  <a:extLst>
                    <a:ext uri="{9D8B030D-6E8A-4147-A177-3AD203B41FA5}">
                      <a16:colId xmlns:a16="http://schemas.microsoft.com/office/drawing/2014/main" val="20001"/>
                    </a:ext>
                  </a:extLst>
                </a:gridCol>
              </a:tblGrid>
              <a:tr h="80476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2400" b="1" i="0" u="none" strike="noStrike" cap="none" normalizeH="0" baseline="0">
                          <a:ln>
                            <a:noFill/>
                          </a:ln>
                          <a:solidFill>
                            <a:schemeClr val="tx1"/>
                          </a:solidFill>
                          <a:effectLst/>
                          <a:latin typeface="Arial" charset="0"/>
                          <a:cs typeface="Arial" charset="0"/>
                        </a:rPr>
                        <a:t>4</a:t>
                      </a:r>
                      <a:r>
                        <a:rPr kumimoji="0" lang="fr-FR" sz="2400" b="1" i="0" u="none" strike="noStrike" cap="none" normalizeH="0" baseline="30000">
                          <a:ln>
                            <a:noFill/>
                          </a:ln>
                          <a:solidFill>
                            <a:schemeClr val="tx1"/>
                          </a:solidFill>
                          <a:effectLst/>
                          <a:latin typeface="Arial" charset="0"/>
                          <a:cs typeface="Arial" charset="0"/>
                        </a:rPr>
                        <a:t>ème</a:t>
                      </a:r>
                      <a:r>
                        <a:rPr kumimoji="0" lang="fr-FR" sz="2400" b="1" i="0" u="none" strike="noStrike" cap="none" normalizeH="0" baseline="0">
                          <a:ln>
                            <a:noFill/>
                          </a:ln>
                          <a:solidFill>
                            <a:schemeClr val="tx1"/>
                          </a:solidFill>
                          <a:effectLst/>
                          <a:latin typeface="Arial" charset="0"/>
                          <a:cs typeface="Arial" charset="0"/>
                        </a:rPr>
                        <a:t> </a:t>
                      </a:r>
                      <a:r>
                        <a:rPr kumimoji="0" lang="en-US" sz="2400" b="1" i="0" u="none" strike="noStrike" cap="none" normalizeH="0" baseline="0">
                          <a:ln>
                            <a:noFill/>
                          </a:ln>
                          <a:solidFill>
                            <a:schemeClr val="tx1"/>
                          </a:solidFill>
                          <a:effectLst/>
                          <a:latin typeface="Arial" charset="0"/>
                          <a:cs typeface="Arial" charset="0"/>
                        </a:rPr>
                        <a:t>DOXOLOGIE POUR KIAH</a:t>
                      </a:r>
                      <a:r>
                        <a:rPr kumimoji="0" lang="fr-FR" sz="2400" b="1" i="0" u="none" strike="noStrike" cap="none" normalizeH="0" baseline="0">
                          <a:ln>
                            <a:noFill/>
                          </a:ln>
                          <a:solidFill>
                            <a:schemeClr val="tx1"/>
                          </a:solidFill>
                          <a:effectLst/>
                          <a:latin typeface="Arial" charset="0"/>
                          <a:cs typeface="Arial" charset="0"/>
                        </a:rPr>
                        <a:t>K</a:t>
                      </a:r>
                      <a:endParaRPr kumimoji="0" lang="en-US" sz="2400" b="1" i="0" u="none" strike="noStrike" cap="none" normalizeH="0" baseline="0" dirty="0">
                        <a:ln>
                          <a:noFill/>
                        </a:ln>
                        <a:solidFill>
                          <a:schemeClr val="tx1"/>
                        </a:solidFill>
                        <a:effectLst/>
                        <a:latin typeface="Arial" charset="0"/>
                        <a:cs typeface="Arial"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dirty="0">
                          <a:ln>
                            <a:noFill/>
                          </a:ln>
                          <a:solidFill>
                            <a:schemeClr val="tx1"/>
                          </a:solidFill>
                          <a:effectLst/>
                          <a:latin typeface="Arial" charset="0"/>
                          <a:cs typeface="Arial" charset="0"/>
                        </a:rPr>
                        <a:t>ذكصولوجية كيهك</a:t>
                      </a:r>
                      <a:endParaRPr kumimoji="0" lang="en-CA" sz="24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 name="Action Button: Custom 7">
            <a:hlinkClick r:id="rId2" action="ppaction://hlinksldjump" highlightClick="1"/>
            <a:extLst>
              <a:ext uri="{FF2B5EF4-FFF2-40B4-BE49-F238E27FC236}">
                <a16:creationId xmlns:a16="http://schemas.microsoft.com/office/drawing/2014/main" id="{923737F6-08BE-3E4A-BCAE-4B66411EFC23}"/>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17514757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3477875"/>
          </a:xfrm>
          <a:prstGeom prst="rect">
            <a:avLst/>
          </a:prstGeom>
        </p:spPr>
        <p:txBody>
          <a:bodyPr wrap="square">
            <a:spAutoFit/>
          </a:bodyPr>
          <a:lstStyle/>
          <a:p>
            <a:pPr algn="just" rtl="1"/>
            <a:r>
              <a:rPr lang="ar-EG" sz="4400" dirty="0">
                <a:solidFill>
                  <a:prstClr val="white"/>
                </a:solidFill>
              </a:rPr>
              <a:t>أرسل جبرائيل، خدم الخلاص، أرسل العبد الغير </a:t>
            </a:r>
            <a:r>
              <a:rPr lang="ar-EG" sz="4400" dirty="0" err="1">
                <a:solidFill>
                  <a:prstClr val="white"/>
                </a:solidFill>
              </a:rPr>
              <a:t>الجسدانى</a:t>
            </a:r>
            <a:r>
              <a:rPr lang="ar-EG" sz="4400" dirty="0">
                <a:solidFill>
                  <a:prstClr val="white"/>
                </a:solidFill>
              </a:rPr>
              <a:t>، إلى العذراء الغير </a:t>
            </a:r>
            <a:r>
              <a:rPr lang="ar-EG" sz="4400" dirty="0" err="1">
                <a:solidFill>
                  <a:prstClr val="white"/>
                </a:solidFill>
              </a:rPr>
              <a:t>الدنسة</a:t>
            </a:r>
            <a:endParaRPr lang="fr-FR" sz="4400" dirty="0">
              <a:solidFill>
                <a:prstClr val="white"/>
              </a:solidFill>
            </a:endParaRPr>
          </a:p>
        </p:txBody>
      </p:sp>
      <p:sp>
        <p:nvSpPr>
          <p:cNvPr id="6" name="Rectangle 5"/>
          <p:cNvSpPr/>
          <p:nvPr/>
        </p:nvSpPr>
        <p:spPr>
          <a:xfrm>
            <a:off x="323528" y="250770"/>
            <a:ext cx="4752528" cy="3637919"/>
          </a:xfrm>
          <a:prstGeom prst="rect">
            <a:avLst/>
          </a:prstGeom>
        </p:spPr>
        <p:txBody>
          <a:bodyPr wrap="square">
            <a:spAutoFit/>
          </a:bodyPr>
          <a:lstStyle/>
          <a:p>
            <a:pPr algn="just"/>
            <a:r>
              <a:rPr lang="pt-BR" sz="3600">
                <a:solidFill>
                  <a:prstClr val="white"/>
                </a:solidFill>
                <a:latin typeface="CS Avva Shenouda" pitchFamily="34" charset="0"/>
              </a:rPr>
              <a:t>Auouwrp </a:t>
            </a:r>
            <a:r>
              <a:rPr lang="pt-BR" sz="3600" dirty="0">
                <a:solidFill>
                  <a:prstClr val="white"/>
                </a:solidFill>
                <a:latin typeface="CS Avva Shenouda" pitchFamily="34" charset="0"/>
              </a:rPr>
              <a:t>`nGabriyl @ aferdiakonin </a:t>
            </a:r>
          </a:p>
          <a:p>
            <a:pPr algn="just"/>
            <a:r>
              <a:rPr lang="pt-BR" sz="3600" dirty="0">
                <a:solidFill>
                  <a:prstClr val="white"/>
                </a:solidFill>
                <a:latin typeface="CS Avva Shenouda" pitchFamily="34" charset="0"/>
              </a:rPr>
              <a:t>`mpioujai @ auouwrp `mpibwk </a:t>
            </a:r>
          </a:p>
          <a:p>
            <a:pPr algn="just"/>
            <a:r>
              <a:rPr lang="pt-BR" sz="3600" dirty="0">
                <a:solidFill>
                  <a:prstClr val="white"/>
                </a:solidFill>
                <a:latin typeface="CS Avva Shenouda" pitchFamily="34" charset="0"/>
              </a:rPr>
              <a:t>`n`acwmatoc @ sa ]par;enoc `n`at;wleb.</a:t>
            </a:r>
            <a:endParaRPr lang="fr-FR" sz="3600" dirty="0">
              <a:solidFill>
                <a:prstClr val="white"/>
              </a:solidFill>
              <a:latin typeface="CS Avva Shenouda" pitchFamily="34" charset="0"/>
            </a:endParaRPr>
          </a:p>
        </p:txBody>
      </p:sp>
      <p:sp>
        <p:nvSpPr>
          <p:cNvPr id="7" name="Rectangle 6"/>
          <p:cNvSpPr/>
          <p:nvPr/>
        </p:nvSpPr>
        <p:spPr>
          <a:xfrm>
            <a:off x="251520" y="4221088"/>
            <a:ext cx="8640960" cy="2062103"/>
          </a:xfrm>
          <a:prstGeom prst="rect">
            <a:avLst/>
          </a:prstGeom>
        </p:spPr>
        <p:txBody>
          <a:bodyPr wrap="square">
            <a:spAutoFit/>
          </a:bodyPr>
          <a:lstStyle/>
          <a:p>
            <a:pPr algn="ctr"/>
            <a:r>
              <a:rPr lang="fr-FR" sz="3200" b="1" dirty="0">
                <a:solidFill>
                  <a:prstClr val="white"/>
                </a:solidFill>
                <a:latin typeface="Book Antiqua" pitchFamily="18" charset="0"/>
              </a:rPr>
              <a:t>L’ange Gabriel fut envoyé</a:t>
            </a:r>
          </a:p>
          <a:p>
            <a:pPr algn="ctr"/>
            <a:r>
              <a:rPr lang="fr-FR" sz="3200" b="1" dirty="0">
                <a:solidFill>
                  <a:prstClr val="white"/>
                </a:solidFill>
                <a:latin typeface="Book Antiqua" pitchFamily="18" charset="0"/>
              </a:rPr>
              <a:t>Lui qui a servi le Salut</a:t>
            </a:r>
          </a:p>
          <a:p>
            <a:pPr algn="ctr"/>
            <a:r>
              <a:rPr lang="fr-FR" sz="3200" b="1" dirty="0">
                <a:solidFill>
                  <a:prstClr val="white"/>
                </a:solidFill>
                <a:latin typeface="Book Antiqua" pitchFamily="18" charset="0"/>
              </a:rPr>
              <a:t>Le serviteur incorporel</a:t>
            </a:r>
          </a:p>
          <a:p>
            <a:pPr algn="ctr"/>
            <a:r>
              <a:rPr lang="fr-FR" sz="3200" b="1" dirty="0">
                <a:solidFill>
                  <a:prstClr val="white"/>
                </a:solidFill>
                <a:latin typeface="Book Antiqua" pitchFamily="18" charset="0"/>
              </a:rPr>
              <a:t>Devant la Vierge sans souillure</a:t>
            </a:r>
          </a:p>
        </p:txBody>
      </p:sp>
      <p:sp>
        <p:nvSpPr>
          <p:cNvPr id="2" name="Action Button: Custom 7">
            <a:hlinkClick r:id="rId2" action="ppaction://hlinksldjump" highlightClick="1"/>
            <a:extLst>
              <a:ext uri="{FF2B5EF4-FFF2-40B4-BE49-F238E27FC236}">
                <a16:creationId xmlns:a16="http://schemas.microsoft.com/office/drawing/2014/main" id="{993288BA-1F89-5D40-B770-78A5DEEF9210}"/>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34183905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2800767"/>
          </a:xfrm>
          <a:prstGeom prst="rect">
            <a:avLst/>
          </a:prstGeom>
        </p:spPr>
        <p:txBody>
          <a:bodyPr wrap="square">
            <a:spAutoFit/>
          </a:bodyPr>
          <a:lstStyle/>
          <a:p>
            <a:pPr algn="just" rtl="1"/>
            <a:r>
              <a:rPr lang="ar-EG" sz="4400" dirty="0">
                <a:solidFill>
                  <a:prstClr val="white"/>
                </a:solidFill>
              </a:rPr>
              <a:t>أرسل جبرائيل، أقامنا بالدعوة الجديدة، أرسل الحر إلى، الفتاه </a:t>
            </a:r>
            <a:r>
              <a:rPr lang="ar-EG" sz="4400" dirty="0" err="1">
                <a:solidFill>
                  <a:prstClr val="white"/>
                </a:solidFill>
              </a:rPr>
              <a:t>العفيفية</a:t>
            </a:r>
            <a:endParaRPr lang="fr-FR" sz="4400" dirty="0">
              <a:solidFill>
                <a:prstClr val="white"/>
              </a:solidFill>
            </a:endParaRPr>
          </a:p>
        </p:txBody>
      </p:sp>
      <p:sp>
        <p:nvSpPr>
          <p:cNvPr id="6" name="Rectangle 5"/>
          <p:cNvSpPr/>
          <p:nvPr/>
        </p:nvSpPr>
        <p:spPr>
          <a:xfrm>
            <a:off x="323528" y="250770"/>
            <a:ext cx="4824536" cy="2862322"/>
          </a:xfrm>
          <a:prstGeom prst="rect">
            <a:avLst/>
          </a:prstGeom>
        </p:spPr>
        <p:txBody>
          <a:bodyPr wrap="square">
            <a:spAutoFit/>
          </a:bodyPr>
          <a:lstStyle/>
          <a:p>
            <a:pPr algn="just"/>
            <a:r>
              <a:rPr lang="pt-BR" sz="3600" dirty="0">
                <a:solidFill>
                  <a:prstClr val="white"/>
                </a:solidFill>
                <a:latin typeface="CS Avva Shenouda" pitchFamily="34" charset="0"/>
              </a:rPr>
              <a:t>Auouwrp `nGabriyl @ aftounocten qen pi;whem `mberi @ auouwrp `mpi`eleu;eroc @ sa ]`alou `ncemne.</a:t>
            </a:r>
            <a:endParaRPr lang="fr-FR" sz="3600" dirty="0">
              <a:solidFill>
                <a:prstClr val="white"/>
              </a:solidFill>
              <a:latin typeface="CS Avva Shenouda" pitchFamily="34" charset="0"/>
            </a:endParaRPr>
          </a:p>
        </p:txBody>
      </p:sp>
      <p:sp>
        <p:nvSpPr>
          <p:cNvPr id="7" name="Rectangle 6"/>
          <p:cNvSpPr/>
          <p:nvPr/>
        </p:nvSpPr>
        <p:spPr>
          <a:xfrm>
            <a:off x="251520" y="4221088"/>
            <a:ext cx="8640960" cy="2062103"/>
          </a:xfrm>
          <a:prstGeom prst="rect">
            <a:avLst/>
          </a:prstGeom>
        </p:spPr>
        <p:txBody>
          <a:bodyPr wrap="square">
            <a:spAutoFit/>
          </a:bodyPr>
          <a:lstStyle/>
          <a:p>
            <a:pPr algn="ctr"/>
            <a:r>
              <a:rPr lang="fr-FR" sz="3200" b="1" dirty="0">
                <a:solidFill>
                  <a:prstClr val="white"/>
                </a:solidFill>
                <a:latin typeface="Book Antiqua" pitchFamily="18" charset="0"/>
              </a:rPr>
              <a:t>L’ange Gabriel fut envoyé</a:t>
            </a:r>
          </a:p>
          <a:p>
            <a:pPr algn="ctr"/>
            <a:r>
              <a:rPr lang="fr-FR" sz="3200" b="1" dirty="0">
                <a:solidFill>
                  <a:prstClr val="white"/>
                </a:solidFill>
                <a:latin typeface="Book Antiqua" pitchFamily="18" charset="0"/>
              </a:rPr>
              <a:t>Et avec son nouvel appel</a:t>
            </a:r>
          </a:p>
          <a:p>
            <a:pPr algn="ctr"/>
            <a:r>
              <a:rPr lang="fr-FR" sz="3200" b="1" dirty="0">
                <a:solidFill>
                  <a:prstClr val="white"/>
                </a:solidFill>
                <a:latin typeface="Book Antiqua" pitchFamily="18" charset="0"/>
              </a:rPr>
              <a:t>Voici, il nous a relevés </a:t>
            </a:r>
          </a:p>
          <a:p>
            <a:pPr algn="ctr"/>
            <a:r>
              <a:rPr lang="fr-FR" sz="3200" b="1" dirty="0">
                <a:solidFill>
                  <a:prstClr val="white"/>
                </a:solidFill>
                <a:latin typeface="Book Antiqua" pitchFamily="18" charset="0"/>
              </a:rPr>
              <a:t>Lui, l’ange libre vers la jeune chaste</a:t>
            </a:r>
          </a:p>
        </p:txBody>
      </p:sp>
      <p:sp>
        <p:nvSpPr>
          <p:cNvPr id="2" name="Action Button: Custom 7">
            <a:hlinkClick r:id="rId2" action="ppaction://hlinksldjump" highlightClick="1"/>
            <a:extLst>
              <a:ext uri="{FF2B5EF4-FFF2-40B4-BE49-F238E27FC236}">
                <a16:creationId xmlns:a16="http://schemas.microsoft.com/office/drawing/2014/main" id="{F815310C-BE98-A748-979C-0FB4CDA30363}"/>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35678530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3477875"/>
          </a:xfrm>
          <a:prstGeom prst="rect">
            <a:avLst/>
          </a:prstGeom>
        </p:spPr>
        <p:txBody>
          <a:bodyPr wrap="square">
            <a:spAutoFit/>
          </a:bodyPr>
          <a:lstStyle/>
          <a:p>
            <a:pPr algn="just" rtl="1"/>
            <a:r>
              <a:rPr lang="ar-EG" sz="4400" dirty="0">
                <a:solidFill>
                  <a:prstClr val="white"/>
                </a:solidFill>
              </a:rPr>
              <a:t>أرسل جبرائيل، ليهيئ الخدر </a:t>
            </a:r>
            <a:r>
              <a:rPr lang="ar-EG" sz="4400" dirty="0" err="1">
                <a:solidFill>
                  <a:prstClr val="white"/>
                </a:solidFill>
              </a:rPr>
              <a:t>الحقيقي</a:t>
            </a:r>
            <a:r>
              <a:rPr lang="ar-EG" sz="4400" dirty="0">
                <a:solidFill>
                  <a:prstClr val="white"/>
                </a:solidFill>
              </a:rPr>
              <a:t>، أرسل </a:t>
            </a:r>
            <a:r>
              <a:rPr lang="ar-EG" sz="4400" dirty="0" err="1">
                <a:solidFill>
                  <a:prstClr val="white"/>
                </a:solidFill>
              </a:rPr>
              <a:t>غبريال</a:t>
            </a:r>
            <a:r>
              <a:rPr lang="ar-EG" sz="4400" dirty="0">
                <a:solidFill>
                  <a:prstClr val="white"/>
                </a:solidFill>
              </a:rPr>
              <a:t>، إلى البلاط العلوى</a:t>
            </a:r>
            <a:endParaRPr lang="fr-FR" sz="4400" dirty="0">
              <a:solidFill>
                <a:prstClr val="white"/>
              </a:solidFill>
            </a:endParaRPr>
          </a:p>
        </p:txBody>
      </p:sp>
      <p:sp>
        <p:nvSpPr>
          <p:cNvPr id="6" name="Rectangle 5"/>
          <p:cNvSpPr/>
          <p:nvPr/>
        </p:nvSpPr>
        <p:spPr>
          <a:xfrm>
            <a:off x="323528" y="250770"/>
            <a:ext cx="4824536" cy="3083921"/>
          </a:xfrm>
          <a:prstGeom prst="rect">
            <a:avLst/>
          </a:prstGeom>
        </p:spPr>
        <p:txBody>
          <a:bodyPr wrap="square">
            <a:spAutoFit/>
          </a:bodyPr>
          <a:lstStyle/>
          <a:p>
            <a:pPr algn="just"/>
            <a:r>
              <a:rPr lang="pt-BR" sz="3600">
                <a:solidFill>
                  <a:prstClr val="white"/>
                </a:solidFill>
                <a:latin typeface="CS Avva Shenouda" pitchFamily="34" charset="0"/>
              </a:rPr>
              <a:t>Auouwrp </a:t>
            </a:r>
            <a:r>
              <a:rPr lang="pt-BR" sz="3600" dirty="0">
                <a:solidFill>
                  <a:prstClr val="white"/>
                </a:solidFill>
                <a:latin typeface="CS Avva Shenouda" pitchFamily="34" charset="0"/>
              </a:rPr>
              <a:t>`nGabriyl @ `ecebte pinumvioc </a:t>
            </a:r>
          </a:p>
          <a:p>
            <a:pPr algn="just"/>
            <a:r>
              <a:rPr lang="pt-BR" sz="3600" dirty="0">
                <a:solidFill>
                  <a:prstClr val="white"/>
                </a:solidFill>
                <a:latin typeface="CS Avva Shenouda" pitchFamily="34" charset="0"/>
              </a:rPr>
              <a:t>`mmyi @ auouwrp </a:t>
            </a:r>
          </a:p>
          <a:p>
            <a:pPr algn="just"/>
            <a:r>
              <a:rPr lang="pt-BR" sz="3600" dirty="0">
                <a:solidFill>
                  <a:prstClr val="white"/>
                </a:solidFill>
                <a:latin typeface="CS Avva Shenouda" pitchFamily="34" charset="0"/>
              </a:rPr>
              <a:t>`nGabriyl @ sa palation `m`p[ici`ikon.</a:t>
            </a:r>
            <a:endParaRPr lang="fr-FR" sz="3600" dirty="0">
              <a:solidFill>
                <a:prstClr val="white"/>
              </a:solidFill>
              <a:latin typeface="CS Avva Shenouda" pitchFamily="34" charset="0"/>
            </a:endParaRPr>
          </a:p>
        </p:txBody>
      </p:sp>
      <p:sp>
        <p:nvSpPr>
          <p:cNvPr id="7" name="Rectangle 6"/>
          <p:cNvSpPr/>
          <p:nvPr/>
        </p:nvSpPr>
        <p:spPr>
          <a:xfrm>
            <a:off x="251520" y="4149080"/>
            <a:ext cx="8640960" cy="2062103"/>
          </a:xfrm>
          <a:prstGeom prst="rect">
            <a:avLst/>
          </a:prstGeom>
        </p:spPr>
        <p:txBody>
          <a:bodyPr wrap="square">
            <a:spAutoFit/>
          </a:bodyPr>
          <a:lstStyle/>
          <a:p>
            <a:pPr algn="ctr"/>
            <a:r>
              <a:rPr lang="fr-FR" sz="3200" b="1" dirty="0">
                <a:solidFill>
                  <a:prstClr val="white"/>
                </a:solidFill>
                <a:latin typeface="Book Antiqua" pitchFamily="18" charset="0"/>
              </a:rPr>
              <a:t>L’ange Gabriel fut envoyé</a:t>
            </a:r>
          </a:p>
          <a:p>
            <a:pPr algn="ctr"/>
            <a:r>
              <a:rPr lang="fr-FR" sz="3200" b="1" dirty="0">
                <a:solidFill>
                  <a:prstClr val="white"/>
                </a:solidFill>
                <a:latin typeface="Book Antiqua" pitchFamily="18" charset="0"/>
              </a:rPr>
              <a:t>Pour préparer le vrai époux</a:t>
            </a:r>
          </a:p>
          <a:p>
            <a:pPr algn="ctr"/>
            <a:r>
              <a:rPr lang="fr-FR" sz="3200" b="1" dirty="0">
                <a:solidFill>
                  <a:prstClr val="white"/>
                </a:solidFill>
                <a:latin typeface="Book Antiqua" pitchFamily="18" charset="0"/>
              </a:rPr>
              <a:t>L’ange Gabriel fut envoyé</a:t>
            </a:r>
          </a:p>
          <a:p>
            <a:pPr algn="ctr"/>
            <a:r>
              <a:rPr lang="fr-FR" sz="3200" b="1" dirty="0">
                <a:solidFill>
                  <a:prstClr val="white"/>
                </a:solidFill>
                <a:latin typeface="Book Antiqua" pitchFamily="18" charset="0"/>
              </a:rPr>
              <a:t>Devant la cour très élevée</a:t>
            </a:r>
          </a:p>
        </p:txBody>
      </p:sp>
      <p:sp>
        <p:nvSpPr>
          <p:cNvPr id="2" name="Action Button: Custom 7">
            <a:hlinkClick r:id="rId2" action="ppaction://hlinksldjump" highlightClick="1"/>
            <a:extLst>
              <a:ext uri="{FF2B5EF4-FFF2-40B4-BE49-F238E27FC236}">
                <a16:creationId xmlns:a16="http://schemas.microsoft.com/office/drawing/2014/main" id="{EE76DCEC-942B-AA41-839E-E264D918D1C6}"/>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39885541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2800767"/>
          </a:xfrm>
          <a:prstGeom prst="rect">
            <a:avLst/>
          </a:prstGeom>
        </p:spPr>
        <p:txBody>
          <a:bodyPr wrap="square">
            <a:spAutoFit/>
          </a:bodyPr>
          <a:lstStyle/>
          <a:p>
            <a:pPr algn="just" rtl="1"/>
            <a:r>
              <a:rPr lang="ar-EG" sz="4400" dirty="0">
                <a:solidFill>
                  <a:prstClr val="white"/>
                </a:solidFill>
              </a:rPr>
              <a:t>سر عجيب، ومعجز مرتفع، لأن كلمة الأب، صار مع البشر</a:t>
            </a:r>
            <a:endParaRPr lang="fr-FR" sz="4400" dirty="0">
              <a:solidFill>
                <a:prstClr val="white"/>
              </a:solidFill>
            </a:endParaRPr>
          </a:p>
        </p:txBody>
      </p:sp>
      <p:sp>
        <p:nvSpPr>
          <p:cNvPr id="6" name="Rectangle 5"/>
          <p:cNvSpPr/>
          <p:nvPr/>
        </p:nvSpPr>
        <p:spPr>
          <a:xfrm>
            <a:off x="323528" y="250770"/>
            <a:ext cx="4752528" cy="2862322"/>
          </a:xfrm>
          <a:prstGeom prst="rect">
            <a:avLst/>
          </a:prstGeom>
        </p:spPr>
        <p:txBody>
          <a:bodyPr wrap="square">
            <a:spAutoFit/>
          </a:bodyPr>
          <a:lstStyle/>
          <a:p>
            <a:pPr algn="just"/>
            <a:r>
              <a:rPr lang="pt-BR" sz="3600" dirty="0">
                <a:solidFill>
                  <a:prstClr val="white"/>
                </a:solidFill>
                <a:latin typeface="CS Avva Shenouda" pitchFamily="34" charset="0"/>
              </a:rPr>
              <a:t>Oumuctyrion `n`svyri @ ouoh `mparadoxon et[oci @ je pilogoc `nte `Viwt @ afswpi nem nirwmi.</a:t>
            </a:r>
            <a:endParaRPr lang="fr-FR" sz="3600" dirty="0">
              <a:solidFill>
                <a:prstClr val="white"/>
              </a:solidFill>
              <a:latin typeface="CS Avva Shenouda" pitchFamily="34" charset="0"/>
            </a:endParaRPr>
          </a:p>
        </p:txBody>
      </p:sp>
      <p:sp>
        <p:nvSpPr>
          <p:cNvPr id="7" name="Rectangle 6"/>
          <p:cNvSpPr/>
          <p:nvPr/>
        </p:nvSpPr>
        <p:spPr>
          <a:xfrm>
            <a:off x="251520" y="4149080"/>
            <a:ext cx="8640960" cy="2062103"/>
          </a:xfrm>
          <a:prstGeom prst="rect">
            <a:avLst/>
          </a:prstGeom>
        </p:spPr>
        <p:txBody>
          <a:bodyPr wrap="square">
            <a:spAutoFit/>
          </a:bodyPr>
          <a:lstStyle/>
          <a:p>
            <a:pPr algn="ctr"/>
            <a:r>
              <a:rPr lang="fr-FR" sz="3200" b="1" dirty="0">
                <a:solidFill>
                  <a:prstClr val="white"/>
                </a:solidFill>
                <a:latin typeface="Book Antiqua" pitchFamily="18" charset="0"/>
              </a:rPr>
              <a:t>Aussi quel étrange mystère</a:t>
            </a:r>
          </a:p>
          <a:p>
            <a:pPr algn="ctr"/>
            <a:r>
              <a:rPr lang="fr-FR" sz="3200" b="1" dirty="0">
                <a:solidFill>
                  <a:prstClr val="white"/>
                </a:solidFill>
                <a:latin typeface="Book Antiqua" pitchFamily="18" charset="0"/>
              </a:rPr>
              <a:t>Et quel miracle très élevé</a:t>
            </a:r>
          </a:p>
          <a:p>
            <a:pPr algn="ctr"/>
            <a:r>
              <a:rPr lang="fr-FR" sz="3200" b="1" dirty="0">
                <a:solidFill>
                  <a:prstClr val="white"/>
                </a:solidFill>
                <a:latin typeface="Book Antiqua" pitchFamily="18" charset="0"/>
              </a:rPr>
              <a:t>Voici le Verbe unique du Père</a:t>
            </a:r>
          </a:p>
          <a:p>
            <a:pPr algn="ctr"/>
            <a:r>
              <a:rPr lang="fr-FR" sz="3200" b="1" dirty="0">
                <a:solidFill>
                  <a:prstClr val="white"/>
                </a:solidFill>
                <a:latin typeface="Book Antiqua" pitchFamily="18" charset="0"/>
              </a:rPr>
              <a:t>A habité parmi les hommes</a:t>
            </a:r>
          </a:p>
        </p:txBody>
      </p:sp>
      <p:sp>
        <p:nvSpPr>
          <p:cNvPr id="2" name="Action Button: Custom 7">
            <a:hlinkClick r:id="rId2" action="ppaction://hlinksldjump" highlightClick="1"/>
            <a:extLst>
              <a:ext uri="{FF2B5EF4-FFF2-40B4-BE49-F238E27FC236}">
                <a16:creationId xmlns:a16="http://schemas.microsoft.com/office/drawing/2014/main" id="{469DD0E2-8FE4-744F-A746-61A9C7A94F95}"/>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13700229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2800767"/>
          </a:xfrm>
          <a:prstGeom prst="rect">
            <a:avLst/>
          </a:prstGeom>
        </p:spPr>
        <p:txBody>
          <a:bodyPr wrap="square">
            <a:spAutoFit/>
          </a:bodyPr>
          <a:lstStyle/>
          <a:p>
            <a:pPr algn="just" rtl="1"/>
            <a:r>
              <a:rPr lang="ar-EG" sz="4400" dirty="0">
                <a:solidFill>
                  <a:prstClr val="white"/>
                </a:solidFill>
              </a:rPr>
              <a:t>نسجد له ونمجده، مع أبيه الغير المدرك، والروح المعزى، لأنه أتي وخلصنا</a:t>
            </a:r>
            <a:endParaRPr lang="fr-FR" sz="4400" dirty="0">
              <a:solidFill>
                <a:prstClr val="white"/>
              </a:solidFill>
            </a:endParaRPr>
          </a:p>
        </p:txBody>
      </p:sp>
      <p:sp>
        <p:nvSpPr>
          <p:cNvPr id="6" name="Rectangle 5"/>
          <p:cNvSpPr/>
          <p:nvPr/>
        </p:nvSpPr>
        <p:spPr>
          <a:xfrm>
            <a:off x="323528" y="250770"/>
            <a:ext cx="4896544" cy="3527119"/>
          </a:xfrm>
          <a:prstGeom prst="rect">
            <a:avLst/>
          </a:prstGeom>
        </p:spPr>
        <p:txBody>
          <a:bodyPr wrap="square">
            <a:spAutoFit/>
          </a:bodyPr>
          <a:lstStyle/>
          <a:p>
            <a:pPr algn="just"/>
            <a:r>
              <a:rPr lang="pt-BR" sz="3600">
                <a:solidFill>
                  <a:prstClr val="white"/>
                </a:solidFill>
                <a:latin typeface="CS Avva Shenouda" pitchFamily="34" charset="0"/>
              </a:rPr>
              <a:t>Tenouwst </a:t>
            </a:r>
            <a:r>
              <a:rPr lang="pt-BR" sz="3600" dirty="0">
                <a:solidFill>
                  <a:prstClr val="white"/>
                </a:solidFill>
                <a:latin typeface="CS Avva Shenouda" pitchFamily="34" charset="0"/>
              </a:rPr>
              <a:t>`mmof ten]`wou naf @ nem Pefiwt `nat`stahof @ nem Pi`pneuma </a:t>
            </a:r>
          </a:p>
          <a:p>
            <a:pPr algn="just"/>
            <a:r>
              <a:rPr lang="pt-BR" sz="3600" dirty="0">
                <a:solidFill>
                  <a:prstClr val="white"/>
                </a:solidFill>
                <a:latin typeface="CS Avva Shenouda" pitchFamily="34" charset="0"/>
              </a:rPr>
              <a:t>`mParaklyton @ je af`i afcw] `mmon.</a:t>
            </a:r>
            <a:endParaRPr lang="fr-FR" sz="3600" dirty="0">
              <a:solidFill>
                <a:prstClr val="white"/>
              </a:solidFill>
              <a:latin typeface="CS Avva Shenouda" pitchFamily="34" charset="0"/>
            </a:endParaRPr>
          </a:p>
        </p:txBody>
      </p:sp>
      <p:sp>
        <p:nvSpPr>
          <p:cNvPr id="7" name="Rectangle 6"/>
          <p:cNvSpPr/>
          <p:nvPr/>
        </p:nvSpPr>
        <p:spPr>
          <a:xfrm>
            <a:off x="1295636" y="3777889"/>
            <a:ext cx="6552728" cy="1815882"/>
          </a:xfrm>
          <a:prstGeom prst="rect">
            <a:avLst/>
          </a:prstGeom>
        </p:spPr>
        <p:txBody>
          <a:bodyPr wrap="square">
            <a:spAutoFit/>
          </a:bodyPr>
          <a:lstStyle/>
          <a:p>
            <a:pPr algn="ctr"/>
            <a:r>
              <a:rPr lang="fr-FR" sz="2800" b="1" dirty="0">
                <a:solidFill>
                  <a:prstClr val="white"/>
                </a:solidFill>
                <a:latin typeface="Book Antiqua" pitchFamily="18" charset="0"/>
              </a:rPr>
              <a:t>Adorons-Le, glorifions-Le</a:t>
            </a:r>
          </a:p>
          <a:p>
            <a:pPr algn="ctr"/>
            <a:r>
              <a:rPr lang="fr-FR" sz="2800" b="1" dirty="0">
                <a:solidFill>
                  <a:prstClr val="white"/>
                </a:solidFill>
                <a:latin typeface="Book Antiqua" pitchFamily="18" charset="0"/>
              </a:rPr>
              <a:t>Avec Son Père insaisissable</a:t>
            </a:r>
          </a:p>
          <a:p>
            <a:pPr algn="ctr"/>
            <a:r>
              <a:rPr lang="fr-FR" sz="2800" b="1" dirty="0">
                <a:solidFill>
                  <a:prstClr val="white"/>
                </a:solidFill>
                <a:latin typeface="Book Antiqua" pitchFamily="18" charset="0"/>
              </a:rPr>
              <a:t>Avec l’Esprit consolateur</a:t>
            </a:r>
          </a:p>
          <a:p>
            <a:pPr algn="ctr"/>
            <a:r>
              <a:rPr lang="fr-FR" sz="2800" b="1" dirty="0">
                <a:solidFill>
                  <a:prstClr val="white"/>
                </a:solidFill>
                <a:latin typeface="Book Antiqua" pitchFamily="18" charset="0"/>
              </a:rPr>
              <a:t>Car Il vint et Il nous sauva</a:t>
            </a:r>
          </a:p>
        </p:txBody>
      </p:sp>
      <p:sp>
        <p:nvSpPr>
          <p:cNvPr id="2" name="Action Button: Custom 7">
            <a:hlinkClick r:id="rId2" action="ppaction://hlinksldjump" highlightClick="1"/>
            <a:extLst>
              <a:ext uri="{FF2B5EF4-FFF2-40B4-BE49-F238E27FC236}">
                <a16:creationId xmlns:a16="http://schemas.microsoft.com/office/drawing/2014/main" id="{5B22B1D0-6725-4748-A9DE-B44AB1610BE8}"/>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
        <p:nvSpPr>
          <p:cNvPr id="3" name="AutoShape 24">
            <a:hlinkClick r:id="rId3" action="ppaction://hlinksldjump" highlightClick="1"/>
            <a:extLst>
              <a:ext uri="{FF2B5EF4-FFF2-40B4-BE49-F238E27FC236}">
                <a16:creationId xmlns:a16="http://schemas.microsoft.com/office/drawing/2014/main" id="{C0C937B0-7722-A149-96AB-E5555B72EA94}"/>
              </a:ext>
            </a:extLst>
          </p:cNvPr>
          <p:cNvSpPr>
            <a:spLocks noChangeArrowheads="1"/>
          </p:cNvSpPr>
          <p:nvPr/>
        </p:nvSpPr>
        <p:spPr bwMode="auto">
          <a:xfrm>
            <a:off x="5867400" y="6324600"/>
            <a:ext cx="3276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 des saints</a:t>
            </a:r>
            <a:endParaRPr lang="en-CA" sz="500" b="1" dirty="0"/>
          </a:p>
          <a:p>
            <a:pPr algn="ctr" rtl="1">
              <a:lnSpc>
                <a:spcPct val="90000"/>
              </a:lnSpc>
              <a:spcBef>
                <a:spcPct val="0"/>
              </a:spcBef>
            </a:pPr>
            <a:r>
              <a:rPr lang="en-CA" sz="2000" b="1" dirty="0"/>
              <a:t> </a:t>
            </a:r>
            <a:r>
              <a:rPr lang="ar-EG" sz="2000" b="1" dirty="0"/>
              <a:t>فهرس الذكصولوجيات القديسين</a:t>
            </a:r>
            <a:endParaRPr lang="en-CA" sz="2000" b="1" dirty="0"/>
          </a:p>
        </p:txBody>
      </p:sp>
      <p:sp>
        <p:nvSpPr>
          <p:cNvPr id="4" name="AutoShape 19">
            <a:hlinkClick r:id="rId4" action="ppaction://hlinksldjump" highlightClick="1"/>
            <a:extLst>
              <a:ext uri="{FF2B5EF4-FFF2-40B4-BE49-F238E27FC236}">
                <a16:creationId xmlns:a16="http://schemas.microsoft.com/office/drawing/2014/main" id="{EF7A09A9-DFE5-664E-8DD7-A55D06C43559}"/>
              </a:ext>
            </a:extLst>
          </p:cNvPr>
          <p:cNvSpPr>
            <a:spLocks noChangeArrowheads="1"/>
          </p:cNvSpPr>
          <p:nvPr/>
        </p:nvSpPr>
        <p:spPr bwMode="auto">
          <a:xfrm>
            <a:off x="7962900" y="5539740"/>
            <a:ext cx="1181100" cy="784860"/>
          </a:xfrm>
          <a:prstGeom prst="actionButtonBlank">
            <a:avLst/>
          </a:prstGeom>
          <a:solidFill>
            <a:srgbClr val="800000"/>
          </a:solidFill>
          <a:ln w="9525">
            <a:solidFill>
              <a:schemeClr val="tx1"/>
            </a:solidFill>
            <a:miter lim="800000"/>
            <a:headEnd/>
            <a:tailEnd/>
          </a:ln>
        </p:spPr>
        <p:txBody>
          <a:bodyPr wrap="none" tIns="118800" bIns="118800" anchor="ctr"/>
          <a:lstStyle/>
          <a:p>
            <a:pPr algn="ctr">
              <a:lnSpc>
                <a:spcPct val="90000"/>
              </a:lnSpc>
              <a:spcBef>
                <a:spcPct val="0"/>
              </a:spcBef>
            </a:pPr>
            <a:r>
              <a:rPr lang="en-CA" sz="2800" b="1" dirty="0"/>
              <a:t>Aube</a:t>
            </a:r>
          </a:p>
          <a:p>
            <a:pPr algn="ctr">
              <a:lnSpc>
                <a:spcPct val="90000"/>
              </a:lnSpc>
              <a:spcBef>
                <a:spcPct val="0"/>
              </a:spcBef>
            </a:pPr>
            <a:r>
              <a:rPr lang="ar-EG" sz="2800" b="1" dirty="0"/>
              <a:t>باكر</a:t>
            </a:r>
            <a:endParaRPr lang="fr-CA" sz="2800" b="1" dirty="0"/>
          </a:p>
        </p:txBody>
      </p:sp>
      <p:sp>
        <p:nvSpPr>
          <p:cNvPr id="9" name="AutoShape 18">
            <a:hlinkClick r:id="rId5" action="ppaction://hlinksldjump" highlightClick="1"/>
            <a:extLst>
              <a:ext uri="{FF2B5EF4-FFF2-40B4-BE49-F238E27FC236}">
                <a16:creationId xmlns:a16="http://schemas.microsoft.com/office/drawing/2014/main" id="{29EE41BE-E1C2-9C4B-9F33-0F60BC45BD9A}"/>
              </a:ext>
            </a:extLst>
          </p:cNvPr>
          <p:cNvSpPr>
            <a:spLocks noChangeArrowheads="1"/>
          </p:cNvSpPr>
          <p:nvPr/>
        </p:nvSpPr>
        <p:spPr bwMode="auto">
          <a:xfrm>
            <a:off x="7962900" y="4640579"/>
            <a:ext cx="1181100" cy="919479"/>
          </a:xfrm>
          <a:prstGeom prst="actionButtonBlank">
            <a:avLst/>
          </a:prstGeom>
          <a:solidFill>
            <a:srgbClr val="800000"/>
          </a:solidFill>
          <a:ln w="9525">
            <a:solidFill>
              <a:schemeClr val="tx1"/>
            </a:solidFill>
            <a:miter lim="800000"/>
            <a:headEnd/>
            <a:tailEnd/>
          </a:ln>
        </p:spPr>
        <p:txBody>
          <a:bodyPr wrap="none" tIns="118800" bIns="118800" anchor="ctr"/>
          <a:lstStyle/>
          <a:p>
            <a:pPr algn="ctr">
              <a:lnSpc>
                <a:spcPct val="90000"/>
              </a:lnSpc>
              <a:spcBef>
                <a:spcPct val="0"/>
              </a:spcBef>
            </a:pPr>
            <a:r>
              <a:rPr lang="en-CA" sz="2800" b="1" dirty="0" err="1"/>
              <a:t>Veille</a:t>
            </a:r>
            <a:endParaRPr lang="en-CA" sz="2800" b="1" dirty="0"/>
          </a:p>
          <a:p>
            <a:pPr algn="ctr">
              <a:lnSpc>
                <a:spcPct val="90000"/>
              </a:lnSpc>
              <a:spcBef>
                <a:spcPct val="0"/>
              </a:spcBef>
            </a:pPr>
            <a:r>
              <a:rPr lang="ar-EG" sz="2800" b="1" dirty="0"/>
              <a:t>عشية</a:t>
            </a:r>
            <a:endParaRPr lang="fr-CA" sz="2800" b="1" dirty="0"/>
          </a:p>
        </p:txBody>
      </p:sp>
    </p:spTree>
    <p:extLst>
      <p:ext uri="{BB962C8B-B14F-4D97-AF65-F5344CB8AC3E}">
        <p14:creationId xmlns:p14="http://schemas.microsoft.com/office/powerpoint/2010/main" val="35173574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494020" y="1078800"/>
            <a:ext cx="3542746" cy="3477875"/>
          </a:xfrm>
          <a:prstGeom prst="rect">
            <a:avLst/>
          </a:prstGeom>
        </p:spPr>
        <p:txBody>
          <a:bodyPr wrap="square">
            <a:spAutoFit/>
          </a:bodyPr>
          <a:lstStyle/>
          <a:p>
            <a:pPr algn="just" rtl="1"/>
            <a:r>
              <a:rPr lang="ar-EG" sz="4400" dirty="0">
                <a:solidFill>
                  <a:prstClr val="white"/>
                </a:solidFill>
              </a:rPr>
              <a:t>لما وقعت القرعة على زكريا أن يرفع بخوراً دخل إلى الهيكل وأكمل خدمته</a:t>
            </a:r>
            <a:endParaRPr lang="fr-FR" sz="4400" dirty="0">
              <a:solidFill>
                <a:prstClr val="white"/>
              </a:solidFill>
            </a:endParaRPr>
          </a:p>
        </p:txBody>
      </p:sp>
      <p:sp>
        <p:nvSpPr>
          <p:cNvPr id="6" name="Rectangle 5"/>
          <p:cNvSpPr/>
          <p:nvPr/>
        </p:nvSpPr>
        <p:spPr>
          <a:xfrm>
            <a:off x="251520" y="918756"/>
            <a:ext cx="4824536" cy="3637919"/>
          </a:xfrm>
          <a:prstGeom prst="rect">
            <a:avLst/>
          </a:prstGeom>
        </p:spPr>
        <p:txBody>
          <a:bodyPr wrap="square">
            <a:spAutoFit/>
          </a:bodyPr>
          <a:lstStyle/>
          <a:p>
            <a:pPr algn="just"/>
            <a:r>
              <a:rPr lang="ar-SA" sz="3600">
                <a:solidFill>
                  <a:prstClr val="white"/>
                </a:solidFill>
                <a:latin typeface="CS Avva Shenouda" pitchFamily="34" charset="0"/>
              </a:rPr>
              <a:t>E</a:t>
            </a:r>
            <a:r>
              <a:rPr lang="pt-BR" sz="3600">
                <a:solidFill>
                  <a:prstClr val="white"/>
                </a:solidFill>
                <a:latin typeface="CS Avva Shenouda" pitchFamily="34" charset="0"/>
              </a:rPr>
              <a:t>ta </a:t>
            </a:r>
            <a:r>
              <a:rPr lang="pt-BR" sz="3600" dirty="0">
                <a:solidFill>
                  <a:prstClr val="white"/>
                </a:solidFill>
                <a:latin typeface="CS Avva Shenouda" pitchFamily="34" charset="0"/>
              </a:rPr>
              <a:t>piwp `i </a:t>
            </a:r>
          </a:p>
          <a:p>
            <a:pPr algn="just"/>
            <a:r>
              <a:rPr lang="pt-BR" sz="3600" dirty="0">
                <a:solidFill>
                  <a:prstClr val="white"/>
                </a:solidFill>
                <a:latin typeface="CS Avva Shenouda" pitchFamily="34" charset="0"/>
              </a:rPr>
              <a:t>`eZa,ariac @ `etale ou`c;oinoufi `e`pswi @ afse `eqoun `epiervei @ afjwk `mpefsemsi </a:t>
            </a:r>
          </a:p>
          <a:p>
            <a:pPr algn="just"/>
            <a:r>
              <a:rPr lang="pt-BR" sz="3600" dirty="0">
                <a:solidFill>
                  <a:prstClr val="white"/>
                </a:solidFill>
                <a:latin typeface="CS Avva Shenouda" pitchFamily="34" charset="0"/>
              </a:rPr>
              <a:t>`ebol.</a:t>
            </a:r>
            <a:endParaRPr lang="fr-FR" sz="3600" dirty="0">
              <a:solidFill>
                <a:prstClr val="white"/>
              </a:solidFill>
              <a:latin typeface="CS Avva Shenouda" pitchFamily="34" charset="0"/>
            </a:endParaRPr>
          </a:p>
        </p:txBody>
      </p:sp>
      <p:sp>
        <p:nvSpPr>
          <p:cNvPr id="7" name="Rectangle 6"/>
          <p:cNvSpPr/>
          <p:nvPr/>
        </p:nvSpPr>
        <p:spPr>
          <a:xfrm>
            <a:off x="251520" y="4400540"/>
            <a:ext cx="8640960" cy="2062103"/>
          </a:xfrm>
          <a:prstGeom prst="rect">
            <a:avLst/>
          </a:prstGeom>
        </p:spPr>
        <p:txBody>
          <a:bodyPr wrap="square">
            <a:spAutoFit/>
          </a:bodyPr>
          <a:lstStyle/>
          <a:p>
            <a:pPr algn="ctr"/>
            <a:r>
              <a:rPr lang="fr-FR" sz="3200" b="1" dirty="0">
                <a:solidFill>
                  <a:prstClr val="white"/>
                </a:solidFill>
                <a:latin typeface="Book Antiqua" pitchFamily="18" charset="0"/>
              </a:rPr>
              <a:t>Le sort tomba sur Zacharie</a:t>
            </a:r>
          </a:p>
          <a:p>
            <a:pPr algn="ctr"/>
            <a:r>
              <a:rPr lang="fr-FR" sz="3200" b="1" dirty="0">
                <a:solidFill>
                  <a:prstClr val="white"/>
                </a:solidFill>
                <a:latin typeface="Book Antiqua" pitchFamily="18" charset="0"/>
              </a:rPr>
              <a:t>Pour élever l’encens au temple</a:t>
            </a:r>
          </a:p>
          <a:p>
            <a:pPr algn="ctr"/>
            <a:r>
              <a:rPr lang="fr-FR" sz="3200" b="1" dirty="0">
                <a:solidFill>
                  <a:prstClr val="white"/>
                </a:solidFill>
                <a:latin typeface="Book Antiqua" pitchFamily="18" charset="0"/>
              </a:rPr>
              <a:t>Alors il vint au sanctuaire</a:t>
            </a:r>
          </a:p>
          <a:p>
            <a:pPr algn="ctr"/>
            <a:r>
              <a:rPr lang="fr-FR" sz="3200" b="1" dirty="0">
                <a:solidFill>
                  <a:prstClr val="white"/>
                </a:solidFill>
                <a:latin typeface="Book Antiqua" pitchFamily="18" charset="0"/>
              </a:rPr>
              <a:t>Et s’acquitta des ses fonctions</a:t>
            </a:r>
          </a:p>
        </p:txBody>
      </p:sp>
      <p:graphicFrame>
        <p:nvGraphicFramePr>
          <p:cNvPr id="2" name="Group 42">
            <a:extLst>
              <a:ext uri="{FF2B5EF4-FFF2-40B4-BE49-F238E27FC236}">
                <a16:creationId xmlns:a16="http://schemas.microsoft.com/office/drawing/2014/main" id="{62E25F95-68AF-354C-831E-6E018AF198CC}"/>
              </a:ext>
            </a:extLst>
          </p:cNvPr>
          <p:cNvGraphicFramePr>
            <a:graphicFrameLocks noGrp="1"/>
          </p:cNvGraphicFramePr>
          <p:nvPr>
            <p:extLst>
              <p:ext uri="{D42A27DB-BD31-4B8C-83A1-F6EECF244321}">
                <p14:modId xmlns:p14="http://schemas.microsoft.com/office/powerpoint/2010/main" val="2658604324"/>
              </p:ext>
            </p:extLst>
          </p:nvPr>
        </p:nvGraphicFramePr>
        <p:xfrm>
          <a:off x="0" y="0"/>
          <a:ext cx="9144000" cy="804768"/>
        </p:xfrm>
        <a:graphic>
          <a:graphicData uri="http://schemas.openxmlformats.org/drawingml/2006/table">
            <a:tbl>
              <a:tblPr/>
              <a:tblGrid>
                <a:gridCol w="5115936">
                  <a:extLst>
                    <a:ext uri="{9D8B030D-6E8A-4147-A177-3AD203B41FA5}">
                      <a16:colId xmlns:a16="http://schemas.microsoft.com/office/drawing/2014/main" val="20000"/>
                    </a:ext>
                  </a:extLst>
                </a:gridCol>
                <a:gridCol w="4028064">
                  <a:extLst>
                    <a:ext uri="{9D8B030D-6E8A-4147-A177-3AD203B41FA5}">
                      <a16:colId xmlns:a16="http://schemas.microsoft.com/office/drawing/2014/main" val="20001"/>
                    </a:ext>
                  </a:extLst>
                </a:gridCol>
              </a:tblGrid>
              <a:tr h="80476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2400" b="1" i="0" u="none" strike="noStrike" cap="none" normalizeH="0" baseline="0">
                          <a:ln>
                            <a:noFill/>
                          </a:ln>
                          <a:solidFill>
                            <a:schemeClr val="tx1"/>
                          </a:solidFill>
                          <a:effectLst/>
                          <a:latin typeface="Arial" charset="0"/>
                          <a:cs typeface="Arial" charset="0"/>
                        </a:rPr>
                        <a:t>5</a:t>
                      </a:r>
                      <a:r>
                        <a:rPr kumimoji="0" lang="fr-FR" sz="2400" b="1" i="0" u="none" strike="noStrike" cap="none" normalizeH="0" baseline="30000">
                          <a:ln>
                            <a:noFill/>
                          </a:ln>
                          <a:solidFill>
                            <a:schemeClr val="tx1"/>
                          </a:solidFill>
                          <a:effectLst/>
                          <a:latin typeface="Arial" charset="0"/>
                          <a:cs typeface="Arial" charset="0"/>
                        </a:rPr>
                        <a:t>ème</a:t>
                      </a:r>
                      <a:r>
                        <a:rPr kumimoji="0" lang="fr-FR" sz="2400" b="1" i="0" u="none" strike="noStrike" cap="none" normalizeH="0" baseline="0">
                          <a:ln>
                            <a:noFill/>
                          </a:ln>
                          <a:solidFill>
                            <a:schemeClr val="tx1"/>
                          </a:solidFill>
                          <a:effectLst/>
                          <a:latin typeface="Arial" charset="0"/>
                          <a:cs typeface="Arial" charset="0"/>
                        </a:rPr>
                        <a:t> </a:t>
                      </a:r>
                      <a:r>
                        <a:rPr kumimoji="0" lang="en-US" sz="2400" b="1" i="0" u="none" strike="noStrike" cap="none" normalizeH="0" baseline="0">
                          <a:ln>
                            <a:noFill/>
                          </a:ln>
                          <a:solidFill>
                            <a:schemeClr val="tx1"/>
                          </a:solidFill>
                          <a:effectLst/>
                          <a:latin typeface="Arial" charset="0"/>
                          <a:cs typeface="Arial" charset="0"/>
                        </a:rPr>
                        <a:t>DOXOLOGIE POUR KIAH</a:t>
                      </a:r>
                      <a:r>
                        <a:rPr kumimoji="0" lang="fr-FR" sz="2400" b="1" i="0" u="none" strike="noStrike" cap="none" normalizeH="0" baseline="0">
                          <a:ln>
                            <a:noFill/>
                          </a:ln>
                          <a:solidFill>
                            <a:schemeClr val="tx1"/>
                          </a:solidFill>
                          <a:effectLst/>
                          <a:latin typeface="Arial" charset="0"/>
                          <a:cs typeface="Arial" charset="0"/>
                        </a:rPr>
                        <a:t>K</a:t>
                      </a:r>
                      <a:endParaRPr kumimoji="0" lang="en-US" sz="2400" b="1" i="0" u="none" strike="noStrike" cap="none" normalizeH="0" baseline="0" dirty="0">
                        <a:ln>
                          <a:noFill/>
                        </a:ln>
                        <a:solidFill>
                          <a:schemeClr val="tx1"/>
                        </a:solidFill>
                        <a:effectLst/>
                        <a:latin typeface="Arial" charset="0"/>
                        <a:cs typeface="Arial"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dirty="0">
                          <a:ln>
                            <a:noFill/>
                          </a:ln>
                          <a:solidFill>
                            <a:schemeClr val="tx1"/>
                          </a:solidFill>
                          <a:effectLst/>
                          <a:latin typeface="Arial" charset="0"/>
                          <a:cs typeface="Arial" charset="0"/>
                        </a:rPr>
                        <a:t>ذكصولوجية كيهك</a:t>
                      </a:r>
                      <a:endParaRPr kumimoji="0" lang="en-CA" sz="24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 name="Action Button: Custom 7">
            <a:hlinkClick r:id="rId2" action="ppaction://hlinksldjump" highlightClick="1"/>
            <a:extLst>
              <a:ext uri="{FF2B5EF4-FFF2-40B4-BE49-F238E27FC236}">
                <a16:creationId xmlns:a16="http://schemas.microsoft.com/office/drawing/2014/main" id="{541374E7-D521-AA43-86B3-5726B8A2B5C2}"/>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1133457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31033" name="Group 89"/>
          <p:cNvGraphicFramePr>
            <a:graphicFrameLocks noGrp="1"/>
          </p:cNvGraphicFramePr>
          <p:nvPr>
            <p:extLst>
              <p:ext uri="{D42A27DB-BD31-4B8C-83A1-F6EECF244321}">
                <p14:modId xmlns:p14="http://schemas.microsoft.com/office/powerpoint/2010/main" val="2885639846"/>
              </p:ext>
            </p:extLst>
          </p:nvPr>
        </p:nvGraphicFramePr>
        <p:xfrm>
          <a:off x="76200" y="-76200"/>
          <a:ext cx="8839200" cy="6766560"/>
        </p:xfrm>
        <a:graphic>
          <a:graphicData uri="http://schemas.openxmlformats.org/drawingml/2006/table">
            <a:tbl>
              <a:tblPr/>
              <a:tblGrid>
                <a:gridCol w="35814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tblGrid>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الكاهن:</a:t>
                      </a:r>
                      <a:endParaRPr kumimoji="0" lang="en-US" sz="3600" b="0" i="0" u="sng" strike="noStrike" cap="none" normalizeH="0" baseline="0">
                        <a:ln>
                          <a:noFill/>
                        </a:ln>
                        <a:solidFill>
                          <a:srgbClr val="FF9900"/>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3541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Eybe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vai</a:t>
                      </a:r>
                      <a:r>
                        <a:rPr kumimoji="0" lang="en-US" sz="2400" b="0" i="0" u="none" strike="noStrike" cap="none" normalizeH="0" baseline="0" dirty="0">
                          <a:ln>
                            <a:noFill/>
                          </a:ln>
                          <a:solidFill>
                            <a:schemeClr val="tx1"/>
                          </a:solidFill>
                          <a:effectLst/>
                          <a:latin typeface="Coptic1" pitchFamily="2" charset="0"/>
                          <a:cs typeface="Arial" charset="0"/>
                        </a:rPr>
                        <a:t> ten]ho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tentwbh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n~tek</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meta~gayoc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pimairwmi</a:t>
                      </a:r>
                      <a:r>
                        <a:rPr kumimoji="0" lang="en-US" sz="2400" b="0" i="0" u="none" strike="noStrike" cap="none" normalizeH="0" baseline="0" dirty="0">
                          <a:ln>
                            <a:noFill/>
                          </a:ln>
                          <a:solidFill>
                            <a:schemeClr val="tx1"/>
                          </a:solidFill>
                          <a:effectLst/>
                          <a:latin typeface="Coptic1" pitchFamily="2" charset="0"/>
                          <a:cs typeface="Arial" charset="0"/>
                        </a:rPr>
                        <a:t>: m/</a:t>
                      </a:r>
                      <a:r>
                        <a:rPr kumimoji="0" lang="en-US" sz="2400" b="0" i="0" u="none" strike="noStrike" cap="none" normalizeH="0" baseline="0" dirty="0" err="1">
                          <a:ln>
                            <a:noFill/>
                          </a:ln>
                          <a:solidFill>
                            <a:schemeClr val="tx1"/>
                          </a:solidFill>
                          <a:effectLst/>
                          <a:latin typeface="Coptic1" pitchFamily="2" charset="0"/>
                          <a:cs typeface="Arial" charset="0"/>
                        </a:rPr>
                        <a:t>ic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eyren-jwk</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e~bol</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m~pai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ke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e~hoou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eyouab</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vai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nie~hoou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rou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penwnq</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hir</a:t>
                      </a:r>
                      <a:r>
                        <a:rPr kumimoji="0" lang="en-US" sz="2400" b="0" i="0" u="none" strike="noStrike" cap="none" normalizeH="0" baseline="0" dirty="0">
                          <a:ln>
                            <a:noFill/>
                          </a:ln>
                          <a:solidFill>
                            <a:schemeClr val="tx1"/>
                          </a:solidFill>
                          <a:effectLst/>
                          <a:latin typeface="Coptic1" pitchFamily="2" charset="0"/>
                          <a:cs typeface="Arial" charset="0"/>
                        </a:rPr>
                        <a:t>/n/ </a:t>
                      </a:r>
                      <a:r>
                        <a:rPr kumimoji="0" lang="en-US" sz="2400" b="0" i="0" u="none" strike="noStrike" cap="none" normalizeH="0" baseline="0" dirty="0" err="1">
                          <a:ln>
                            <a:noFill/>
                          </a:ln>
                          <a:solidFill>
                            <a:schemeClr val="tx1"/>
                          </a:solidFill>
                          <a:effectLst/>
                          <a:latin typeface="Coptic1" pitchFamily="2" charset="0"/>
                          <a:cs typeface="Arial" charset="0"/>
                        </a:rPr>
                        <a:t>niben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tekho</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Vyonoc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niben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piracmoc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niben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energia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niben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n~tep~catanac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p~co</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ni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hanrwmi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euhwou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p~twnf</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e~p~swi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hanjaji</a:t>
                      </a:r>
                      <a:r>
                        <a:rPr kumimoji="0" lang="en-US" sz="2400" b="0" i="0" u="none" strike="noStrike" cap="none" normalizeH="0" baseline="0" dirty="0">
                          <a:ln>
                            <a:noFill/>
                          </a:ln>
                          <a:solidFill>
                            <a:schemeClr val="tx1"/>
                          </a:solidFill>
                          <a:effectLst/>
                          <a:latin typeface="Coptic1" pitchFamily="2" charset="0"/>
                          <a:cs typeface="Arial" charset="0"/>
                        </a:rPr>
                        <a:t> n/eth/p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n/</a:t>
                      </a:r>
                      <a:r>
                        <a:rPr kumimoji="0" lang="en-US" sz="2400" b="0" i="0" u="none" strike="noStrike" cap="none" normalizeH="0" baseline="0" dirty="0" err="1">
                          <a:ln>
                            <a:noFill/>
                          </a:ln>
                          <a:solidFill>
                            <a:schemeClr val="tx1"/>
                          </a:solidFill>
                          <a:effectLst/>
                          <a:latin typeface="Coptic1" pitchFamily="2" charset="0"/>
                          <a:cs typeface="Arial" charset="0"/>
                        </a:rPr>
                        <a:t>eyouwnh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e~bol</a:t>
                      </a:r>
                      <a:r>
                        <a:rPr kumimoji="0" lang="en-US" sz="3600" b="0" i="0" u="none" strike="noStrike" cap="none" normalizeH="0" baseline="0" dirty="0">
                          <a:ln>
                            <a:noFill/>
                          </a:ln>
                          <a:solidFill>
                            <a:schemeClr val="tx1"/>
                          </a:solidFill>
                          <a:effectLst/>
                          <a:latin typeface="Arial" charset="0"/>
                          <a:cs typeface="Arial" charset="0"/>
                        </a:rPr>
                        <a:t>.</a:t>
                      </a: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Pour cela nous  implorons et  supplions Ta bonté, ô ami du genre humain accorde-nous d’achever ce saint jour et tous les jours de notre vie en toute paix dans  Ta  crainte.  Toute envie, toute tentation, tout œuvre du démon, toute intrigue des hommes méchants, toute attaque des ennemis visibles et invisibles;</a:t>
                      </a: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من أجل هذا نسأل ونطلب من صلاحِكَ يا مُحب البشر امنحنا أن نكمل هذا اليَوم المقدس وكل أيام حياتنا بكل سلام مع خَوفِك. كل حسدٍ وكل تجربةٍ وكل فعل الشيطان ومؤامرة الناس الأشرار وقيام الأعداء الخفيين والظاهرين</a:t>
                      </a:r>
                      <a:r>
                        <a:rPr kumimoji="0" lang="ar-SA" sz="2800" b="0" i="0" u="none" strike="noStrike" cap="none" normalizeH="0" baseline="0" dirty="0">
                          <a:ln>
                            <a:noFill/>
                          </a:ln>
                          <a:solidFill>
                            <a:schemeClr val="tx1"/>
                          </a:solidFill>
                          <a:effectLst/>
                          <a:latin typeface="Arial" charset="0"/>
                          <a:cs typeface="Arial" charset="0"/>
                        </a:rPr>
                        <a:t>،</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4478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Menu7</a:t>
            </a: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2800767"/>
          </a:xfrm>
          <a:prstGeom prst="rect">
            <a:avLst/>
          </a:prstGeom>
        </p:spPr>
        <p:txBody>
          <a:bodyPr wrap="square">
            <a:spAutoFit/>
          </a:bodyPr>
          <a:lstStyle/>
          <a:p>
            <a:pPr algn="just" rtl="1"/>
            <a:r>
              <a:rPr lang="ar-EG" sz="4400" dirty="0">
                <a:solidFill>
                  <a:prstClr val="white"/>
                </a:solidFill>
              </a:rPr>
              <a:t>فظهر له ملاك عن يمين المذبح وهو يرفع البخور قائلاً لا تخف يا زكريا</a:t>
            </a:r>
            <a:endParaRPr lang="fr-FR" sz="4400" dirty="0">
              <a:solidFill>
                <a:prstClr val="white"/>
              </a:solidFill>
            </a:endParaRPr>
          </a:p>
        </p:txBody>
      </p:sp>
      <p:sp>
        <p:nvSpPr>
          <p:cNvPr id="6" name="Rectangle 5"/>
          <p:cNvSpPr/>
          <p:nvPr/>
        </p:nvSpPr>
        <p:spPr>
          <a:xfrm>
            <a:off x="323528" y="250770"/>
            <a:ext cx="4752528" cy="3970318"/>
          </a:xfrm>
          <a:prstGeom prst="rect">
            <a:avLst/>
          </a:prstGeom>
        </p:spPr>
        <p:txBody>
          <a:bodyPr wrap="square">
            <a:spAutoFit/>
          </a:bodyPr>
          <a:lstStyle/>
          <a:p>
            <a:pPr algn="just"/>
            <a:r>
              <a:rPr lang="pt-BR" sz="3600">
                <a:solidFill>
                  <a:prstClr val="white"/>
                </a:solidFill>
                <a:latin typeface="CS Avva Shenouda" pitchFamily="34" charset="0"/>
              </a:rPr>
              <a:t>Ouaggeloc </a:t>
            </a:r>
            <a:r>
              <a:rPr lang="pt-BR" sz="3600" dirty="0">
                <a:solidFill>
                  <a:prstClr val="white"/>
                </a:solidFill>
                <a:latin typeface="CS Avva Shenouda" pitchFamily="34" charset="0"/>
              </a:rPr>
              <a:t>afouonhf `erof @ caouinam `mpima`nerswousi @ eftale ou`c;oinoufi `e`pswi @ je `mpererho] Za,ariac. </a:t>
            </a:r>
            <a:endParaRPr lang="fr-FR" sz="3600" dirty="0">
              <a:solidFill>
                <a:prstClr val="white"/>
              </a:solidFill>
              <a:latin typeface="CS Avva Shenouda" pitchFamily="34" charset="0"/>
            </a:endParaRPr>
          </a:p>
        </p:txBody>
      </p:sp>
      <p:sp>
        <p:nvSpPr>
          <p:cNvPr id="7" name="Rectangle 6"/>
          <p:cNvSpPr/>
          <p:nvPr/>
        </p:nvSpPr>
        <p:spPr>
          <a:xfrm>
            <a:off x="251520" y="4293096"/>
            <a:ext cx="8640960" cy="2062103"/>
          </a:xfrm>
          <a:prstGeom prst="rect">
            <a:avLst/>
          </a:prstGeom>
        </p:spPr>
        <p:txBody>
          <a:bodyPr wrap="square">
            <a:spAutoFit/>
          </a:bodyPr>
          <a:lstStyle/>
          <a:p>
            <a:pPr algn="ctr"/>
            <a:r>
              <a:rPr lang="fr-FR" sz="3200" b="1" dirty="0">
                <a:solidFill>
                  <a:prstClr val="white"/>
                </a:solidFill>
                <a:latin typeface="Book Antiqua" pitchFamily="18" charset="0"/>
              </a:rPr>
              <a:t>Un ange alors lui apparut</a:t>
            </a:r>
          </a:p>
          <a:p>
            <a:pPr algn="ctr"/>
            <a:r>
              <a:rPr lang="fr-FR" sz="3200" b="1" dirty="0">
                <a:solidFill>
                  <a:prstClr val="white"/>
                </a:solidFill>
                <a:latin typeface="Book Antiqua" pitchFamily="18" charset="0"/>
              </a:rPr>
              <a:t>Debout à droite de l'autel</a:t>
            </a:r>
          </a:p>
          <a:p>
            <a:pPr algn="ctr"/>
            <a:r>
              <a:rPr lang="fr-FR" sz="3200" b="1" dirty="0">
                <a:solidFill>
                  <a:prstClr val="white"/>
                </a:solidFill>
                <a:latin typeface="Book Antiqua" pitchFamily="18" charset="0"/>
              </a:rPr>
              <a:t>Tandis qu'il élevait l'encens</a:t>
            </a:r>
          </a:p>
          <a:p>
            <a:pPr algn="ctr"/>
            <a:r>
              <a:rPr lang="fr-FR" sz="3200" b="1" dirty="0">
                <a:solidFill>
                  <a:prstClr val="white"/>
                </a:solidFill>
                <a:latin typeface="Book Antiqua" pitchFamily="18" charset="0"/>
              </a:rPr>
              <a:t>«Ne prends pas peur ô Zacharie.</a:t>
            </a:r>
          </a:p>
        </p:txBody>
      </p:sp>
      <p:sp>
        <p:nvSpPr>
          <p:cNvPr id="2" name="Action Button: Custom 7">
            <a:hlinkClick r:id="rId2" action="ppaction://hlinksldjump" highlightClick="1"/>
            <a:extLst>
              <a:ext uri="{FF2B5EF4-FFF2-40B4-BE49-F238E27FC236}">
                <a16:creationId xmlns:a16="http://schemas.microsoft.com/office/drawing/2014/main" id="{FD4107DD-240B-4F4B-ACA3-A411B9E99643}"/>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23886404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3477875"/>
          </a:xfrm>
          <a:prstGeom prst="rect">
            <a:avLst/>
          </a:prstGeom>
        </p:spPr>
        <p:txBody>
          <a:bodyPr wrap="square">
            <a:spAutoFit/>
          </a:bodyPr>
          <a:lstStyle/>
          <a:p>
            <a:pPr algn="just" rtl="1"/>
            <a:r>
              <a:rPr lang="ar-EG" sz="4400" dirty="0">
                <a:solidFill>
                  <a:prstClr val="white"/>
                </a:solidFill>
              </a:rPr>
              <a:t>لأنه قد نظر إلى كرامتك وامرأتك </a:t>
            </a:r>
            <a:r>
              <a:rPr lang="ar-EG" sz="4400" dirty="0" err="1">
                <a:solidFill>
                  <a:prstClr val="white"/>
                </a:solidFill>
              </a:rPr>
              <a:t>اليصابات</a:t>
            </a:r>
            <a:r>
              <a:rPr lang="ar-EG" sz="4400" dirty="0">
                <a:solidFill>
                  <a:prstClr val="white"/>
                </a:solidFill>
              </a:rPr>
              <a:t> ستلد لك ابناً وتدعوا اسمه يوحنا</a:t>
            </a:r>
            <a:endParaRPr lang="fr-FR" sz="4400" dirty="0">
              <a:solidFill>
                <a:prstClr val="white"/>
              </a:solidFill>
            </a:endParaRPr>
          </a:p>
        </p:txBody>
      </p:sp>
      <p:sp>
        <p:nvSpPr>
          <p:cNvPr id="6" name="Rectangle 5"/>
          <p:cNvSpPr/>
          <p:nvPr/>
        </p:nvSpPr>
        <p:spPr>
          <a:xfrm>
            <a:off x="323528" y="250770"/>
            <a:ext cx="4824536" cy="3416320"/>
          </a:xfrm>
          <a:prstGeom prst="rect">
            <a:avLst/>
          </a:prstGeom>
        </p:spPr>
        <p:txBody>
          <a:bodyPr wrap="square">
            <a:spAutoFit/>
          </a:bodyPr>
          <a:lstStyle/>
          <a:p>
            <a:pPr algn="just"/>
            <a:r>
              <a:rPr lang="pt-BR" sz="3600" dirty="0">
                <a:solidFill>
                  <a:prstClr val="white"/>
                </a:solidFill>
                <a:latin typeface="CS Avva Shenouda" pitchFamily="34" charset="0"/>
              </a:rPr>
              <a:t>Afnau gar `epektaio @ ouoh tek`chimi Elicabet @ ec`emici nak `nousyri @ ek`emou] `epefran je Iwannyc.</a:t>
            </a:r>
            <a:endParaRPr lang="fr-FR" sz="3600" dirty="0">
              <a:solidFill>
                <a:prstClr val="white"/>
              </a:solidFill>
              <a:latin typeface="CS Avva Shenouda" pitchFamily="34" charset="0"/>
            </a:endParaRPr>
          </a:p>
        </p:txBody>
      </p:sp>
      <p:sp>
        <p:nvSpPr>
          <p:cNvPr id="7" name="Rectangle 6"/>
          <p:cNvSpPr/>
          <p:nvPr/>
        </p:nvSpPr>
        <p:spPr>
          <a:xfrm>
            <a:off x="251520" y="4221088"/>
            <a:ext cx="8640960" cy="2062103"/>
          </a:xfrm>
          <a:prstGeom prst="rect">
            <a:avLst/>
          </a:prstGeom>
        </p:spPr>
        <p:txBody>
          <a:bodyPr wrap="square">
            <a:spAutoFit/>
          </a:bodyPr>
          <a:lstStyle/>
          <a:p>
            <a:pPr algn="ctr"/>
            <a:r>
              <a:rPr lang="fr-FR" sz="3200" b="1" dirty="0">
                <a:solidFill>
                  <a:prstClr val="white"/>
                </a:solidFill>
                <a:latin typeface="Book Antiqua" pitchFamily="18" charset="0"/>
              </a:rPr>
              <a:t>Car, ton honneur, Il regarda</a:t>
            </a:r>
          </a:p>
          <a:p>
            <a:pPr algn="ctr"/>
            <a:r>
              <a:rPr lang="fr-FR" sz="3200" b="1" dirty="0">
                <a:solidFill>
                  <a:prstClr val="white"/>
                </a:solidFill>
                <a:latin typeface="Book Antiqua" pitchFamily="18" charset="0"/>
              </a:rPr>
              <a:t>Aussi ta femme Elisabeth</a:t>
            </a:r>
          </a:p>
          <a:p>
            <a:pPr algn="ctr"/>
            <a:r>
              <a:rPr lang="fr-FR" sz="3200" b="1" dirty="0">
                <a:solidFill>
                  <a:prstClr val="white"/>
                </a:solidFill>
                <a:latin typeface="Book Antiqua" pitchFamily="18" charset="0"/>
              </a:rPr>
              <a:t>Voici, t’enfantera un fils</a:t>
            </a:r>
          </a:p>
          <a:p>
            <a:pPr algn="ctr"/>
            <a:r>
              <a:rPr lang="fr-FR" sz="3200" b="1" dirty="0">
                <a:solidFill>
                  <a:prstClr val="white"/>
                </a:solidFill>
                <a:latin typeface="Book Antiqua" pitchFamily="18" charset="0"/>
              </a:rPr>
              <a:t>Du nom de Jean, tu l’appelleras »</a:t>
            </a:r>
          </a:p>
        </p:txBody>
      </p:sp>
      <p:sp>
        <p:nvSpPr>
          <p:cNvPr id="2" name="Action Button: Custom 7">
            <a:hlinkClick r:id="rId2" action="ppaction://hlinksldjump" highlightClick="1"/>
            <a:extLst>
              <a:ext uri="{FF2B5EF4-FFF2-40B4-BE49-F238E27FC236}">
                <a16:creationId xmlns:a16="http://schemas.microsoft.com/office/drawing/2014/main" id="{CFD8FD16-063B-BA40-B5B3-D19236350D6C}"/>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41740469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2800767"/>
          </a:xfrm>
          <a:prstGeom prst="rect">
            <a:avLst/>
          </a:prstGeom>
        </p:spPr>
        <p:txBody>
          <a:bodyPr wrap="square">
            <a:spAutoFit/>
          </a:bodyPr>
          <a:lstStyle/>
          <a:p>
            <a:pPr algn="just" rtl="1"/>
            <a:r>
              <a:rPr lang="ar-EG" sz="4400" dirty="0" err="1">
                <a:solidFill>
                  <a:prstClr val="white"/>
                </a:solidFill>
              </a:rPr>
              <a:t>وزكريا</a:t>
            </a:r>
            <a:r>
              <a:rPr lang="ar-EG" sz="4400" dirty="0">
                <a:solidFill>
                  <a:prstClr val="white"/>
                </a:solidFill>
              </a:rPr>
              <a:t> الكاهن وهو عن يمين المذبح يضع البخور </a:t>
            </a:r>
            <a:r>
              <a:rPr lang="ar-EG" sz="4400" dirty="0" err="1">
                <a:solidFill>
                  <a:prstClr val="white"/>
                </a:solidFill>
              </a:rPr>
              <a:t>غبريال</a:t>
            </a:r>
            <a:r>
              <a:rPr lang="ar-EG" sz="4400" dirty="0">
                <a:solidFill>
                  <a:prstClr val="white"/>
                </a:solidFill>
              </a:rPr>
              <a:t> كلمة</a:t>
            </a:r>
            <a:endParaRPr lang="fr-FR" sz="4400" dirty="0">
              <a:solidFill>
                <a:prstClr val="white"/>
              </a:solidFill>
            </a:endParaRPr>
          </a:p>
        </p:txBody>
      </p:sp>
      <p:sp>
        <p:nvSpPr>
          <p:cNvPr id="6" name="Rectangle 5"/>
          <p:cNvSpPr/>
          <p:nvPr/>
        </p:nvSpPr>
        <p:spPr>
          <a:xfrm>
            <a:off x="323528" y="250770"/>
            <a:ext cx="4752528" cy="3527119"/>
          </a:xfrm>
          <a:prstGeom prst="rect">
            <a:avLst/>
          </a:prstGeom>
        </p:spPr>
        <p:txBody>
          <a:bodyPr wrap="square">
            <a:spAutoFit/>
          </a:bodyPr>
          <a:lstStyle/>
          <a:p>
            <a:pPr algn="just"/>
            <a:r>
              <a:rPr lang="pt-BR" sz="3600">
                <a:solidFill>
                  <a:prstClr val="white"/>
                </a:solidFill>
                <a:latin typeface="CS Avva Shenouda" pitchFamily="34" charset="0"/>
              </a:rPr>
              <a:t>Ouoh </a:t>
            </a:r>
            <a:r>
              <a:rPr lang="pt-BR" sz="3600" dirty="0">
                <a:solidFill>
                  <a:prstClr val="white"/>
                </a:solidFill>
                <a:latin typeface="CS Avva Shenouda" pitchFamily="34" charset="0"/>
              </a:rPr>
              <a:t>Za,ariac piouyb @ caouinam </a:t>
            </a:r>
          </a:p>
          <a:p>
            <a:pPr algn="just"/>
            <a:r>
              <a:rPr lang="pt-BR" sz="3600" dirty="0">
                <a:solidFill>
                  <a:prstClr val="white"/>
                </a:solidFill>
                <a:latin typeface="CS Avva Shenouda" pitchFamily="34" charset="0"/>
              </a:rPr>
              <a:t>`mpima`nerswousi @ ef,w `mpi`c;oinoufi @ Gabriyl afcaji nemaf.</a:t>
            </a:r>
            <a:endParaRPr lang="fr-FR" sz="3600" dirty="0">
              <a:solidFill>
                <a:prstClr val="white"/>
              </a:solidFill>
              <a:latin typeface="CS Avva Shenouda" pitchFamily="34" charset="0"/>
            </a:endParaRPr>
          </a:p>
        </p:txBody>
      </p:sp>
      <p:sp>
        <p:nvSpPr>
          <p:cNvPr id="7" name="Rectangle 6"/>
          <p:cNvSpPr/>
          <p:nvPr/>
        </p:nvSpPr>
        <p:spPr>
          <a:xfrm>
            <a:off x="251520" y="4149080"/>
            <a:ext cx="8640960" cy="2062103"/>
          </a:xfrm>
          <a:prstGeom prst="rect">
            <a:avLst/>
          </a:prstGeom>
        </p:spPr>
        <p:txBody>
          <a:bodyPr wrap="square">
            <a:spAutoFit/>
          </a:bodyPr>
          <a:lstStyle/>
          <a:p>
            <a:pPr algn="ctr"/>
            <a:r>
              <a:rPr lang="fr-FR" sz="3200" b="1" dirty="0">
                <a:solidFill>
                  <a:prstClr val="white"/>
                </a:solidFill>
                <a:latin typeface="Book Antiqua" pitchFamily="18" charset="0"/>
              </a:rPr>
              <a:t>Aussi le prêtre Zacharie</a:t>
            </a:r>
          </a:p>
          <a:p>
            <a:pPr algn="ctr"/>
            <a:r>
              <a:rPr lang="fr-FR" sz="3200" b="1" dirty="0">
                <a:solidFill>
                  <a:prstClr val="white"/>
                </a:solidFill>
                <a:latin typeface="Book Antiqua" pitchFamily="18" charset="0"/>
              </a:rPr>
              <a:t>Debout à droite de l'autel</a:t>
            </a:r>
          </a:p>
          <a:p>
            <a:pPr algn="ctr"/>
            <a:r>
              <a:rPr lang="fr-FR" sz="3200" b="1" dirty="0">
                <a:solidFill>
                  <a:prstClr val="white"/>
                </a:solidFill>
                <a:latin typeface="Book Antiqua" pitchFamily="18" charset="0"/>
              </a:rPr>
              <a:t>Alors qu’il présentait l’encens</a:t>
            </a:r>
          </a:p>
          <a:p>
            <a:pPr algn="ctr"/>
            <a:r>
              <a:rPr lang="fr-FR" sz="3200" b="1" dirty="0">
                <a:solidFill>
                  <a:prstClr val="white"/>
                </a:solidFill>
                <a:latin typeface="Book Antiqua" pitchFamily="18" charset="0"/>
              </a:rPr>
              <a:t>L’ange Gabriel lui a parlé</a:t>
            </a:r>
          </a:p>
        </p:txBody>
      </p:sp>
      <p:sp>
        <p:nvSpPr>
          <p:cNvPr id="2" name="Action Button: Custom 7">
            <a:hlinkClick r:id="rId2" action="ppaction://hlinksldjump" highlightClick="1"/>
            <a:extLst>
              <a:ext uri="{FF2B5EF4-FFF2-40B4-BE49-F238E27FC236}">
                <a16:creationId xmlns:a16="http://schemas.microsoft.com/office/drawing/2014/main" id="{9B23C479-E6EC-EC4A-994A-AB1CF9BA5BB8}"/>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41282472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2800767"/>
          </a:xfrm>
          <a:prstGeom prst="rect">
            <a:avLst/>
          </a:prstGeom>
        </p:spPr>
        <p:txBody>
          <a:bodyPr wrap="square">
            <a:spAutoFit/>
          </a:bodyPr>
          <a:lstStyle/>
          <a:p>
            <a:pPr algn="just" rtl="1"/>
            <a:r>
              <a:rPr lang="ar-EG" sz="4400" dirty="0">
                <a:solidFill>
                  <a:prstClr val="white"/>
                </a:solidFill>
              </a:rPr>
              <a:t>أن امرأتك </a:t>
            </a:r>
            <a:r>
              <a:rPr lang="ar-EG" sz="4400" dirty="0" err="1">
                <a:solidFill>
                  <a:prstClr val="white"/>
                </a:solidFill>
              </a:rPr>
              <a:t>إليصابات</a:t>
            </a:r>
            <a:r>
              <a:rPr lang="ar-EG" sz="4400" dirty="0">
                <a:solidFill>
                  <a:prstClr val="white"/>
                </a:solidFill>
              </a:rPr>
              <a:t> ستلد لك ابناً ويكون لك فرح وتهليل بمولده</a:t>
            </a:r>
            <a:endParaRPr lang="fr-FR" sz="4400" dirty="0">
              <a:solidFill>
                <a:prstClr val="white"/>
              </a:solidFill>
            </a:endParaRPr>
          </a:p>
        </p:txBody>
      </p:sp>
      <p:sp>
        <p:nvSpPr>
          <p:cNvPr id="6" name="Rectangle 5"/>
          <p:cNvSpPr/>
          <p:nvPr/>
        </p:nvSpPr>
        <p:spPr>
          <a:xfrm>
            <a:off x="323528" y="250770"/>
            <a:ext cx="4824536" cy="2862322"/>
          </a:xfrm>
          <a:prstGeom prst="rect">
            <a:avLst/>
          </a:prstGeom>
        </p:spPr>
        <p:txBody>
          <a:bodyPr wrap="square">
            <a:spAutoFit/>
          </a:bodyPr>
          <a:lstStyle/>
          <a:p>
            <a:pPr algn="just"/>
            <a:r>
              <a:rPr lang="pt-BR" sz="3600" dirty="0">
                <a:solidFill>
                  <a:prstClr val="white"/>
                </a:solidFill>
                <a:latin typeface="CS Avva Shenouda" pitchFamily="34" charset="0"/>
              </a:rPr>
              <a:t>Je tek`chimi Elicabet @ ec`emici nak `nousyri @ `ere ourasi swpi nak @ nem ou;elyl qen pefjinmici.</a:t>
            </a:r>
            <a:endParaRPr lang="fr-FR" sz="3600" dirty="0">
              <a:solidFill>
                <a:prstClr val="white"/>
              </a:solidFill>
              <a:latin typeface="CS Avva Shenouda" pitchFamily="34" charset="0"/>
            </a:endParaRPr>
          </a:p>
        </p:txBody>
      </p:sp>
      <p:sp>
        <p:nvSpPr>
          <p:cNvPr id="7" name="Rectangle 6"/>
          <p:cNvSpPr/>
          <p:nvPr/>
        </p:nvSpPr>
        <p:spPr>
          <a:xfrm>
            <a:off x="251520" y="4149080"/>
            <a:ext cx="8640960" cy="2062103"/>
          </a:xfrm>
          <a:prstGeom prst="rect">
            <a:avLst/>
          </a:prstGeom>
        </p:spPr>
        <p:txBody>
          <a:bodyPr wrap="square">
            <a:spAutoFit/>
          </a:bodyPr>
          <a:lstStyle/>
          <a:p>
            <a:pPr algn="ctr"/>
            <a:r>
              <a:rPr lang="fr-FR" sz="3200" b="1" dirty="0">
                <a:solidFill>
                  <a:prstClr val="white"/>
                </a:solidFill>
                <a:latin typeface="Book Antiqua" pitchFamily="18" charset="0"/>
              </a:rPr>
              <a:t>« Alors ta femme Elisabeth</a:t>
            </a:r>
          </a:p>
          <a:p>
            <a:pPr algn="ctr"/>
            <a:r>
              <a:rPr lang="fr-FR" sz="3200" b="1" dirty="0">
                <a:solidFill>
                  <a:prstClr val="white"/>
                </a:solidFill>
                <a:latin typeface="Book Antiqua" pitchFamily="18" charset="0"/>
              </a:rPr>
              <a:t>Voici t’enfantera un fils</a:t>
            </a:r>
          </a:p>
          <a:p>
            <a:pPr algn="ctr"/>
            <a:r>
              <a:rPr lang="fr-FR" sz="3200" b="1" dirty="0">
                <a:solidFill>
                  <a:prstClr val="white"/>
                </a:solidFill>
                <a:latin typeface="Book Antiqua" pitchFamily="18" charset="0"/>
              </a:rPr>
              <a:t>Et sa naissance sera pour vous</a:t>
            </a:r>
          </a:p>
          <a:p>
            <a:pPr algn="ctr"/>
            <a:r>
              <a:rPr lang="fr-FR" sz="3200" b="1" dirty="0">
                <a:solidFill>
                  <a:prstClr val="white"/>
                </a:solidFill>
                <a:latin typeface="Book Antiqua" pitchFamily="18" charset="0"/>
              </a:rPr>
              <a:t>Raison de joie et d’allégresse »</a:t>
            </a:r>
          </a:p>
        </p:txBody>
      </p:sp>
      <p:sp>
        <p:nvSpPr>
          <p:cNvPr id="2" name="Action Button: Custom 7">
            <a:hlinkClick r:id="rId2" action="ppaction://hlinksldjump" highlightClick="1"/>
            <a:extLst>
              <a:ext uri="{FF2B5EF4-FFF2-40B4-BE49-F238E27FC236}">
                <a16:creationId xmlns:a16="http://schemas.microsoft.com/office/drawing/2014/main" id="{AFCC11F6-0B18-C144-9C4C-EC0CD9CD66FD}"/>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17717012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2800767"/>
          </a:xfrm>
          <a:prstGeom prst="rect">
            <a:avLst/>
          </a:prstGeom>
        </p:spPr>
        <p:txBody>
          <a:bodyPr wrap="square">
            <a:spAutoFit/>
          </a:bodyPr>
          <a:lstStyle/>
          <a:p>
            <a:pPr algn="just" rtl="1"/>
            <a:r>
              <a:rPr lang="ar-EG" sz="4400" dirty="0">
                <a:solidFill>
                  <a:prstClr val="white"/>
                </a:solidFill>
              </a:rPr>
              <a:t>قال كيف يكون لى هذا لأنى قد شخت وامرأتى </a:t>
            </a:r>
            <a:r>
              <a:rPr lang="ar-EG" sz="4400" dirty="0" err="1">
                <a:solidFill>
                  <a:prstClr val="white"/>
                </a:solidFill>
              </a:rPr>
              <a:t>اليصابات</a:t>
            </a:r>
            <a:r>
              <a:rPr lang="ar-EG" sz="4400" dirty="0">
                <a:solidFill>
                  <a:prstClr val="white"/>
                </a:solidFill>
              </a:rPr>
              <a:t> عاقر لا تلد</a:t>
            </a:r>
            <a:endParaRPr lang="fr-FR" sz="4400" dirty="0">
              <a:solidFill>
                <a:prstClr val="white"/>
              </a:solidFill>
            </a:endParaRPr>
          </a:p>
        </p:txBody>
      </p:sp>
      <p:sp>
        <p:nvSpPr>
          <p:cNvPr id="6" name="Rectangle 5"/>
          <p:cNvSpPr/>
          <p:nvPr/>
        </p:nvSpPr>
        <p:spPr>
          <a:xfrm>
            <a:off x="323528" y="250770"/>
            <a:ext cx="4752528" cy="2862322"/>
          </a:xfrm>
          <a:prstGeom prst="rect">
            <a:avLst/>
          </a:prstGeom>
        </p:spPr>
        <p:txBody>
          <a:bodyPr wrap="square">
            <a:spAutoFit/>
          </a:bodyPr>
          <a:lstStyle/>
          <a:p>
            <a:pPr algn="just"/>
            <a:r>
              <a:rPr lang="pt-BR" sz="3600">
                <a:solidFill>
                  <a:prstClr val="white"/>
                </a:solidFill>
                <a:latin typeface="CS Avva Shenouda" pitchFamily="34" charset="0"/>
              </a:rPr>
              <a:t>Je </a:t>
            </a:r>
            <a:r>
              <a:rPr lang="pt-BR" sz="3600" dirty="0">
                <a:solidFill>
                  <a:prstClr val="white"/>
                </a:solidFill>
                <a:latin typeface="CS Avva Shenouda" pitchFamily="34" charset="0"/>
              </a:rPr>
              <a:t>pwc vai naswpi `mmoi @ `epidy aierqello @ ouoh ta`chimi Elicabet @ oua[ryn te ec`emici an. </a:t>
            </a:r>
            <a:endParaRPr lang="fr-FR" sz="3600" dirty="0">
              <a:solidFill>
                <a:prstClr val="white"/>
              </a:solidFill>
              <a:latin typeface="CS Avva Shenouda" pitchFamily="34" charset="0"/>
            </a:endParaRPr>
          </a:p>
        </p:txBody>
      </p:sp>
      <p:sp>
        <p:nvSpPr>
          <p:cNvPr id="7" name="Rectangle 6"/>
          <p:cNvSpPr/>
          <p:nvPr/>
        </p:nvSpPr>
        <p:spPr>
          <a:xfrm>
            <a:off x="251520" y="4149080"/>
            <a:ext cx="8640960" cy="2062103"/>
          </a:xfrm>
          <a:prstGeom prst="rect">
            <a:avLst/>
          </a:prstGeom>
        </p:spPr>
        <p:txBody>
          <a:bodyPr wrap="square">
            <a:spAutoFit/>
          </a:bodyPr>
          <a:lstStyle/>
          <a:p>
            <a:pPr algn="ctr"/>
            <a:r>
              <a:rPr lang="fr-FR" sz="3200" b="1" dirty="0">
                <a:solidFill>
                  <a:prstClr val="white"/>
                </a:solidFill>
                <a:latin typeface="Book Antiqua" pitchFamily="18" charset="0"/>
              </a:rPr>
              <a:t>« Et à quoi le reconnaîtrai-je</a:t>
            </a:r>
          </a:p>
          <a:p>
            <a:pPr algn="ctr"/>
            <a:r>
              <a:rPr lang="fr-FR" sz="3200" b="1" dirty="0">
                <a:solidFill>
                  <a:prstClr val="white"/>
                </a:solidFill>
                <a:latin typeface="Book Antiqua" pitchFamily="18" charset="0"/>
              </a:rPr>
              <a:t>Car je suis avancé en âge</a:t>
            </a:r>
          </a:p>
          <a:p>
            <a:pPr algn="ctr"/>
            <a:r>
              <a:rPr lang="fr-FR" sz="3200" b="1" dirty="0">
                <a:solidFill>
                  <a:prstClr val="white"/>
                </a:solidFill>
                <a:latin typeface="Book Antiqua" pitchFamily="18" charset="0"/>
              </a:rPr>
              <a:t>Aussi ma femme Elizabeth</a:t>
            </a:r>
          </a:p>
          <a:p>
            <a:pPr algn="ctr"/>
            <a:r>
              <a:rPr lang="fr-FR" sz="3200" b="1" dirty="0">
                <a:solidFill>
                  <a:prstClr val="white"/>
                </a:solidFill>
                <a:latin typeface="Book Antiqua" pitchFamily="18" charset="0"/>
              </a:rPr>
              <a:t>Stérile, ne peut enfanter »</a:t>
            </a:r>
          </a:p>
        </p:txBody>
      </p:sp>
      <p:sp>
        <p:nvSpPr>
          <p:cNvPr id="2" name="Action Button: Custom 7">
            <a:hlinkClick r:id="rId2" action="ppaction://hlinksldjump" highlightClick="1"/>
            <a:extLst>
              <a:ext uri="{FF2B5EF4-FFF2-40B4-BE49-F238E27FC236}">
                <a16:creationId xmlns:a16="http://schemas.microsoft.com/office/drawing/2014/main" id="{F1B78D89-7E19-2143-A35A-7DA6831EE93B}"/>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15093627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2800767"/>
          </a:xfrm>
          <a:prstGeom prst="rect">
            <a:avLst/>
          </a:prstGeom>
        </p:spPr>
        <p:txBody>
          <a:bodyPr wrap="square">
            <a:spAutoFit/>
          </a:bodyPr>
          <a:lstStyle/>
          <a:p>
            <a:pPr algn="just" rtl="1"/>
            <a:r>
              <a:rPr lang="ar-EG" sz="4400" dirty="0">
                <a:solidFill>
                  <a:prstClr val="white"/>
                </a:solidFill>
              </a:rPr>
              <a:t>أنت تكون صامتاً حتى يولد الصبى وإذا أبصرت عيناك تمجد الله إسرائيل</a:t>
            </a:r>
            <a:endParaRPr lang="fr-FR" sz="4400" dirty="0">
              <a:solidFill>
                <a:prstClr val="white"/>
              </a:solidFill>
            </a:endParaRPr>
          </a:p>
        </p:txBody>
      </p:sp>
      <p:sp>
        <p:nvSpPr>
          <p:cNvPr id="6" name="Rectangle 5"/>
          <p:cNvSpPr/>
          <p:nvPr/>
        </p:nvSpPr>
        <p:spPr>
          <a:xfrm>
            <a:off x="323528" y="250770"/>
            <a:ext cx="4824536" cy="2862322"/>
          </a:xfrm>
          <a:prstGeom prst="rect">
            <a:avLst/>
          </a:prstGeom>
        </p:spPr>
        <p:txBody>
          <a:bodyPr wrap="square">
            <a:spAutoFit/>
          </a:bodyPr>
          <a:lstStyle/>
          <a:p>
            <a:pPr algn="just"/>
            <a:r>
              <a:rPr lang="pt-BR" sz="3600" dirty="0">
                <a:solidFill>
                  <a:prstClr val="white"/>
                </a:solidFill>
                <a:latin typeface="CS Avva Shenouda" pitchFamily="34" charset="0"/>
              </a:rPr>
              <a:t>Ek`eswpi ek,w `nrwk @ satoumici `mpi`alou @ ausannau `nje nekbal @ `,na]`wou `mV] `mpicra`yl.</a:t>
            </a:r>
            <a:endParaRPr lang="fr-FR" sz="3600" dirty="0">
              <a:solidFill>
                <a:prstClr val="white"/>
              </a:solidFill>
              <a:latin typeface="CS Avva Shenouda" pitchFamily="34" charset="0"/>
            </a:endParaRPr>
          </a:p>
        </p:txBody>
      </p:sp>
      <p:sp>
        <p:nvSpPr>
          <p:cNvPr id="7" name="Rectangle 6"/>
          <p:cNvSpPr/>
          <p:nvPr/>
        </p:nvSpPr>
        <p:spPr>
          <a:xfrm>
            <a:off x="251520" y="4005064"/>
            <a:ext cx="8640960" cy="2062103"/>
          </a:xfrm>
          <a:prstGeom prst="rect">
            <a:avLst/>
          </a:prstGeom>
        </p:spPr>
        <p:txBody>
          <a:bodyPr wrap="square">
            <a:spAutoFit/>
          </a:bodyPr>
          <a:lstStyle/>
          <a:p>
            <a:pPr algn="ctr"/>
            <a:r>
              <a:rPr lang="fr-FR" sz="3200" b="1" dirty="0">
                <a:solidFill>
                  <a:prstClr val="white"/>
                </a:solidFill>
                <a:latin typeface="Book Antiqua" pitchFamily="18" charset="0"/>
              </a:rPr>
              <a:t>« Et voici tu seras muet</a:t>
            </a:r>
          </a:p>
          <a:p>
            <a:pPr algn="ctr"/>
            <a:r>
              <a:rPr lang="fr-FR" sz="3200" b="1" dirty="0">
                <a:solidFill>
                  <a:prstClr val="white"/>
                </a:solidFill>
                <a:latin typeface="Book Antiqua" pitchFamily="18" charset="0"/>
              </a:rPr>
              <a:t>Au jour où ton enfant naîtra</a:t>
            </a:r>
          </a:p>
          <a:p>
            <a:pPr algn="ctr"/>
            <a:r>
              <a:rPr lang="fr-FR" sz="3200" b="1" dirty="0">
                <a:solidFill>
                  <a:prstClr val="white"/>
                </a:solidFill>
                <a:latin typeface="Book Antiqua" pitchFamily="18" charset="0"/>
              </a:rPr>
              <a:t>Et dès que tes deux yeux verront</a:t>
            </a:r>
          </a:p>
          <a:p>
            <a:pPr algn="ctr"/>
            <a:r>
              <a:rPr lang="fr-FR" sz="3200" b="1" dirty="0">
                <a:solidFill>
                  <a:prstClr val="white"/>
                </a:solidFill>
                <a:latin typeface="Book Antiqua" pitchFamily="18" charset="0"/>
              </a:rPr>
              <a:t>Tu glorifies Dieu d’Israël »</a:t>
            </a:r>
          </a:p>
        </p:txBody>
      </p:sp>
      <p:sp>
        <p:nvSpPr>
          <p:cNvPr id="2" name="Action Button: Custom 7">
            <a:hlinkClick r:id="rId2" action="ppaction://hlinksldjump" highlightClick="1"/>
            <a:extLst>
              <a:ext uri="{FF2B5EF4-FFF2-40B4-BE49-F238E27FC236}">
                <a16:creationId xmlns:a16="http://schemas.microsoft.com/office/drawing/2014/main" id="{E6C29B80-DFF2-C541-A7AE-E16E8FEEC506}"/>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18075912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2800767"/>
          </a:xfrm>
          <a:prstGeom prst="rect">
            <a:avLst/>
          </a:prstGeom>
        </p:spPr>
        <p:txBody>
          <a:bodyPr wrap="square">
            <a:spAutoFit/>
          </a:bodyPr>
          <a:lstStyle/>
          <a:p>
            <a:pPr algn="just" rtl="1"/>
            <a:r>
              <a:rPr lang="ar-EG" sz="4400" dirty="0">
                <a:solidFill>
                  <a:prstClr val="white"/>
                </a:solidFill>
              </a:rPr>
              <a:t>أرسل </a:t>
            </a:r>
            <a:r>
              <a:rPr lang="ar-EG" sz="4400" dirty="0" err="1">
                <a:solidFill>
                  <a:prstClr val="white"/>
                </a:solidFill>
              </a:rPr>
              <a:t>غبرائيل</a:t>
            </a:r>
            <a:r>
              <a:rPr lang="ar-EG" sz="4400" dirty="0">
                <a:solidFill>
                  <a:prstClr val="white"/>
                </a:solidFill>
              </a:rPr>
              <a:t> من قبل ملك المجد إلى مدينة من الجليل اسمها ناصره </a:t>
            </a:r>
            <a:endParaRPr lang="fr-FR" sz="4400" dirty="0">
              <a:solidFill>
                <a:prstClr val="white"/>
              </a:solidFill>
            </a:endParaRPr>
          </a:p>
        </p:txBody>
      </p:sp>
      <p:sp>
        <p:nvSpPr>
          <p:cNvPr id="6" name="Rectangle 5"/>
          <p:cNvSpPr/>
          <p:nvPr/>
        </p:nvSpPr>
        <p:spPr>
          <a:xfrm>
            <a:off x="323528" y="250770"/>
            <a:ext cx="4752528" cy="2973122"/>
          </a:xfrm>
          <a:prstGeom prst="rect">
            <a:avLst/>
          </a:prstGeom>
        </p:spPr>
        <p:txBody>
          <a:bodyPr wrap="square">
            <a:spAutoFit/>
          </a:bodyPr>
          <a:lstStyle/>
          <a:p>
            <a:pPr algn="just"/>
            <a:r>
              <a:rPr lang="pt-BR" sz="3600">
                <a:solidFill>
                  <a:prstClr val="white"/>
                </a:solidFill>
                <a:latin typeface="CS Avva Shenouda" pitchFamily="34" charset="0"/>
              </a:rPr>
              <a:t>Auouwrp </a:t>
            </a:r>
            <a:r>
              <a:rPr lang="pt-BR" sz="3600" dirty="0">
                <a:solidFill>
                  <a:prstClr val="white"/>
                </a:solidFill>
                <a:latin typeface="CS Avva Shenouda" pitchFamily="34" charset="0"/>
              </a:rPr>
              <a:t>`nGabriyl @ `ebolhiten `pouro `nte </a:t>
            </a:r>
          </a:p>
          <a:p>
            <a:pPr algn="just"/>
            <a:r>
              <a:rPr lang="pt-BR" sz="3600" dirty="0">
                <a:solidFill>
                  <a:prstClr val="white"/>
                </a:solidFill>
                <a:latin typeface="CS Avva Shenouda" pitchFamily="34" charset="0"/>
              </a:rPr>
              <a:t>`p`wou @ `eoubaki `nte ]Galile`a @ `epecran pe Nazare;. </a:t>
            </a:r>
            <a:endParaRPr lang="fr-FR" sz="3600" dirty="0">
              <a:solidFill>
                <a:prstClr val="white"/>
              </a:solidFill>
              <a:latin typeface="CS Avva Shenouda" pitchFamily="34" charset="0"/>
            </a:endParaRPr>
          </a:p>
        </p:txBody>
      </p:sp>
      <p:sp>
        <p:nvSpPr>
          <p:cNvPr id="7" name="Rectangle 6"/>
          <p:cNvSpPr/>
          <p:nvPr/>
        </p:nvSpPr>
        <p:spPr>
          <a:xfrm>
            <a:off x="251520" y="4149080"/>
            <a:ext cx="8640960" cy="2062103"/>
          </a:xfrm>
          <a:prstGeom prst="rect">
            <a:avLst/>
          </a:prstGeom>
        </p:spPr>
        <p:txBody>
          <a:bodyPr wrap="square">
            <a:spAutoFit/>
          </a:bodyPr>
          <a:lstStyle/>
          <a:p>
            <a:pPr algn="ctr"/>
            <a:r>
              <a:rPr lang="fr-FR" sz="3200" b="1" dirty="0">
                <a:solidFill>
                  <a:prstClr val="white"/>
                </a:solidFill>
                <a:latin typeface="Book Antiqua" pitchFamily="18" charset="0"/>
              </a:rPr>
              <a:t>Et Gabriel fut envoyé</a:t>
            </a:r>
          </a:p>
          <a:p>
            <a:pPr algn="ctr"/>
            <a:r>
              <a:rPr lang="fr-FR" sz="3200" b="1" dirty="0">
                <a:solidFill>
                  <a:prstClr val="white"/>
                </a:solidFill>
                <a:latin typeface="Book Antiqua" pitchFamily="18" charset="0"/>
              </a:rPr>
              <a:t>Fut envoyé du Roi de gloire</a:t>
            </a:r>
          </a:p>
          <a:p>
            <a:pPr algn="ctr"/>
            <a:r>
              <a:rPr lang="fr-FR" sz="3200" b="1" dirty="0">
                <a:solidFill>
                  <a:prstClr val="white"/>
                </a:solidFill>
                <a:latin typeface="Book Antiqua" pitchFamily="18" charset="0"/>
              </a:rPr>
              <a:t>Dans une ville de Galilée</a:t>
            </a:r>
          </a:p>
          <a:p>
            <a:pPr algn="ctr"/>
            <a:r>
              <a:rPr lang="fr-FR" sz="3200" b="1" dirty="0">
                <a:solidFill>
                  <a:prstClr val="white"/>
                </a:solidFill>
                <a:latin typeface="Book Antiqua" pitchFamily="18" charset="0"/>
              </a:rPr>
              <a:t>La ville s’appelait Nazareth</a:t>
            </a:r>
          </a:p>
        </p:txBody>
      </p:sp>
      <p:sp>
        <p:nvSpPr>
          <p:cNvPr id="2" name="Action Button: Custom 7">
            <a:hlinkClick r:id="rId2" action="ppaction://hlinksldjump" highlightClick="1"/>
            <a:extLst>
              <a:ext uri="{FF2B5EF4-FFF2-40B4-BE49-F238E27FC236}">
                <a16:creationId xmlns:a16="http://schemas.microsoft.com/office/drawing/2014/main" id="{F256BB82-4F6F-1C49-9FEA-B50AEC4D85D7}"/>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2139160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2123658"/>
          </a:xfrm>
          <a:prstGeom prst="rect">
            <a:avLst/>
          </a:prstGeom>
        </p:spPr>
        <p:txBody>
          <a:bodyPr wrap="square">
            <a:spAutoFit/>
          </a:bodyPr>
          <a:lstStyle/>
          <a:p>
            <a:pPr algn="just" rtl="1"/>
            <a:r>
              <a:rPr lang="ar-EG" sz="4400" dirty="0">
                <a:solidFill>
                  <a:prstClr val="white"/>
                </a:solidFill>
              </a:rPr>
              <a:t>إلى فتاه عذراء من بيت داود اسمها ابنه الملك داود</a:t>
            </a:r>
            <a:endParaRPr lang="fr-FR" sz="4400" dirty="0">
              <a:solidFill>
                <a:prstClr val="white"/>
              </a:solidFill>
            </a:endParaRPr>
          </a:p>
        </p:txBody>
      </p:sp>
      <p:sp>
        <p:nvSpPr>
          <p:cNvPr id="6" name="Rectangle 5"/>
          <p:cNvSpPr/>
          <p:nvPr/>
        </p:nvSpPr>
        <p:spPr>
          <a:xfrm>
            <a:off x="323528" y="250770"/>
            <a:ext cx="4824536" cy="2308324"/>
          </a:xfrm>
          <a:prstGeom prst="rect">
            <a:avLst/>
          </a:prstGeom>
        </p:spPr>
        <p:txBody>
          <a:bodyPr wrap="square">
            <a:spAutoFit/>
          </a:bodyPr>
          <a:lstStyle/>
          <a:p>
            <a:pPr algn="just"/>
            <a:r>
              <a:rPr lang="pt-BR" sz="3600" dirty="0">
                <a:solidFill>
                  <a:prstClr val="white"/>
                </a:solidFill>
                <a:latin typeface="CS Avva Shenouda" pitchFamily="34" charset="0"/>
              </a:rPr>
              <a:t>Ha ou`alou `mpar;enoc @ `ebolqen `pyi `nDauid @ `epecran pe Mariam @ `tseri `m`pouro Dauid.</a:t>
            </a:r>
            <a:endParaRPr lang="fr-FR" sz="3600" dirty="0">
              <a:solidFill>
                <a:prstClr val="white"/>
              </a:solidFill>
              <a:latin typeface="CS Avva Shenouda" pitchFamily="34" charset="0"/>
            </a:endParaRPr>
          </a:p>
        </p:txBody>
      </p:sp>
      <p:sp>
        <p:nvSpPr>
          <p:cNvPr id="7" name="Rectangle 6"/>
          <p:cNvSpPr/>
          <p:nvPr/>
        </p:nvSpPr>
        <p:spPr>
          <a:xfrm>
            <a:off x="251520" y="4221088"/>
            <a:ext cx="8640960" cy="2062103"/>
          </a:xfrm>
          <a:prstGeom prst="rect">
            <a:avLst/>
          </a:prstGeom>
        </p:spPr>
        <p:txBody>
          <a:bodyPr wrap="square">
            <a:spAutoFit/>
          </a:bodyPr>
          <a:lstStyle/>
          <a:p>
            <a:pPr algn="ctr"/>
            <a:r>
              <a:rPr lang="fr-FR" sz="3200" b="1" dirty="0">
                <a:solidFill>
                  <a:prstClr val="white"/>
                </a:solidFill>
                <a:latin typeface="Book Antiqua" pitchFamily="18" charset="0"/>
              </a:rPr>
              <a:t>Fut envoyé à une jeune vierge</a:t>
            </a:r>
          </a:p>
          <a:p>
            <a:pPr algn="ctr"/>
            <a:r>
              <a:rPr lang="fr-FR" sz="3200" b="1" dirty="0">
                <a:solidFill>
                  <a:prstClr val="white"/>
                </a:solidFill>
                <a:latin typeface="Book Antiqua" pitchFamily="18" charset="0"/>
              </a:rPr>
              <a:t>De la maison du roi David</a:t>
            </a:r>
          </a:p>
          <a:p>
            <a:pPr algn="ctr"/>
            <a:r>
              <a:rPr lang="fr-FR" sz="3200" b="1" dirty="0">
                <a:solidFill>
                  <a:prstClr val="white"/>
                </a:solidFill>
                <a:latin typeface="Book Antiqua" pitchFamily="18" charset="0"/>
              </a:rPr>
              <a:t>La Vierge s’appelait Marie</a:t>
            </a:r>
          </a:p>
          <a:p>
            <a:pPr algn="ctr"/>
            <a:r>
              <a:rPr lang="fr-FR" sz="3200" b="1" dirty="0">
                <a:solidFill>
                  <a:prstClr val="white"/>
                </a:solidFill>
                <a:latin typeface="Book Antiqua" pitchFamily="18" charset="0"/>
              </a:rPr>
              <a:t>C’était la fille du roi David</a:t>
            </a:r>
          </a:p>
        </p:txBody>
      </p:sp>
      <p:sp>
        <p:nvSpPr>
          <p:cNvPr id="2" name="Action Button: Custom 7">
            <a:hlinkClick r:id="rId2" action="ppaction://hlinksldjump" highlightClick="1"/>
            <a:extLst>
              <a:ext uri="{FF2B5EF4-FFF2-40B4-BE49-F238E27FC236}">
                <a16:creationId xmlns:a16="http://schemas.microsoft.com/office/drawing/2014/main" id="{A96E8BF7-FB79-6848-A2AC-7C62D7C3537F}"/>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12229201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2800767"/>
          </a:xfrm>
          <a:prstGeom prst="rect">
            <a:avLst/>
          </a:prstGeom>
        </p:spPr>
        <p:txBody>
          <a:bodyPr wrap="square">
            <a:spAutoFit/>
          </a:bodyPr>
          <a:lstStyle/>
          <a:p>
            <a:pPr algn="just" rtl="1"/>
            <a:r>
              <a:rPr lang="ar-EG" sz="4400" dirty="0">
                <a:solidFill>
                  <a:prstClr val="white"/>
                </a:solidFill>
              </a:rPr>
              <a:t>صرت تعزيها قائلاً افرحى وابتهجى السلام لك يا ممتلئة نعمة الرب معك</a:t>
            </a:r>
            <a:endParaRPr lang="fr-FR" sz="4400" dirty="0">
              <a:solidFill>
                <a:prstClr val="white"/>
              </a:solidFill>
            </a:endParaRPr>
          </a:p>
        </p:txBody>
      </p:sp>
      <p:sp>
        <p:nvSpPr>
          <p:cNvPr id="6" name="Rectangle 5"/>
          <p:cNvSpPr/>
          <p:nvPr/>
        </p:nvSpPr>
        <p:spPr>
          <a:xfrm>
            <a:off x="323528" y="250770"/>
            <a:ext cx="4824536" cy="2862322"/>
          </a:xfrm>
          <a:prstGeom prst="rect">
            <a:avLst/>
          </a:prstGeom>
        </p:spPr>
        <p:txBody>
          <a:bodyPr wrap="square">
            <a:spAutoFit/>
          </a:bodyPr>
          <a:lstStyle/>
          <a:p>
            <a:pPr algn="just"/>
            <a:r>
              <a:rPr lang="pt-BR" sz="3600">
                <a:solidFill>
                  <a:prstClr val="white"/>
                </a:solidFill>
                <a:latin typeface="CS Avva Shenouda" pitchFamily="34" charset="0"/>
              </a:rPr>
              <a:t>Akswpi </a:t>
            </a:r>
            <a:r>
              <a:rPr lang="pt-BR" sz="3600" dirty="0">
                <a:solidFill>
                  <a:prstClr val="white"/>
                </a:solidFill>
                <a:latin typeface="CS Avva Shenouda" pitchFamily="34" charset="0"/>
              </a:rPr>
              <a:t>ek]nom] nac @ je rasi ounof `mmo @ je ,ere ;y`e;meh `n`hmot @ ouoh P=o=c sop neme.</a:t>
            </a:r>
            <a:endParaRPr lang="fr-FR" sz="3600" dirty="0">
              <a:solidFill>
                <a:prstClr val="white"/>
              </a:solidFill>
              <a:latin typeface="CS Avva Shenouda" pitchFamily="34" charset="0"/>
            </a:endParaRPr>
          </a:p>
        </p:txBody>
      </p:sp>
      <p:sp>
        <p:nvSpPr>
          <p:cNvPr id="7" name="Rectangle 6"/>
          <p:cNvSpPr/>
          <p:nvPr/>
        </p:nvSpPr>
        <p:spPr>
          <a:xfrm>
            <a:off x="251520" y="4149080"/>
            <a:ext cx="8640960" cy="2062103"/>
          </a:xfrm>
          <a:prstGeom prst="rect">
            <a:avLst/>
          </a:prstGeom>
        </p:spPr>
        <p:txBody>
          <a:bodyPr wrap="square">
            <a:spAutoFit/>
          </a:bodyPr>
          <a:lstStyle/>
          <a:p>
            <a:pPr algn="ctr"/>
            <a:r>
              <a:rPr lang="fr-FR" sz="3200" b="1" dirty="0">
                <a:solidFill>
                  <a:prstClr val="white"/>
                </a:solidFill>
                <a:latin typeface="Book Antiqua" pitchFamily="18" charset="0"/>
              </a:rPr>
              <a:t>Et tu l’as consolée disant:</a:t>
            </a:r>
          </a:p>
          <a:p>
            <a:pPr algn="ctr"/>
            <a:r>
              <a:rPr lang="fr-FR" sz="3200" b="1" dirty="0">
                <a:solidFill>
                  <a:prstClr val="white"/>
                </a:solidFill>
                <a:latin typeface="Book Antiqua" pitchFamily="18" charset="0"/>
              </a:rPr>
              <a:t>« Oh ! réjouis-toi et sois heureuse</a:t>
            </a:r>
          </a:p>
          <a:p>
            <a:pPr algn="ctr"/>
            <a:r>
              <a:rPr lang="fr-FR" sz="3200" b="1" dirty="0">
                <a:solidFill>
                  <a:prstClr val="white"/>
                </a:solidFill>
                <a:latin typeface="Book Antiqua" pitchFamily="18" charset="0"/>
              </a:rPr>
              <a:t>Salut à toi, pleine de grâce</a:t>
            </a:r>
          </a:p>
          <a:p>
            <a:pPr algn="ctr"/>
            <a:r>
              <a:rPr lang="fr-FR" sz="3200" b="1" dirty="0">
                <a:solidFill>
                  <a:prstClr val="white"/>
                </a:solidFill>
                <a:latin typeface="Book Antiqua" pitchFamily="18" charset="0"/>
              </a:rPr>
              <a:t>Oui le Seigneur est avec toi. »</a:t>
            </a:r>
          </a:p>
        </p:txBody>
      </p:sp>
      <p:sp>
        <p:nvSpPr>
          <p:cNvPr id="2" name="Action Button: Custom 7">
            <a:hlinkClick r:id="rId2" action="ppaction://hlinksldjump" highlightClick="1"/>
            <a:extLst>
              <a:ext uri="{FF2B5EF4-FFF2-40B4-BE49-F238E27FC236}">
                <a16:creationId xmlns:a16="http://schemas.microsoft.com/office/drawing/2014/main" id="{EC403907-54BD-CB40-8B0F-33306E1DC021}"/>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11083986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3477875"/>
          </a:xfrm>
          <a:prstGeom prst="rect">
            <a:avLst/>
          </a:prstGeom>
        </p:spPr>
        <p:txBody>
          <a:bodyPr wrap="square">
            <a:spAutoFit/>
          </a:bodyPr>
          <a:lstStyle/>
          <a:p>
            <a:pPr algn="just" rtl="1"/>
            <a:r>
              <a:rPr lang="ar-EG" sz="4400" dirty="0">
                <a:solidFill>
                  <a:prstClr val="white"/>
                </a:solidFill>
              </a:rPr>
              <a:t>السلام لك أيتها العذراء الملكة الحقيقية الحقانية السلام لفخر جنسنا ولدتِ لنا </a:t>
            </a:r>
            <a:r>
              <a:rPr lang="ar-EG" sz="4400" dirty="0" err="1">
                <a:solidFill>
                  <a:prstClr val="white"/>
                </a:solidFill>
              </a:rPr>
              <a:t>عمانوئيل</a:t>
            </a:r>
            <a:r>
              <a:rPr lang="ar-EG" sz="4400" dirty="0">
                <a:solidFill>
                  <a:prstClr val="white"/>
                </a:solidFill>
              </a:rPr>
              <a:t>.</a:t>
            </a:r>
            <a:endParaRPr lang="fr-FR" sz="4400" dirty="0">
              <a:solidFill>
                <a:prstClr val="white"/>
              </a:solidFill>
            </a:endParaRPr>
          </a:p>
        </p:txBody>
      </p:sp>
      <p:sp>
        <p:nvSpPr>
          <p:cNvPr id="6" name="Rectangle 5"/>
          <p:cNvSpPr/>
          <p:nvPr/>
        </p:nvSpPr>
        <p:spPr>
          <a:xfrm>
            <a:off x="323528" y="250770"/>
            <a:ext cx="4680520" cy="2708434"/>
          </a:xfrm>
          <a:prstGeom prst="rect">
            <a:avLst/>
          </a:prstGeom>
        </p:spPr>
        <p:txBody>
          <a:bodyPr wrap="square">
            <a:spAutoFit/>
          </a:bodyPr>
          <a:lstStyle/>
          <a:p>
            <a:pPr algn="just"/>
            <a:r>
              <a:rPr lang="fr-FR" sz="3400" dirty="0">
                <a:solidFill>
                  <a:prstClr val="white"/>
                </a:solidFill>
                <a:latin typeface="CS Avva Shenouda" pitchFamily="34" charset="0"/>
              </a:rPr>
              <a:t>&lt;</a:t>
            </a:r>
            <a:r>
              <a:rPr lang="fr-FR" sz="3400" dirty="0" err="1">
                <a:solidFill>
                  <a:prstClr val="white"/>
                </a:solidFill>
                <a:latin typeface="CS Avva Shenouda" pitchFamily="34" charset="0"/>
              </a:rPr>
              <a:t>ere</a:t>
            </a:r>
            <a:r>
              <a:rPr lang="fr-FR" sz="3400" dirty="0">
                <a:solidFill>
                  <a:prstClr val="white"/>
                </a:solidFill>
                <a:latin typeface="CS Avva Shenouda" pitchFamily="34" charset="0"/>
              </a:rPr>
              <a:t> ne `w ]</a:t>
            </a:r>
            <a:r>
              <a:rPr lang="fr-FR" sz="3400" dirty="0" err="1">
                <a:solidFill>
                  <a:prstClr val="white"/>
                </a:solidFill>
                <a:latin typeface="CS Avva Shenouda" pitchFamily="34" charset="0"/>
              </a:rPr>
              <a:t>par;enoc</a:t>
            </a:r>
            <a:r>
              <a:rPr lang="fr-FR" sz="3400" dirty="0">
                <a:solidFill>
                  <a:prstClr val="white"/>
                </a:solidFill>
                <a:latin typeface="CS Avva Shenouda" pitchFamily="34" charset="0"/>
              </a:rPr>
              <a:t> @ ]</a:t>
            </a:r>
            <a:r>
              <a:rPr lang="fr-FR" sz="3400" dirty="0" err="1">
                <a:solidFill>
                  <a:prstClr val="white"/>
                </a:solidFill>
                <a:latin typeface="CS Avva Shenouda" pitchFamily="34" charset="0"/>
              </a:rPr>
              <a:t>ourw</a:t>
            </a:r>
            <a:r>
              <a:rPr lang="fr-FR" sz="3400" dirty="0">
                <a:solidFill>
                  <a:prstClr val="white"/>
                </a:solidFill>
                <a:latin typeface="CS Avva Shenouda" pitchFamily="34" charset="0"/>
              </a:rPr>
              <a:t> `</a:t>
            </a:r>
            <a:r>
              <a:rPr lang="fr-FR" sz="3400" dirty="0" err="1">
                <a:solidFill>
                  <a:prstClr val="white"/>
                </a:solidFill>
                <a:latin typeface="CS Avva Shenouda" pitchFamily="34" charset="0"/>
              </a:rPr>
              <a:t>mmyi</a:t>
            </a:r>
            <a:r>
              <a:rPr lang="fr-FR" sz="3400" dirty="0">
                <a:solidFill>
                  <a:prstClr val="white"/>
                </a:solidFill>
                <a:latin typeface="CS Avva Shenouda" pitchFamily="34" charset="0"/>
              </a:rPr>
              <a:t> `n`</a:t>
            </a:r>
            <a:r>
              <a:rPr lang="fr-FR" sz="3400" dirty="0" err="1">
                <a:solidFill>
                  <a:prstClr val="white"/>
                </a:solidFill>
                <a:latin typeface="CS Avva Shenouda" pitchFamily="34" charset="0"/>
              </a:rPr>
              <a:t>aly;iny</a:t>
            </a:r>
            <a:r>
              <a:rPr lang="fr-FR" sz="3400" dirty="0">
                <a:solidFill>
                  <a:prstClr val="white"/>
                </a:solidFill>
                <a:latin typeface="CS Avva Shenouda" pitchFamily="34" charset="0"/>
              </a:rPr>
              <a:t> @ ,</a:t>
            </a:r>
            <a:r>
              <a:rPr lang="fr-FR" sz="3400" dirty="0" err="1">
                <a:solidFill>
                  <a:prstClr val="white"/>
                </a:solidFill>
                <a:latin typeface="CS Avva Shenouda" pitchFamily="34" charset="0"/>
              </a:rPr>
              <a:t>ere</a:t>
            </a:r>
            <a:r>
              <a:rPr lang="fr-FR" sz="3400" dirty="0">
                <a:solidFill>
                  <a:prstClr val="white"/>
                </a:solidFill>
                <a:latin typeface="CS Avva Shenouda" pitchFamily="34" charset="0"/>
              </a:rPr>
              <a:t> `</a:t>
            </a:r>
            <a:r>
              <a:rPr lang="fr-FR" sz="3400" dirty="0" err="1">
                <a:solidFill>
                  <a:prstClr val="white"/>
                </a:solidFill>
                <a:latin typeface="CS Avva Shenouda" pitchFamily="34" charset="0"/>
              </a:rPr>
              <a:t>psousou</a:t>
            </a:r>
            <a:r>
              <a:rPr lang="fr-FR" sz="3400" dirty="0">
                <a:solidFill>
                  <a:prstClr val="white"/>
                </a:solidFill>
                <a:latin typeface="CS Avva Shenouda" pitchFamily="34" charset="0"/>
              </a:rPr>
              <a:t> `</a:t>
            </a:r>
            <a:r>
              <a:rPr lang="fr-FR" sz="3400" dirty="0" err="1">
                <a:solidFill>
                  <a:prstClr val="white"/>
                </a:solidFill>
                <a:latin typeface="CS Avva Shenouda" pitchFamily="34" charset="0"/>
              </a:rPr>
              <a:t>nte</a:t>
            </a:r>
            <a:r>
              <a:rPr lang="fr-FR" sz="3400" dirty="0">
                <a:solidFill>
                  <a:prstClr val="white"/>
                </a:solidFill>
                <a:latin typeface="CS Avva Shenouda" pitchFamily="34" charset="0"/>
              </a:rPr>
              <a:t> </a:t>
            </a:r>
            <a:r>
              <a:rPr lang="fr-FR" sz="3400" dirty="0" err="1">
                <a:solidFill>
                  <a:prstClr val="white"/>
                </a:solidFill>
                <a:latin typeface="CS Avva Shenouda" pitchFamily="34" charset="0"/>
              </a:rPr>
              <a:t>pengenoc</a:t>
            </a:r>
            <a:r>
              <a:rPr lang="fr-FR" sz="3400" dirty="0">
                <a:solidFill>
                  <a:prstClr val="white"/>
                </a:solidFill>
                <a:latin typeface="CS Avva Shenouda" pitchFamily="34" charset="0"/>
              </a:rPr>
              <a:t> @ `</a:t>
            </a:r>
            <a:r>
              <a:rPr lang="fr-FR" sz="3400" dirty="0" err="1">
                <a:solidFill>
                  <a:prstClr val="white"/>
                </a:solidFill>
                <a:latin typeface="CS Avva Shenouda" pitchFamily="34" charset="0"/>
              </a:rPr>
              <a:t>are`jvo</a:t>
            </a:r>
            <a:r>
              <a:rPr lang="fr-FR" sz="3400" dirty="0">
                <a:solidFill>
                  <a:prstClr val="white"/>
                </a:solidFill>
                <a:latin typeface="CS Avva Shenouda" pitchFamily="34" charset="0"/>
              </a:rPr>
              <a:t> nan `</a:t>
            </a:r>
            <a:r>
              <a:rPr lang="fr-FR" sz="3400" dirty="0" err="1">
                <a:solidFill>
                  <a:prstClr val="white"/>
                </a:solidFill>
                <a:latin typeface="CS Avva Shenouda" pitchFamily="34" charset="0"/>
              </a:rPr>
              <a:t>nEmmanouyl</a:t>
            </a:r>
            <a:r>
              <a:rPr lang="fr-FR" sz="3400" dirty="0">
                <a:solidFill>
                  <a:prstClr val="white"/>
                </a:solidFill>
                <a:latin typeface="CS Avva Shenouda" pitchFamily="34" charset="0"/>
              </a:rPr>
              <a:t>.</a:t>
            </a:r>
          </a:p>
        </p:txBody>
      </p:sp>
      <p:sp>
        <p:nvSpPr>
          <p:cNvPr id="7" name="Rectangle 6"/>
          <p:cNvSpPr/>
          <p:nvPr/>
        </p:nvSpPr>
        <p:spPr>
          <a:xfrm>
            <a:off x="251520" y="4149080"/>
            <a:ext cx="8640960" cy="2062103"/>
          </a:xfrm>
          <a:prstGeom prst="rect">
            <a:avLst/>
          </a:prstGeom>
        </p:spPr>
        <p:txBody>
          <a:bodyPr wrap="square">
            <a:spAutoFit/>
          </a:bodyPr>
          <a:lstStyle/>
          <a:p>
            <a:pPr algn="ctr"/>
            <a:r>
              <a:rPr lang="fr-FR" sz="3200" b="1" dirty="0">
                <a:solidFill>
                  <a:prstClr val="white"/>
                </a:solidFill>
                <a:latin typeface="Book Antiqua" pitchFamily="18" charset="0"/>
              </a:rPr>
              <a:t>Salut à toi ô Sainte Vierge </a:t>
            </a:r>
          </a:p>
          <a:p>
            <a:pPr algn="ctr"/>
            <a:r>
              <a:rPr lang="fr-FR" sz="3200" b="1" dirty="0">
                <a:solidFill>
                  <a:prstClr val="white"/>
                </a:solidFill>
                <a:latin typeface="Book Antiqua" pitchFamily="18" charset="0"/>
              </a:rPr>
              <a:t>Ô toi la Reine véritable</a:t>
            </a:r>
          </a:p>
          <a:p>
            <a:pPr algn="ctr"/>
            <a:r>
              <a:rPr lang="fr-FR" sz="3200" b="1" dirty="0">
                <a:solidFill>
                  <a:prstClr val="white"/>
                </a:solidFill>
                <a:latin typeface="Book Antiqua" pitchFamily="18" charset="0"/>
              </a:rPr>
              <a:t>Salut à toi fierté des hommes</a:t>
            </a:r>
          </a:p>
          <a:p>
            <a:pPr algn="ctr"/>
            <a:r>
              <a:rPr lang="fr-FR" sz="3200" b="1" dirty="0">
                <a:solidFill>
                  <a:prstClr val="white"/>
                </a:solidFill>
                <a:latin typeface="Book Antiqua" pitchFamily="18" charset="0"/>
              </a:rPr>
              <a:t>Tu enfantas Emmanuel</a:t>
            </a:r>
          </a:p>
        </p:txBody>
      </p:sp>
      <p:sp>
        <p:nvSpPr>
          <p:cNvPr id="2" name="Action Button: Custom 7">
            <a:hlinkClick r:id="rId2" action="ppaction://hlinksldjump" highlightClick="1"/>
            <a:extLst>
              <a:ext uri="{FF2B5EF4-FFF2-40B4-BE49-F238E27FC236}">
                <a16:creationId xmlns:a16="http://schemas.microsoft.com/office/drawing/2014/main" id="{6EB6C985-0EFA-5645-A702-28B65D14DBE7}"/>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498202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00656" name="Group 16"/>
          <p:cNvGraphicFramePr>
            <a:graphicFrameLocks noGrp="1"/>
          </p:cNvGraphicFramePr>
          <p:nvPr>
            <p:extLst>
              <p:ext uri="{D42A27DB-BD31-4B8C-83A1-F6EECF244321}">
                <p14:modId xmlns:p14="http://schemas.microsoft.com/office/powerpoint/2010/main" val="4142270947"/>
              </p:ext>
            </p:extLst>
          </p:nvPr>
        </p:nvGraphicFramePr>
        <p:xfrm>
          <a:off x="76200" y="-76200"/>
          <a:ext cx="8839200" cy="6675120"/>
        </p:xfrm>
        <a:graphic>
          <a:graphicData uri="http://schemas.openxmlformats.org/drawingml/2006/table">
            <a:tbl>
              <a:tblPr/>
              <a:tblGrid>
                <a:gridCol w="3352800">
                  <a:extLst>
                    <a:ext uri="{9D8B030D-6E8A-4147-A177-3AD203B41FA5}">
                      <a16:colId xmlns:a16="http://schemas.microsoft.com/office/drawing/2014/main" val="20000"/>
                    </a:ext>
                  </a:extLst>
                </a:gridCol>
                <a:gridCol w="3462969">
                  <a:extLst>
                    <a:ext uri="{9D8B030D-6E8A-4147-A177-3AD203B41FA5}">
                      <a16:colId xmlns:a16="http://schemas.microsoft.com/office/drawing/2014/main" val="20001"/>
                    </a:ext>
                  </a:extLst>
                </a:gridCol>
                <a:gridCol w="2023431">
                  <a:extLst>
                    <a:ext uri="{9D8B030D-6E8A-4147-A177-3AD203B41FA5}">
                      <a16:colId xmlns:a16="http://schemas.microsoft.com/office/drawing/2014/main" val="20002"/>
                    </a:ext>
                  </a:extLst>
                </a:gridCol>
              </a:tblGrid>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الكاهن:</a:t>
                      </a:r>
                      <a:endParaRPr kumimoji="0" lang="en-US" sz="3600" b="0" i="0" u="sng" strike="noStrike" cap="none" normalizeH="0" baseline="0">
                        <a:ln>
                          <a:noFill/>
                        </a:ln>
                        <a:solidFill>
                          <a:srgbClr val="FF9900"/>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3541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Alitou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e~bolharon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fr-CA" sz="2400" b="0" i="0" u="none" strike="noStrike" cap="none" normalizeH="0" baseline="0" dirty="0">
                          <a:ln>
                            <a:noFill/>
                          </a:ln>
                          <a:solidFill>
                            <a:schemeClr val="tx1"/>
                          </a:solidFill>
                          <a:effectLst/>
                          <a:latin typeface="Coptic1" pitchFamily="2" charset="0"/>
                          <a:cs typeface="Arial" charset="0"/>
                        </a:rPr>
                        <a:t>Nem </a:t>
                      </a:r>
                      <a:r>
                        <a:rPr kumimoji="0" lang="fr-CA" sz="2400" b="0" i="0" u="none" strike="noStrike" cap="none" normalizeH="0" baseline="0" dirty="0" err="1">
                          <a:ln>
                            <a:noFill/>
                          </a:ln>
                          <a:solidFill>
                            <a:schemeClr val="tx1"/>
                          </a:solidFill>
                          <a:effectLst/>
                          <a:latin typeface="Coptic1" pitchFamily="2" charset="0"/>
                          <a:cs typeface="Arial" charset="0"/>
                        </a:rPr>
                        <a:t>e~bolha</a:t>
                      </a:r>
                      <a:r>
                        <a:rPr kumimoji="0" lang="fr-CA" sz="2400" b="0" i="0" u="none" strike="noStrike" cap="none" normalizeH="0" baseline="0" dirty="0">
                          <a:ln>
                            <a:noFill/>
                          </a:ln>
                          <a:solidFill>
                            <a:schemeClr val="tx1"/>
                          </a:solidFill>
                          <a:effectLst/>
                          <a:latin typeface="Coptic1" pitchFamily="2" charset="0"/>
                          <a:cs typeface="Arial" charset="0"/>
                        </a:rPr>
                        <a:t> </a:t>
                      </a:r>
                      <a:r>
                        <a:rPr kumimoji="0" lang="fr-CA" sz="2400" b="0" i="0" u="none" strike="noStrike" cap="none" normalizeH="0" baseline="0" dirty="0" err="1">
                          <a:ln>
                            <a:noFill/>
                          </a:ln>
                          <a:solidFill>
                            <a:schemeClr val="tx1"/>
                          </a:solidFill>
                          <a:effectLst/>
                          <a:latin typeface="Coptic1" pitchFamily="2" charset="0"/>
                          <a:cs typeface="Arial" charset="0"/>
                        </a:rPr>
                        <a:t>peklaoc</a:t>
                      </a:r>
                      <a:r>
                        <a:rPr kumimoji="0" lang="fr-CA" sz="2400" b="0" i="0" u="none" strike="noStrike" cap="none" normalizeH="0" baseline="0" dirty="0">
                          <a:ln>
                            <a:noFill/>
                          </a:ln>
                          <a:solidFill>
                            <a:schemeClr val="tx1"/>
                          </a:solidFill>
                          <a:effectLst/>
                          <a:latin typeface="Coptic1" pitchFamily="2" charset="0"/>
                          <a:cs typeface="Arial" charset="0"/>
                        </a:rPr>
                        <a:t> t/</a:t>
                      </a:r>
                      <a:r>
                        <a:rPr kumimoji="0" lang="fr-CA" sz="2400" b="0" i="0" u="none" strike="noStrike" cap="none" normalizeH="0" baseline="0" dirty="0" err="1">
                          <a:ln>
                            <a:noFill/>
                          </a:ln>
                          <a:solidFill>
                            <a:schemeClr val="tx1"/>
                          </a:solidFill>
                          <a:effectLst/>
                          <a:latin typeface="Coptic1" pitchFamily="2" charset="0"/>
                          <a:cs typeface="Arial" charset="0"/>
                        </a:rPr>
                        <a:t>rf</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e~bolha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taiekk~l</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cia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yai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fr-CA" sz="2400" b="0" i="0" u="none" strike="noStrike" cap="none" normalizeH="0" baseline="0" dirty="0">
                          <a:ln>
                            <a:noFill/>
                          </a:ln>
                          <a:solidFill>
                            <a:schemeClr val="tx1"/>
                          </a:solidFill>
                          <a:effectLst/>
                          <a:latin typeface="Coptic1" pitchFamily="2" charset="0"/>
                          <a:cs typeface="Arial" charset="0"/>
                        </a:rPr>
                        <a:t>Nem </a:t>
                      </a:r>
                      <a:r>
                        <a:rPr kumimoji="0" lang="fr-CA" sz="2400" b="0" i="0" u="none" strike="noStrike" cap="none" normalizeH="0" baseline="0" dirty="0" err="1">
                          <a:ln>
                            <a:noFill/>
                          </a:ln>
                          <a:solidFill>
                            <a:schemeClr val="tx1"/>
                          </a:solidFill>
                          <a:effectLst/>
                          <a:latin typeface="Coptic1" pitchFamily="2" charset="0"/>
                          <a:cs typeface="Arial" charset="0"/>
                        </a:rPr>
                        <a:t>e~bolha</a:t>
                      </a:r>
                      <a:r>
                        <a:rPr kumimoji="0" lang="fr-CA" sz="2400" b="0" i="0" u="none" strike="noStrike" cap="none" normalizeH="0" baseline="0" dirty="0">
                          <a:ln>
                            <a:noFill/>
                          </a:ln>
                          <a:solidFill>
                            <a:schemeClr val="tx1"/>
                          </a:solidFill>
                          <a:effectLst/>
                          <a:latin typeface="Coptic1" pitchFamily="2" charset="0"/>
                          <a:cs typeface="Arial" charset="0"/>
                        </a:rPr>
                        <a:t> </a:t>
                      </a:r>
                      <a:r>
                        <a:rPr kumimoji="0" lang="fr-CA" sz="2400" b="0" i="0" u="none" strike="noStrike" cap="none" normalizeH="0" baseline="0" dirty="0" err="1">
                          <a:ln>
                            <a:noFill/>
                          </a:ln>
                          <a:solidFill>
                            <a:schemeClr val="tx1"/>
                          </a:solidFill>
                          <a:effectLst/>
                          <a:latin typeface="Coptic1" pitchFamily="2" charset="0"/>
                          <a:cs typeface="Arial" charset="0"/>
                        </a:rPr>
                        <a:t>pai</a:t>
                      </a:r>
                      <a:r>
                        <a:rPr kumimoji="0" lang="fr-CA" sz="2400" b="0" i="0" u="none" strike="noStrike" cap="none" normalizeH="0" baseline="0" dirty="0">
                          <a:ln>
                            <a:noFill/>
                          </a:ln>
                          <a:solidFill>
                            <a:schemeClr val="tx1"/>
                          </a:solidFill>
                          <a:effectLst/>
                          <a:latin typeface="Coptic1" pitchFamily="2" charset="0"/>
                          <a:cs typeface="Arial" charset="0"/>
                        </a:rPr>
                        <a:t> ma </a:t>
                      </a:r>
                      <a:r>
                        <a:rPr kumimoji="0" lang="fr-CA" sz="2400" b="0" i="0" u="none" strike="noStrike" cap="none" normalizeH="0" baseline="0" dirty="0" err="1">
                          <a:ln>
                            <a:noFill/>
                          </a:ln>
                          <a:solidFill>
                            <a:schemeClr val="tx1"/>
                          </a:solidFill>
                          <a:effectLst/>
                          <a:latin typeface="Coptic1" pitchFamily="2" charset="0"/>
                          <a:cs typeface="Arial" charset="0"/>
                        </a:rPr>
                        <a:t>eyouab</a:t>
                      </a:r>
                      <a:r>
                        <a:rPr kumimoji="0" lang="fr-CA" sz="2400" b="0" i="0" u="none" strike="noStrike" cap="none" normalizeH="0" baseline="0" dirty="0">
                          <a:ln>
                            <a:noFill/>
                          </a:ln>
                          <a:solidFill>
                            <a:schemeClr val="tx1"/>
                          </a:solidFill>
                          <a:effectLst/>
                          <a:latin typeface="Coptic1" pitchFamily="2" charset="0"/>
                          <a:cs typeface="Arial" charset="0"/>
                        </a:rPr>
                        <a:t> </a:t>
                      </a:r>
                      <a:r>
                        <a:rPr kumimoji="0" lang="fr-CA" sz="2400" b="0" i="0" u="none" strike="noStrike" cap="none" normalizeH="0" baseline="0" dirty="0" err="1">
                          <a:ln>
                            <a:noFill/>
                          </a:ln>
                          <a:solidFill>
                            <a:schemeClr val="tx1"/>
                          </a:solidFill>
                          <a:effectLst/>
                          <a:latin typeface="Coptic1" pitchFamily="2" charset="0"/>
                          <a:cs typeface="Arial" charset="0"/>
                        </a:rPr>
                        <a:t>n~tak</a:t>
                      </a:r>
                      <a:r>
                        <a:rPr kumimoji="0" lang="fr-CA" sz="2400" b="0" i="0" u="none" strike="noStrike" cap="none" normalizeH="0" baseline="0" dirty="0">
                          <a:ln>
                            <a:noFill/>
                          </a:ln>
                          <a:solidFill>
                            <a:schemeClr val="tx1"/>
                          </a:solidFill>
                          <a:effectLst/>
                          <a:latin typeface="Coptic1" pitchFamily="2" charset="0"/>
                          <a:cs typeface="Arial" charset="0"/>
                        </a:rPr>
                        <a:t> </a:t>
                      </a:r>
                      <a:r>
                        <a:rPr kumimoji="0" lang="fr-CA" sz="2400" b="0" i="0" u="none" strike="noStrike" cap="none" normalizeH="0" baseline="0" dirty="0" err="1">
                          <a:ln>
                            <a:noFill/>
                          </a:ln>
                          <a:solidFill>
                            <a:schemeClr val="tx1"/>
                          </a:solidFill>
                          <a:effectLst/>
                          <a:latin typeface="Coptic1" pitchFamily="2" charset="0"/>
                          <a:cs typeface="Arial" charset="0"/>
                        </a:rPr>
                        <a:t>vai</a:t>
                      </a:r>
                      <a:r>
                        <a:rPr kumimoji="0" lang="fr-CA"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a:ln>
                            <a:noFill/>
                          </a:ln>
                          <a:solidFill>
                            <a:schemeClr val="tx1"/>
                          </a:solidFill>
                          <a:effectLst/>
                          <a:latin typeface="Coptic1" pitchFamily="2" charset="0"/>
                          <a:cs typeface="Arial" charset="0"/>
                        </a:rPr>
                        <a:t>N/ de </a:t>
                      </a:r>
                      <a:r>
                        <a:rPr kumimoji="0" lang="en-US" sz="2400" b="0" i="0" u="none" strike="noStrike" cap="none" normalizeH="0" baseline="0" dirty="0" err="1">
                          <a:ln>
                            <a:noFill/>
                          </a:ln>
                          <a:solidFill>
                            <a:schemeClr val="tx1"/>
                          </a:solidFill>
                          <a:effectLst/>
                          <a:latin typeface="Coptic1" pitchFamily="2" charset="0"/>
                          <a:cs typeface="Arial" charset="0"/>
                        </a:rPr>
                        <a:t>eynaneu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n/</a:t>
                      </a:r>
                      <a:r>
                        <a:rPr kumimoji="0" lang="en-US" sz="2400" b="0" i="0" u="none" strike="noStrike" cap="none" normalizeH="0" baseline="0" dirty="0" err="1">
                          <a:ln>
                            <a:noFill/>
                          </a:ln>
                          <a:solidFill>
                            <a:schemeClr val="tx1"/>
                          </a:solidFill>
                          <a:effectLst/>
                          <a:latin typeface="Coptic1" pitchFamily="2" charset="0"/>
                          <a:cs typeface="Arial" charset="0"/>
                        </a:rPr>
                        <a:t>e~ternofri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cahni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m~mwou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nan</a:t>
                      </a:r>
                      <a:r>
                        <a:rPr kumimoji="0" lang="en-US" sz="2400" b="0" i="0" u="none" strike="noStrike" cap="none" normalizeH="0" baseline="0" dirty="0">
                          <a:ln>
                            <a:noFill/>
                          </a:ln>
                          <a:solidFill>
                            <a:schemeClr val="tx1"/>
                          </a:solidFill>
                          <a:effectLst/>
                          <a:latin typeface="Coptic1" pitchFamily="2" charset="0"/>
                          <a:cs typeface="Arial" charset="0"/>
                        </a:rPr>
                        <a:t>: je </a:t>
                      </a:r>
                      <a:r>
                        <a:rPr kumimoji="0" lang="en-US" sz="2400" b="0" i="0" u="none" strike="noStrike" cap="none" normalizeH="0" baseline="0" dirty="0" err="1">
                          <a:ln>
                            <a:noFill/>
                          </a:ln>
                          <a:solidFill>
                            <a:schemeClr val="tx1"/>
                          </a:solidFill>
                          <a:effectLst/>
                          <a:latin typeface="Coptic1" pitchFamily="2" charset="0"/>
                          <a:cs typeface="Arial" charset="0"/>
                        </a:rPr>
                        <a:t>n~yok</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e~tak</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m~piersisi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e~hwmi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e~jen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nihof</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a:t>
                      </a:r>
                      <a:r>
                        <a:rPr kumimoji="0" lang="en-US" sz="2400" b="0" i="0" u="none" strike="noStrike" cap="none" normalizeH="0" baseline="0" dirty="0">
                          <a:ln>
                            <a:noFill/>
                          </a:ln>
                          <a:solidFill>
                            <a:schemeClr val="tx1"/>
                          </a:solidFill>
                          <a:effectLst/>
                          <a:latin typeface="Coptic1" pitchFamily="2" charset="0"/>
                          <a:cs typeface="Arial" charset="0"/>
                        </a:rPr>
                        <a:t>[l/: </a:t>
                      </a:r>
                      <a:br>
                        <a:rPr kumimoji="0" lang="en-US" sz="2400" b="0" i="0" u="none" strike="noStrike" cap="none" normalizeH="0" baseline="0" dirty="0">
                          <a:ln>
                            <a:noFill/>
                          </a:ln>
                          <a:solidFill>
                            <a:schemeClr val="tx1"/>
                          </a:solidFill>
                          <a:effectLst/>
                          <a:latin typeface="Coptic1" pitchFamily="2" charset="0"/>
                          <a:cs typeface="Arial" charset="0"/>
                        </a:rPr>
                      </a:b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e~jen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jom</a:t>
                      </a:r>
                      <a:r>
                        <a:rPr kumimoji="0" lang="en-US" sz="2400" b="0" i="0" u="none" strike="noStrike" cap="none" normalizeH="0" baseline="0" dirty="0">
                          <a:ln>
                            <a:noFill/>
                          </a:ln>
                          <a:solidFill>
                            <a:schemeClr val="tx1"/>
                          </a:solidFill>
                          <a:effectLst/>
                          <a:latin typeface="Coptic1" pitchFamily="2" charset="0"/>
                          <a:cs typeface="Arial" charset="0"/>
                        </a:rPr>
                        <a:t> t/</a:t>
                      </a:r>
                      <a:r>
                        <a:rPr kumimoji="0" lang="en-US" sz="2400" b="0" i="0" u="none" strike="noStrike" cap="none" normalizeH="0" baseline="0" dirty="0" err="1">
                          <a:ln>
                            <a:noFill/>
                          </a:ln>
                          <a:solidFill>
                            <a:schemeClr val="tx1"/>
                          </a:solidFill>
                          <a:effectLst/>
                          <a:latin typeface="Coptic1" pitchFamily="2" charset="0"/>
                          <a:cs typeface="Arial" charset="0"/>
                        </a:rPr>
                        <a:t>rc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pijaji</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a:ln>
                            <a:noFill/>
                          </a:ln>
                          <a:solidFill>
                            <a:schemeClr val="tx1"/>
                          </a:solidFill>
                          <a:effectLst/>
                          <a:latin typeface="Arial" charset="0"/>
                          <a:cs typeface="Arial" charset="0"/>
                        </a:rPr>
                        <a:t> </a:t>
                      </a: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Arial" charset="0"/>
                          <a:cs typeface="Arial" charset="0"/>
                        </a:rPr>
                        <a:t>éloigne</a:t>
                      </a:r>
                      <a:r>
                        <a:rPr kumimoji="0" lang="en-US" sz="2600" b="0" i="0" u="none" strike="noStrike" cap="none" normalizeH="0" baseline="0" dirty="0">
                          <a:ln>
                            <a:noFill/>
                          </a:ln>
                          <a:solidFill>
                            <a:schemeClr val="tx1"/>
                          </a:solidFill>
                          <a:effectLst/>
                          <a:latin typeface="Arial" charset="0"/>
                          <a:cs typeface="Arial" charset="0"/>
                        </a:rPr>
                        <a:t>-les de nous, </a:t>
                      </a:r>
                      <a:r>
                        <a:rPr kumimoji="0" lang="fr-CA" sz="2600" b="0" i="0" u="none" strike="noStrike" cap="none" normalizeH="0" baseline="0" dirty="0">
                          <a:ln>
                            <a:noFill/>
                          </a:ln>
                          <a:solidFill>
                            <a:schemeClr val="tx1"/>
                          </a:solidFill>
                          <a:effectLst/>
                          <a:latin typeface="Arial" charset="0"/>
                          <a:cs typeface="Arial" charset="0"/>
                        </a:rPr>
                        <a:t>Et de tout Ton peuple, </a:t>
                      </a:r>
                      <a:r>
                        <a:rPr kumimoji="0" lang="en-US" sz="2600" b="0" i="0" u="none" strike="noStrike" cap="none" normalizeH="0" baseline="0" dirty="0">
                          <a:ln>
                            <a:noFill/>
                          </a:ln>
                          <a:solidFill>
                            <a:schemeClr val="tx1"/>
                          </a:solidFill>
                          <a:effectLst/>
                          <a:latin typeface="Arial" charset="0"/>
                          <a:cs typeface="Arial" charset="0"/>
                        </a:rPr>
                        <a:t>(Et de </a:t>
                      </a:r>
                      <a:r>
                        <a:rPr kumimoji="0" lang="en-US" sz="2600" b="0" i="0" u="none" strike="noStrike" cap="none" normalizeH="0" baseline="0" dirty="0" err="1">
                          <a:ln>
                            <a:noFill/>
                          </a:ln>
                          <a:solidFill>
                            <a:schemeClr val="tx1"/>
                          </a:solidFill>
                          <a:effectLst/>
                          <a:latin typeface="Arial" charset="0"/>
                          <a:cs typeface="Arial" charset="0"/>
                        </a:rPr>
                        <a:t>cette</a:t>
                      </a:r>
                      <a:r>
                        <a:rPr kumimoji="0" lang="en-US" sz="2600" b="0" i="0" u="none" strike="noStrike" cap="none" normalizeH="0" baseline="0" dirty="0">
                          <a:ln>
                            <a:noFill/>
                          </a:ln>
                          <a:solidFill>
                            <a:schemeClr val="tx1"/>
                          </a:solidFill>
                          <a:effectLst/>
                          <a:latin typeface="Arial" charset="0"/>
                          <a:cs typeface="Arial" charset="0"/>
                        </a:rPr>
                        <a:t> </a:t>
                      </a:r>
                      <a:r>
                        <a:rPr kumimoji="0" lang="en-US" sz="2600" b="0" i="0" u="none" strike="noStrike" cap="none" normalizeH="0" baseline="0" dirty="0" err="1">
                          <a:ln>
                            <a:noFill/>
                          </a:ln>
                          <a:solidFill>
                            <a:schemeClr val="tx1"/>
                          </a:solidFill>
                          <a:effectLst/>
                          <a:latin typeface="Arial" charset="0"/>
                          <a:cs typeface="Arial" charset="0"/>
                        </a:rPr>
                        <a:t>église</a:t>
                      </a:r>
                      <a:r>
                        <a:rPr kumimoji="0" lang="en-US" sz="2600" b="0" i="0" u="none" strike="noStrike" cap="none" normalizeH="0" baseline="0" dirty="0">
                          <a:ln>
                            <a:noFill/>
                          </a:ln>
                          <a:solidFill>
                            <a:schemeClr val="tx1"/>
                          </a:solidFill>
                          <a:effectLst/>
                          <a:latin typeface="Arial" charset="0"/>
                          <a:cs typeface="Arial" charset="0"/>
                        </a:rPr>
                        <a:t>) </a:t>
                      </a:r>
                      <a:r>
                        <a:rPr kumimoji="0" lang="fr-CA" sz="2600" b="0" i="0" u="none" strike="noStrike" cap="none" normalizeH="0" baseline="0" dirty="0">
                          <a:ln>
                            <a:noFill/>
                          </a:ln>
                          <a:solidFill>
                            <a:schemeClr val="tx1"/>
                          </a:solidFill>
                          <a:effectLst/>
                          <a:latin typeface="Arial" charset="0"/>
                          <a:cs typeface="Arial" charset="0"/>
                        </a:rPr>
                        <a:t>Et  de  ce lieu saint qui est à Toi. Comble-nous de  tous Tes biens et dons convenables car c’est Toi qui nous as donné le pouvoir de fouler aux pieds les serpents, les scorpions  et toutes la puissance de l’ennemi.</a:t>
                      </a:r>
                      <a:r>
                        <a:rPr kumimoji="0" lang="en-US" sz="2600" b="0" i="0" u="none" strike="noStrike" cap="none" normalizeH="0" baseline="0" dirty="0">
                          <a:ln>
                            <a:noFill/>
                          </a:ln>
                          <a:solidFill>
                            <a:schemeClr val="tx1"/>
                          </a:solidFill>
                          <a:effectLst/>
                          <a:latin typeface="Arial" charset="0"/>
                          <a:cs typeface="Arial" charset="0"/>
                        </a:rPr>
                        <a:t> </a:t>
                      </a:r>
                      <a:endParaRPr kumimoji="0" lang="fr-CA" sz="26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600" b="0" i="0" u="none" strike="noStrike" cap="none" normalizeH="0" baseline="0" dirty="0">
                          <a:ln>
                            <a:noFill/>
                          </a:ln>
                          <a:solidFill>
                            <a:schemeClr val="tx1"/>
                          </a:solidFill>
                          <a:effectLst/>
                          <a:latin typeface="Arial" charset="0"/>
                          <a:cs typeface="Arial" charset="0"/>
                        </a:rPr>
                        <a:t>انزعها عنا، وعن سائر شعبك، </a:t>
                      </a:r>
                      <a:r>
                        <a:rPr kumimoji="0" lang="ar-EG" sz="2600" b="0" i="0" u="none" strike="noStrike" cap="none" normalizeH="0" baseline="0" dirty="0">
                          <a:ln>
                            <a:noFill/>
                          </a:ln>
                          <a:solidFill>
                            <a:schemeClr val="tx1"/>
                          </a:solidFill>
                          <a:effectLst/>
                          <a:latin typeface="Arial" charset="0"/>
                          <a:cs typeface="Arial" charset="0"/>
                        </a:rPr>
                        <a:t>    (</a:t>
                      </a:r>
                      <a:r>
                        <a:rPr kumimoji="0" lang="ar-SA" sz="2600" b="0" i="0" u="none" strike="noStrike" cap="none" normalizeH="0" baseline="0" dirty="0">
                          <a:ln>
                            <a:noFill/>
                          </a:ln>
                          <a:solidFill>
                            <a:schemeClr val="tx1"/>
                          </a:solidFill>
                          <a:effectLst/>
                          <a:latin typeface="Arial" charset="0"/>
                          <a:cs typeface="Arial" charset="0"/>
                        </a:rPr>
                        <a:t>وعن هَذِه الكنيسة،</a:t>
                      </a:r>
                      <a:r>
                        <a:rPr kumimoji="0" lang="ar-EG" sz="2600" b="0" i="0" u="none" strike="noStrike" cap="none" normalizeH="0" baseline="0" dirty="0">
                          <a:ln>
                            <a:noFill/>
                          </a:ln>
                          <a:solidFill>
                            <a:schemeClr val="tx1"/>
                          </a:solidFill>
                          <a:effectLst/>
                          <a:latin typeface="Arial" charset="0"/>
                          <a:cs typeface="Arial" charset="0"/>
                        </a:rPr>
                        <a:t>)</a:t>
                      </a:r>
                      <a:r>
                        <a:rPr kumimoji="0" lang="ar-SA" sz="2600" b="0" i="0" u="none" strike="noStrike" cap="none" normalizeH="0" baseline="0" dirty="0">
                          <a:ln>
                            <a:noFill/>
                          </a:ln>
                          <a:solidFill>
                            <a:schemeClr val="tx1"/>
                          </a:solidFill>
                          <a:effectLst/>
                          <a:latin typeface="Arial" charset="0"/>
                          <a:cs typeface="Arial" charset="0"/>
                        </a:rPr>
                        <a:t> وعن مَوضعِكَ المُقدس هذا. أما الصالحات والنافعات فارزقنا إياها لأنكَ أنتَ </a:t>
                      </a:r>
                      <a:r>
                        <a:rPr kumimoji="0" lang="ar-SA" sz="2600" b="0" i="0" u="none" strike="noStrike" cap="none" normalizeH="0" baseline="0" dirty="0" err="1">
                          <a:ln>
                            <a:noFill/>
                          </a:ln>
                          <a:solidFill>
                            <a:schemeClr val="tx1"/>
                          </a:solidFill>
                          <a:effectLst/>
                          <a:latin typeface="Arial" charset="0"/>
                          <a:cs typeface="Arial" charset="0"/>
                        </a:rPr>
                        <a:t>الذى</a:t>
                      </a:r>
                      <a:r>
                        <a:rPr kumimoji="0" lang="ar-SA" sz="2600" b="0" i="0" u="none" strike="noStrike" cap="none" normalizeH="0" baseline="0" dirty="0">
                          <a:ln>
                            <a:noFill/>
                          </a:ln>
                          <a:solidFill>
                            <a:schemeClr val="tx1"/>
                          </a:solidFill>
                          <a:effectLst/>
                          <a:latin typeface="Arial" charset="0"/>
                          <a:cs typeface="Arial" charset="0"/>
                        </a:rPr>
                        <a:t> أعطيتنا السلطان أن ندوس الحيات والعقارب وكل قوة العدو.</a:t>
                      </a:r>
                      <a:endParaRPr kumimoji="0" lang="en-US" sz="2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3477875"/>
          </a:xfrm>
          <a:prstGeom prst="rect">
            <a:avLst/>
          </a:prstGeom>
        </p:spPr>
        <p:txBody>
          <a:bodyPr wrap="square">
            <a:spAutoFit/>
          </a:bodyPr>
          <a:lstStyle/>
          <a:p>
            <a:pPr algn="just" rtl="1"/>
            <a:r>
              <a:rPr lang="ar-EG" sz="4400" dirty="0">
                <a:solidFill>
                  <a:prstClr val="white"/>
                </a:solidFill>
              </a:rPr>
              <a:t>نسألك أن تذكرينا أيتها الشفيعة المؤتمنة أمام ربنا يسوع المسيح ليغفر لنا خطايانا.</a:t>
            </a:r>
            <a:endParaRPr lang="fr-FR" sz="4400" dirty="0">
              <a:solidFill>
                <a:prstClr val="white"/>
              </a:solidFill>
            </a:endParaRPr>
          </a:p>
        </p:txBody>
      </p:sp>
      <p:sp>
        <p:nvSpPr>
          <p:cNvPr id="6" name="Rectangle 5"/>
          <p:cNvSpPr/>
          <p:nvPr/>
        </p:nvSpPr>
        <p:spPr>
          <a:xfrm>
            <a:off x="323528" y="250770"/>
            <a:ext cx="4680519" cy="2816156"/>
          </a:xfrm>
          <a:prstGeom prst="rect">
            <a:avLst/>
          </a:prstGeom>
        </p:spPr>
        <p:txBody>
          <a:bodyPr wrap="square">
            <a:spAutoFit/>
          </a:bodyPr>
          <a:lstStyle/>
          <a:p>
            <a:pPr algn="just"/>
            <a:r>
              <a:rPr lang="fr-FR" sz="3600">
                <a:solidFill>
                  <a:prstClr val="white"/>
                </a:solidFill>
                <a:latin typeface="CS Avva Shenouda" pitchFamily="34" charset="0"/>
              </a:rPr>
              <a:t>Ten</a:t>
            </a:r>
            <a:r>
              <a:rPr lang="fr-FR" sz="3600" dirty="0">
                <a:solidFill>
                  <a:prstClr val="white"/>
                </a:solidFill>
                <a:latin typeface="CS Avva Shenouda" pitchFamily="34" charset="0"/>
              </a:rPr>
              <a:t>]ho </a:t>
            </a:r>
            <a:r>
              <a:rPr lang="fr-FR" sz="3600" dirty="0" err="1">
                <a:solidFill>
                  <a:prstClr val="white"/>
                </a:solidFill>
                <a:latin typeface="CS Avva Shenouda" pitchFamily="34" charset="0"/>
              </a:rPr>
              <a:t>aripenmeu`i</a:t>
            </a:r>
            <a:r>
              <a:rPr lang="fr-FR" sz="3600" dirty="0">
                <a:solidFill>
                  <a:prstClr val="white"/>
                </a:solidFill>
                <a:latin typeface="CS Avva Shenouda" pitchFamily="34" charset="0"/>
              </a:rPr>
              <a:t> </a:t>
            </a:r>
            <a:r>
              <a:rPr lang="fr-FR" sz="3300" dirty="0">
                <a:solidFill>
                  <a:prstClr val="white"/>
                </a:solidFill>
                <a:latin typeface="CS Avva Shenouda" pitchFamily="34" charset="0"/>
              </a:rPr>
              <a:t>w ]`</a:t>
            </a:r>
            <a:r>
              <a:rPr lang="fr-FR" sz="3300" dirty="0" err="1">
                <a:solidFill>
                  <a:prstClr val="white"/>
                </a:solidFill>
                <a:latin typeface="CS Avva Shenouda" pitchFamily="34" charset="0"/>
              </a:rPr>
              <a:t>proctatyc</a:t>
            </a:r>
            <a:r>
              <a:rPr lang="fr-FR" sz="3300" dirty="0">
                <a:solidFill>
                  <a:prstClr val="white"/>
                </a:solidFill>
                <a:latin typeface="CS Avva Shenouda" pitchFamily="34" charset="0"/>
              </a:rPr>
              <a:t> `</a:t>
            </a:r>
            <a:r>
              <a:rPr lang="fr-FR" sz="3300" dirty="0" err="1">
                <a:solidFill>
                  <a:prstClr val="white"/>
                </a:solidFill>
                <a:latin typeface="CS Avva Shenouda" pitchFamily="34" charset="0"/>
              </a:rPr>
              <a:t>etenhot</a:t>
            </a:r>
            <a:r>
              <a:rPr lang="fr-FR" sz="3300" dirty="0">
                <a:solidFill>
                  <a:prstClr val="white"/>
                </a:solidFill>
                <a:latin typeface="CS Avva Shenouda" pitchFamily="34" charset="0"/>
              </a:rPr>
              <a:t> </a:t>
            </a:r>
            <a:r>
              <a:rPr lang="fr-FR" sz="3600" dirty="0" err="1">
                <a:solidFill>
                  <a:prstClr val="white"/>
                </a:solidFill>
                <a:latin typeface="CS Avva Shenouda" pitchFamily="34" charset="0"/>
              </a:rPr>
              <a:t>nahren</a:t>
            </a:r>
            <a:r>
              <a:rPr lang="fr-FR" sz="3600" dirty="0">
                <a:solidFill>
                  <a:prstClr val="white"/>
                </a:solidFill>
                <a:latin typeface="CS Avva Shenouda" pitchFamily="34" charset="0"/>
              </a:rPr>
              <a:t> </a:t>
            </a:r>
            <a:r>
              <a:rPr lang="fr-FR" sz="3600" dirty="0" err="1">
                <a:solidFill>
                  <a:prstClr val="white"/>
                </a:solidFill>
                <a:latin typeface="CS Avva Shenouda" pitchFamily="34" charset="0"/>
              </a:rPr>
              <a:t>pen</a:t>
            </a:r>
            <a:r>
              <a:rPr lang="fr-FR" sz="3600" dirty="0">
                <a:solidFill>
                  <a:prstClr val="white"/>
                </a:solidFill>
                <a:latin typeface="CS Avva Shenouda" pitchFamily="34" charset="0"/>
              </a:rPr>
              <a:t>=o=c </a:t>
            </a:r>
            <a:r>
              <a:rPr lang="fr-FR" sz="3600" dirty="0" err="1">
                <a:solidFill>
                  <a:prstClr val="white"/>
                </a:solidFill>
                <a:latin typeface="CS Avva Shenouda" pitchFamily="34" charset="0"/>
              </a:rPr>
              <a:t>Iy</a:t>
            </a:r>
            <a:r>
              <a:rPr lang="fr-FR" sz="3600" dirty="0">
                <a:solidFill>
                  <a:prstClr val="white"/>
                </a:solidFill>
                <a:latin typeface="CS Avva Shenouda" pitchFamily="34" charset="0"/>
              </a:rPr>
              <a:t>=c p,=c `</a:t>
            </a:r>
            <a:r>
              <a:rPr lang="fr-FR" sz="3600" dirty="0" err="1">
                <a:solidFill>
                  <a:prstClr val="white"/>
                </a:solidFill>
                <a:latin typeface="CS Avva Shenouda" pitchFamily="34" charset="0"/>
              </a:rPr>
              <a:t>ntef,a</a:t>
            </a:r>
            <a:r>
              <a:rPr lang="fr-FR" sz="3600" dirty="0">
                <a:solidFill>
                  <a:prstClr val="white"/>
                </a:solidFill>
                <a:latin typeface="CS Avva Shenouda" pitchFamily="34" charset="0"/>
              </a:rPr>
              <a:t> </a:t>
            </a:r>
            <a:r>
              <a:rPr lang="fr-FR" sz="3600" dirty="0" err="1">
                <a:solidFill>
                  <a:prstClr val="white"/>
                </a:solidFill>
                <a:latin typeface="CS Avva Shenouda" pitchFamily="34" charset="0"/>
              </a:rPr>
              <a:t>nennobi</a:t>
            </a:r>
            <a:r>
              <a:rPr lang="fr-FR" sz="3600" dirty="0">
                <a:solidFill>
                  <a:prstClr val="white"/>
                </a:solidFill>
                <a:latin typeface="CS Avva Shenouda" pitchFamily="34" charset="0"/>
              </a:rPr>
              <a:t> nan `</a:t>
            </a:r>
            <a:r>
              <a:rPr lang="fr-FR" sz="3600" dirty="0" err="1">
                <a:solidFill>
                  <a:prstClr val="white"/>
                </a:solidFill>
                <a:latin typeface="CS Avva Shenouda" pitchFamily="34" charset="0"/>
              </a:rPr>
              <a:t>ebol</a:t>
            </a:r>
            <a:endParaRPr lang="fr-FR" sz="3600" dirty="0">
              <a:solidFill>
                <a:prstClr val="white"/>
              </a:solidFill>
              <a:latin typeface="CS Avva Shenouda" pitchFamily="34" charset="0"/>
            </a:endParaRPr>
          </a:p>
        </p:txBody>
      </p:sp>
      <p:sp>
        <p:nvSpPr>
          <p:cNvPr id="7" name="Rectangle 6"/>
          <p:cNvSpPr/>
          <p:nvPr/>
        </p:nvSpPr>
        <p:spPr>
          <a:xfrm>
            <a:off x="-324544" y="3599145"/>
            <a:ext cx="8640960" cy="2062103"/>
          </a:xfrm>
          <a:prstGeom prst="rect">
            <a:avLst/>
          </a:prstGeom>
        </p:spPr>
        <p:txBody>
          <a:bodyPr wrap="square">
            <a:spAutoFit/>
          </a:bodyPr>
          <a:lstStyle/>
          <a:p>
            <a:pPr algn="ctr"/>
            <a:r>
              <a:rPr lang="fr-FR" sz="3200" b="1" dirty="0">
                <a:solidFill>
                  <a:prstClr val="white"/>
                </a:solidFill>
                <a:latin typeface="Book Antiqua" pitchFamily="18" charset="0"/>
              </a:rPr>
              <a:t>Souviens-toi, nous t’implorons</a:t>
            </a:r>
          </a:p>
          <a:p>
            <a:pPr algn="ctr"/>
            <a:r>
              <a:rPr lang="fr-FR" sz="3200" b="1" dirty="0">
                <a:solidFill>
                  <a:prstClr val="white"/>
                </a:solidFill>
                <a:latin typeface="Book Antiqua" pitchFamily="18" charset="0"/>
              </a:rPr>
              <a:t>Ô intercesseur fidèle</a:t>
            </a:r>
          </a:p>
          <a:p>
            <a:pPr algn="ctr"/>
            <a:r>
              <a:rPr lang="fr-FR" sz="3200" b="1" dirty="0">
                <a:solidFill>
                  <a:prstClr val="white"/>
                </a:solidFill>
                <a:latin typeface="Book Antiqua" pitchFamily="18" charset="0"/>
              </a:rPr>
              <a:t>Devant notre Seigneur Jésus-Christ</a:t>
            </a:r>
          </a:p>
          <a:p>
            <a:pPr algn="ctr"/>
            <a:r>
              <a:rPr lang="fr-FR" sz="3200" b="1" dirty="0">
                <a:solidFill>
                  <a:prstClr val="white"/>
                </a:solidFill>
                <a:latin typeface="Book Antiqua" pitchFamily="18" charset="0"/>
              </a:rPr>
              <a:t>Pour qu'il nous pardonne nos péchés</a:t>
            </a:r>
          </a:p>
        </p:txBody>
      </p:sp>
      <p:sp>
        <p:nvSpPr>
          <p:cNvPr id="2" name="Action Button: Custom 7">
            <a:hlinkClick r:id="rId2" action="ppaction://hlinksldjump" highlightClick="1"/>
            <a:extLst>
              <a:ext uri="{FF2B5EF4-FFF2-40B4-BE49-F238E27FC236}">
                <a16:creationId xmlns:a16="http://schemas.microsoft.com/office/drawing/2014/main" id="{B7EFB97F-A9E8-B54A-B434-F9782B8908DC}"/>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
        <p:nvSpPr>
          <p:cNvPr id="3" name="AutoShape 24">
            <a:hlinkClick r:id="rId3" action="ppaction://hlinksldjump" highlightClick="1"/>
            <a:extLst>
              <a:ext uri="{FF2B5EF4-FFF2-40B4-BE49-F238E27FC236}">
                <a16:creationId xmlns:a16="http://schemas.microsoft.com/office/drawing/2014/main" id="{66221B73-09CF-1845-B277-8BDA9C19552D}"/>
              </a:ext>
            </a:extLst>
          </p:cNvPr>
          <p:cNvSpPr>
            <a:spLocks noChangeArrowheads="1"/>
          </p:cNvSpPr>
          <p:nvPr/>
        </p:nvSpPr>
        <p:spPr bwMode="auto">
          <a:xfrm>
            <a:off x="5867400" y="6324600"/>
            <a:ext cx="3276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 des saints</a:t>
            </a:r>
            <a:endParaRPr lang="en-CA" sz="500" b="1" dirty="0"/>
          </a:p>
          <a:p>
            <a:pPr algn="ctr" rtl="1">
              <a:lnSpc>
                <a:spcPct val="90000"/>
              </a:lnSpc>
              <a:spcBef>
                <a:spcPct val="0"/>
              </a:spcBef>
            </a:pPr>
            <a:r>
              <a:rPr lang="en-CA" sz="2000" b="1" dirty="0"/>
              <a:t> </a:t>
            </a:r>
            <a:r>
              <a:rPr lang="ar-EG" sz="2000" b="1" dirty="0"/>
              <a:t>فهرس الذكصولوجيات القديسين</a:t>
            </a:r>
            <a:endParaRPr lang="en-CA" sz="2000" b="1" dirty="0"/>
          </a:p>
        </p:txBody>
      </p:sp>
      <p:sp>
        <p:nvSpPr>
          <p:cNvPr id="4" name="AutoShape 19">
            <a:hlinkClick r:id="rId4" action="ppaction://hlinksldjump" highlightClick="1"/>
            <a:extLst>
              <a:ext uri="{FF2B5EF4-FFF2-40B4-BE49-F238E27FC236}">
                <a16:creationId xmlns:a16="http://schemas.microsoft.com/office/drawing/2014/main" id="{6640A12D-DA8B-FB47-8031-150A0430391C}"/>
              </a:ext>
            </a:extLst>
          </p:cNvPr>
          <p:cNvSpPr>
            <a:spLocks noChangeArrowheads="1"/>
          </p:cNvSpPr>
          <p:nvPr/>
        </p:nvSpPr>
        <p:spPr bwMode="auto">
          <a:xfrm>
            <a:off x="7962900" y="5539740"/>
            <a:ext cx="1181100" cy="784860"/>
          </a:xfrm>
          <a:prstGeom prst="actionButtonBlank">
            <a:avLst/>
          </a:prstGeom>
          <a:solidFill>
            <a:srgbClr val="800000"/>
          </a:solidFill>
          <a:ln w="9525">
            <a:solidFill>
              <a:schemeClr val="tx1"/>
            </a:solidFill>
            <a:miter lim="800000"/>
            <a:headEnd/>
            <a:tailEnd/>
          </a:ln>
        </p:spPr>
        <p:txBody>
          <a:bodyPr wrap="none" tIns="118800" bIns="118800" anchor="ctr"/>
          <a:lstStyle/>
          <a:p>
            <a:pPr algn="ctr">
              <a:lnSpc>
                <a:spcPct val="90000"/>
              </a:lnSpc>
              <a:spcBef>
                <a:spcPct val="0"/>
              </a:spcBef>
            </a:pPr>
            <a:r>
              <a:rPr lang="en-CA" sz="2800" b="1" dirty="0"/>
              <a:t>Aube</a:t>
            </a:r>
          </a:p>
          <a:p>
            <a:pPr algn="ctr">
              <a:lnSpc>
                <a:spcPct val="90000"/>
              </a:lnSpc>
              <a:spcBef>
                <a:spcPct val="0"/>
              </a:spcBef>
            </a:pPr>
            <a:r>
              <a:rPr lang="ar-EG" sz="2800" b="1" dirty="0"/>
              <a:t>باكر</a:t>
            </a:r>
            <a:endParaRPr lang="fr-CA" sz="2800" b="1" dirty="0"/>
          </a:p>
        </p:txBody>
      </p:sp>
      <p:sp>
        <p:nvSpPr>
          <p:cNvPr id="9" name="AutoShape 18">
            <a:hlinkClick r:id="rId5" action="ppaction://hlinksldjump" highlightClick="1"/>
            <a:extLst>
              <a:ext uri="{FF2B5EF4-FFF2-40B4-BE49-F238E27FC236}">
                <a16:creationId xmlns:a16="http://schemas.microsoft.com/office/drawing/2014/main" id="{907FB2B0-8F3E-2349-84C3-690358FEEDA8}"/>
              </a:ext>
            </a:extLst>
          </p:cNvPr>
          <p:cNvSpPr>
            <a:spLocks noChangeArrowheads="1"/>
          </p:cNvSpPr>
          <p:nvPr/>
        </p:nvSpPr>
        <p:spPr bwMode="auto">
          <a:xfrm>
            <a:off x="7962900" y="4640579"/>
            <a:ext cx="1181100" cy="919479"/>
          </a:xfrm>
          <a:prstGeom prst="actionButtonBlank">
            <a:avLst/>
          </a:prstGeom>
          <a:solidFill>
            <a:srgbClr val="800000"/>
          </a:solidFill>
          <a:ln w="9525">
            <a:solidFill>
              <a:schemeClr val="tx1"/>
            </a:solidFill>
            <a:miter lim="800000"/>
            <a:headEnd/>
            <a:tailEnd/>
          </a:ln>
        </p:spPr>
        <p:txBody>
          <a:bodyPr wrap="none" tIns="118800" bIns="118800" anchor="ctr"/>
          <a:lstStyle/>
          <a:p>
            <a:pPr algn="ctr">
              <a:lnSpc>
                <a:spcPct val="90000"/>
              </a:lnSpc>
              <a:spcBef>
                <a:spcPct val="0"/>
              </a:spcBef>
            </a:pPr>
            <a:r>
              <a:rPr lang="en-CA" sz="2800" b="1" dirty="0" err="1"/>
              <a:t>Veille</a:t>
            </a:r>
            <a:endParaRPr lang="en-CA" sz="2800" b="1" dirty="0"/>
          </a:p>
          <a:p>
            <a:pPr algn="ctr">
              <a:lnSpc>
                <a:spcPct val="90000"/>
              </a:lnSpc>
              <a:spcBef>
                <a:spcPct val="0"/>
              </a:spcBef>
            </a:pPr>
            <a:r>
              <a:rPr lang="ar-EG" sz="2800" b="1" dirty="0"/>
              <a:t>عشية</a:t>
            </a:r>
            <a:endParaRPr lang="fr-CA" sz="2800" b="1" dirty="0"/>
          </a:p>
        </p:txBody>
      </p:sp>
    </p:spTree>
    <p:extLst>
      <p:ext uri="{BB962C8B-B14F-4D97-AF65-F5344CB8AC3E}">
        <p14:creationId xmlns:p14="http://schemas.microsoft.com/office/powerpoint/2010/main" val="30933226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677454" y="1101660"/>
            <a:ext cx="3466546" cy="2800767"/>
          </a:xfrm>
          <a:prstGeom prst="rect">
            <a:avLst/>
          </a:prstGeom>
        </p:spPr>
        <p:txBody>
          <a:bodyPr wrap="square">
            <a:spAutoFit/>
          </a:bodyPr>
          <a:lstStyle/>
          <a:p>
            <a:pPr algn="just" rtl="1"/>
            <a:r>
              <a:rPr lang="ar-EG" sz="4400" dirty="0">
                <a:solidFill>
                  <a:prstClr val="white"/>
                </a:solidFill>
              </a:rPr>
              <a:t>أنت عظيم حقاً أيها المبشر الحسن في الطقوس الملائكية </a:t>
            </a:r>
            <a:r>
              <a:rPr lang="ar-EG" sz="4400" dirty="0" err="1">
                <a:solidFill>
                  <a:prstClr val="white"/>
                </a:solidFill>
              </a:rPr>
              <a:t>والطغمات</a:t>
            </a:r>
            <a:r>
              <a:rPr lang="ar-EG" sz="4400" dirty="0">
                <a:solidFill>
                  <a:prstClr val="white"/>
                </a:solidFill>
              </a:rPr>
              <a:t> </a:t>
            </a:r>
            <a:r>
              <a:rPr lang="ar-EG" sz="4400" dirty="0" err="1">
                <a:solidFill>
                  <a:prstClr val="white"/>
                </a:solidFill>
              </a:rPr>
              <a:t>السمائية</a:t>
            </a:r>
            <a:endParaRPr lang="fr-FR" sz="4400" dirty="0">
              <a:solidFill>
                <a:prstClr val="white"/>
              </a:solidFill>
            </a:endParaRPr>
          </a:p>
        </p:txBody>
      </p:sp>
      <p:sp>
        <p:nvSpPr>
          <p:cNvPr id="6" name="Rectangle 5"/>
          <p:cNvSpPr/>
          <p:nvPr/>
        </p:nvSpPr>
        <p:spPr>
          <a:xfrm>
            <a:off x="251520" y="804768"/>
            <a:ext cx="4808160" cy="3748719"/>
          </a:xfrm>
          <a:prstGeom prst="rect">
            <a:avLst/>
          </a:prstGeom>
        </p:spPr>
        <p:txBody>
          <a:bodyPr wrap="square">
            <a:spAutoFit/>
          </a:bodyPr>
          <a:lstStyle/>
          <a:p>
            <a:pPr algn="just"/>
            <a:r>
              <a:rPr lang="ar-SA" sz="3600">
                <a:solidFill>
                  <a:prstClr val="white"/>
                </a:solidFill>
                <a:latin typeface="CS Avva Shenouda" pitchFamily="34" charset="0"/>
              </a:rPr>
              <a:t>N</a:t>
            </a:r>
            <a:r>
              <a:rPr lang="pt-BR" sz="3600">
                <a:solidFill>
                  <a:prstClr val="white"/>
                </a:solidFill>
                <a:latin typeface="CS Avva Shenouda" pitchFamily="34" charset="0"/>
              </a:rPr>
              <a:t>;ok </a:t>
            </a:r>
            <a:r>
              <a:rPr lang="pt-BR" sz="3600" dirty="0">
                <a:solidFill>
                  <a:prstClr val="white"/>
                </a:solidFill>
                <a:latin typeface="CS Avva Shenouda" pitchFamily="34" charset="0"/>
              </a:rPr>
              <a:t>ounis]</a:t>
            </a:r>
          </a:p>
          <a:p>
            <a:pPr algn="just"/>
            <a:r>
              <a:rPr lang="pt-BR" sz="3600" dirty="0">
                <a:solidFill>
                  <a:prstClr val="white"/>
                </a:solidFill>
                <a:latin typeface="CS Avva Shenouda" pitchFamily="34" charset="0"/>
              </a:rPr>
              <a:t> `aly;wc @ `w pifaisennoufi </a:t>
            </a:r>
          </a:p>
          <a:p>
            <a:pPr algn="just"/>
            <a:r>
              <a:rPr lang="pt-BR" sz="3600" dirty="0">
                <a:solidFill>
                  <a:prstClr val="white"/>
                </a:solidFill>
                <a:latin typeface="CS Avva Shenouda" pitchFamily="34" charset="0"/>
              </a:rPr>
              <a:t>`nkaloc @ qen nitaxic</a:t>
            </a:r>
          </a:p>
          <a:p>
            <a:pPr algn="just"/>
            <a:r>
              <a:rPr lang="pt-BR" sz="3600" dirty="0">
                <a:solidFill>
                  <a:prstClr val="white"/>
                </a:solidFill>
                <a:latin typeface="CS Avva Shenouda" pitchFamily="34" charset="0"/>
              </a:rPr>
              <a:t> `n`aggelikon @ nem nitagma `n`epouranion.</a:t>
            </a:r>
            <a:endParaRPr lang="fr-FR" sz="3600" dirty="0">
              <a:solidFill>
                <a:prstClr val="white"/>
              </a:solidFill>
              <a:latin typeface="CS Avva Shenouda" pitchFamily="34" charset="0"/>
            </a:endParaRPr>
          </a:p>
        </p:txBody>
      </p:sp>
      <p:sp>
        <p:nvSpPr>
          <p:cNvPr id="7" name="Rectangle 6"/>
          <p:cNvSpPr/>
          <p:nvPr/>
        </p:nvSpPr>
        <p:spPr>
          <a:xfrm>
            <a:off x="251520" y="4472548"/>
            <a:ext cx="8640960" cy="2062103"/>
          </a:xfrm>
          <a:prstGeom prst="rect">
            <a:avLst/>
          </a:prstGeom>
        </p:spPr>
        <p:txBody>
          <a:bodyPr wrap="square">
            <a:spAutoFit/>
          </a:bodyPr>
          <a:lstStyle/>
          <a:p>
            <a:pPr algn="ctr"/>
            <a:r>
              <a:rPr lang="fr-FR" sz="3200" b="1" dirty="0">
                <a:solidFill>
                  <a:prstClr val="white"/>
                </a:solidFill>
                <a:latin typeface="Book Antiqua" pitchFamily="18" charset="0"/>
              </a:rPr>
              <a:t>Tu es vraiment grand et puissant</a:t>
            </a:r>
          </a:p>
          <a:p>
            <a:pPr algn="ctr"/>
            <a:r>
              <a:rPr lang="fr-FR" sz="3200" b="1" dirty="0">
                <a:solidFill>
                  <a:prstClr val="white"/>
                </a:solidFill>
                <a:latin typeface="Book Antiqua" pitchFamily="18" charset="0"/>
              </a:rPr>
              <a:t>Ô toi le bon annonciateur</a:t>
            </a:r>
          </a:p>
          <a:p>
            <a:pPr algn="ctr"/>
            <a:r>
              <a:rPr lang="fr-FR" sz="3200" b="1" dirty="0">
                <a:solidFill>
                  <a:prstClr val="white"/>
                </a:solidFill>
                <a:latin typeface="Book Antiqua" pitchFamily="18" charset="0"/>
              </a:rPr>
              <a:t>Parmi les grades angéliques</a:t>
            </a:r>
          </a:p>
          <a:p>
            <a:pPr algn="ctr"/>
            <a:r>
              <a:rPr lang="fr-FR" sz="3200" b="1" dirty="0">
                <a:solidFill>
                  <a:prstClr val="white"/>
                </a:solidFill>
                <a:latin typeface="Book Antiqua" pitchFamily="18" charset="0"/>
              </a:rPr>
              <a:t>Aussi parmi les rangs célestes</a:t>
            </a:r>
          </a:p>
        </p:txBody>
      </p:sp>
      <p:graphicFrame>
        <p:nvGraphicFramePr>
          <p:cNvPr id="2" name="Group 42">
            <a:extLst>
              <a:ext uri="{FF2B5EF4-FFF2-40B4-BE49-F238E27FC236}">
                <a16:creationId xmlns:a16="http://schemas.microsoft.com/office/drawing/2014/main" id="{FBCB2754-27FF-BC4E-9D91-FED1C82DCFED}"/>
              </a:ext>
            </a:extLst>
          </p:cNvPr>
          <p:cNvGraphicFramePr>
            <a:graphicFrameLocks noGrp="1"/>
          </p:cNvGraphicFramePr>
          <p:nvPr>
            <p:extLst>
              <p:ext uri="{D42A27DB-BD31-4B8C-83A1-F6EECF244321}">
                <p14:modId xmlns:p14="http://schemas.microsoft.com/office/powerpoint/2010/main" val="287854210"/>
              </p:ext>
            </p:extLst>
          </p:nvPr>
        </p:nvGraphicFramePr>
        <p:xfrm>
          <a:off x="0" y="0"/>
          <a:ext cx="9144000" cy="804768"/>
        </p:xfrm>
        <a:graphic>
          <a:graphicData uri="http://schemas.openxmlformats.org/drawingml/2006/table">
            <a:tbl>
              <a:tblPr/>
              <a:tblGrid>
                <a:gridCol w="5115936">
                  <a:extLst>
                    <a:ext uri="{9D8B030D-6E8A-4147-A177-3AD203B41FA5}">
                      <a16:colId xmlns:a16="http://schemas.microsoft.com/office/drawing/2014/main" val="20000"/>
                    </a:ext>
                  </a:extLst>
                </a:gridCol>
                <a:gridCol w="4028064">
                  <a:extLst>
                    <a:ext uri="{9D8B030D-6E8A-4147-A177-3AD203B41FA5}">
                      <a16:colId xmlns:a16="http://schemas.microsoft.com/office/drawing/2014/main" val="20001"/>
                    </a:ext>
                  </a:extLst>
                </a:gridCol>
              </a:tblGrid>
              <a:tr h="80476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2400" b="1" i="0" u="none" strike="noStrike" cap="none" normalizeH="0" baseline="0">
                          <a:ln>
                            <a:noFill/>
                          </a:ln>
                          <a:solidFill>
                            <a:schemeClr val="tx1"/>
                          </a:solidFill>
                          <a:effectLst/>
                          <a:latin typeface="Arial" charset="0"/>
                          <a:cs typeface="Arial" charset="0"/>
                        </a:rPr>
                        <a:t>6</a:t>
                      </a:r>
                      <a:r>
                        <a:rPr kumimoji="0" lang="fr-FR" sz="2400" b="1" i="0" u="none" strike="noStrike" cap="none" normalizeH="0" baseline="30000">
                          <a:ln>
                            <a:noFill/>
                          </a:ln>
                          <a:solidFill>
                            <a:schemeClr val="tx1"/>
                          </a:solidFill>
                          <a:effectLst/>
                          <a:latin typeface="Arial" charset="0"/>
                          <a:cs typeface="Arial" charset="0"/>
                        </a:rPr>
                        <a:t>ème</a:t>
                      </a:r>
                      <a:r>
                        <a:rPr kumimoji="0" lang="fr-FR" sz="2400" b="1" i="0" u="none" strike="noStrike" cap="none" normalizeH="0" baseline="0">
                          <a:ln>
                            <a:noFill/>
                          </a:ln>
                          <a:solidFill>
                            <a:schemeClr val="tx1"/>
                          </a:solidFill>
                          <a:effectLst/>
                          <a:latin typeface="Arial" charset="0"/>
                          <a:cs typeface="Arial" charset="0"/>
                        </a:rPr>
                        <a:t> </a:t>
                      </a:r>
                      <a:r>
                        <a:rPr kumimoji="0" lang="en-US" sz="2400" b="1" i="0" u="none" strike="noStrike" cap="none" normalizeH="0" baseline="0">
                          <a:ln>
                            <a:noFill/>
                          </a:ln>
                          <a:solidFill>
                            <a:schemeClr val="tx1"/>
                          </a:solidFill>
                          <a:effectLst/>
                          <a:latin typeface="Arial" charset="0"/>
                          <a:cs typeface="Arial" charset="0"/>
                        </a:rPr>
                        <a:t>DOXOLOGIE POUR KIAH</a:t>
                      </a:r>
                      <a:r>
                        <a:rPr kumimoji="0" lang="fr-FR" sz="2400" b="1" i="0" u="none" strike="noStrike" cap="none" normalizeH="0" baseline="0">
                          <a:ln>
                            <a:noFill/>
                          </a:ln>
                          <a:solidFill>
                            <a:schemeClr val="tx1"/>
                          </a:solidFill>
                          <a:effectLst/>
                          <a:latin typeface="Arial" charset="0"/>
                          <a:cs typeface="Arial" charset="0"/>
                        </a:rPr>
                        <a:t>K</a:t>
                      </a:r>
                      <a:endParaRPr kumimoji="0" lang="en-US" sz="2400" b="1" i="0" u="none" strike="noStrike" cap="none" normalizeH="0" baseline="0" dirty="0">
                        <a:ln>
                          <a:noFill/>
                        </a:ln>
                        <a:solidFill>
                          <a:schemeClr val="tx1"/>
                        </a:solidFill>
                        <a:effectLst/>
                        <a:latin typeface="Arial" charset="0"/>
                        <a:cs typeface="Arial"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dirty="0">
                          <a:ln>
                            <a:noFill/>
                          </a:ln>
                          <a:solidFill>
                            <a:schemeClr val="tx1"/>
                          </a:solidFill>
                          <a:effectLst/>
                          <a:latin typeface="Arial" charset="0"/>
                          <a:cs typeface="Arial" charset="0"/>
                        </a:rPr>
                        <a:t>ذكصولوجية كيهك</a:t>
                      </a:r>
                      <a:endParaRPr kumimoji="0" lang="en-CA" sz="24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 name="Action Button: Custom 7">
            <a:hlinkClick r:id="rId2" action="ppaction://hlinksldjump" highlightClick="1"/>
            <a:extLst>
              <a:ext uri="{FF2B5EF4-FFF2-40B4-BE49-F238E27FC236}">
                <a16:creationId xmlns:a16="http://schemas.microsoft.com/office/drawing/2014/main" id="{7A973F20-5BD7-3A48-A407-C755CE9D5800}"/>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13861051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3477875"/>
          </a:xfrm>
          <a:prstGeom prst="rect">
            <a:avLst/>
          </a:prstGeom>
        </p:spPr>
        <p:txBody>
          <a:bodyPr wrap="square">
            <a:spAutoFit/>
          </a:bodyPr>
          <a:lstStyle/>
          <a:p>
            <a:pPr algn="just" rtl="1"/>
            <a:r>
              <a:rPr lang="ar-EG" sz="4400" dirty="0">
                <a:solidFill>
                  <a:prstClr val="white"/>
                </a:solidFill>
              </a:rPr>
              <a:t>يا </a:t>
            </a:r>
            <a:r>
              <a:rPr lang="ar-EG" sz="4400" dirty="0" err="1">
                <a:solidFill>
                  <a:prstClr val="white"/>
                </a:solidFill>
              </a:rPr>
              <a:t>غبريال</a:t>
            </a:r>
            <a:r>
              <a:rPr lang="ar-EG" sz="4400" dirty="0">
                <a:solidFill>
                  <a:prstClr val="white"/>
                </a:solidFill>
              </a:rPr>
              <a:t> المبشر العظيم في الملائكة </a:t>
            </a:r>
            <a:r>
              <a:rPr lang="ar-EG" sz="4400" dirty="0" err="1">
                <a:solidFill>
                  <a:prstClr val="white"/>
                </a:solidFill>
              </a:rPr>
              <a:t>والطغمات</a:t>
            </a:r>
            <a:r>
              <a:rPr lang="ar-EG" sz="4400" dirty="0">
                <a:solidFill>
                  <a:prstClr val="white"/>
                </a:solidFill>
              </a:rPr>
              <a:t> المقدسة العلوية حاملى السيف الملتهب ناراً</a:t>
            </a:r>
            <a:endParaRPr lang="fr-FR" sz="4400" dirty="0">
              <a:solidFill>
                <a:prstClr val="white"/>
              </a:solidFill>
            </a:endParaRPr>
          </a:p>
        </p:txBody>
      </p:sp>
      <p:sp>
        <p:nvSpPr>
          <p:cNvPr id="6" name="Rectangle 5"/>
          <p:cNvSpPr/>
          <p:nvPr/>
        </p:nvSpPr>
        <p:spPr>
          <a:xfrm>
            <a:off x="323528" y="250770"/>
            <a:ext cx="4752528" cy="3416320"/>
          </a:xfrm>
          <a:prstGeom prst="rect">
            <a:avLst/>
          </a:prstGeom>
        </p:spPr>
        <p:txBody>
          <a:bodyPr wrap="square">
            <a:spAutoFit/>
          </a:bodyPr>
          <a:lstStyle/>
          <a:p>
            <a:pPr algn="just"/>
            <a:r>
              <a:rPr lang="pt-BR" sz="3600">
                <a:solidFill>
                  <a:prstClr val="white"/>
                </a:solidFill>
                <a:latin typeface="CS Avva Shenouda" pitchFamily="34" charset="0"/>
              </a:rPr>
              <a:t>Gabriyl </a:t>
            </a:r>
            <a:r>
              <a:rPr lang="pt-BR" sz="3600" dirty="0">
                <a:solidFill>
                  <a:prstClr val="white"/>
                </a:solidFill>
                <a:latin typeface="CS Avva Shenouda" pitchFamily="34" charset="0"/>
              </a:rPr>
              <a:t>pifaisennoufi @ pinis] qen ni`aggeloc @ nem nitagma =e=;=u et[oci @ etfai qa `tcyfi `nsah `n`,rwm</a:t>
            </a:r>
            <a:endParaRPr lang="fr-FR" sz="3600" dirty="0">
              <a:solidFill>
                <a:prstClr val="white"/>
              </a:solidFill>
              <a:latin typeface="CS Avva Shenouda" pitchFamily="34" charset="0"/>
            </a:endParaRPr>
          </a:p>
        </p:txBody>
      </p:sp>
      <p:sp>
        <p:nvSpPr>
          <p:cNvPr id="7" name="Rectangle 6"/>
          <p:cNvSpPr/>
          <p:nvPr/>
        </p:nvSpPr>
        <p:spPr>
          <a:xfrm>
            <a:off x="251520" y="4221088"/>
            <a:ext cx="8640960" cy="2062103"/>
          </a:xfrm>
          <a:prstGeom prst="rect">
            <a:avLst/>
          </a:prstGeom>
        </p:spPr>
        <p:txBody>
          <a:bodyPr wrap="square">
            <a:spAutoFit/>
          </a:bodyPr>
          <a:lstStyle/>
          <a:p>
            <a:pPr algn="ctr"/>
            <a:r>
              <a:rPr lang="fr-FR" sz="3200" b="1" dirty="0">
                <a:solidFill>
                  <a:prstClr val="white"/>
                </a:solidFill>
                <a:latin typeface="Book Antiqua" pitchFamily="18" charset="0"/>
              </a:rPr>
              <a:t>Ô Gabriel l’annonciateur</a:t>
            </a:r>
          </a:p>
          <a:p>
            <a:pPr algn="ctr"/>
            <a:r>
              <a:rPr lang="fr-FR" sz="3200" b="1" dirty="0">
                <a:solidFill>
                  <a:prstClr val="white"/>
                </a:solidFill>
                <a:latin typeface="Book Antiqua" pitchFamily="18" charset="0"/>
              </a:rPr>
              <a:t>Toi le très grand parmi les anges</a:t>
            </a:r>
          </a:p>
          <a:p>
            <a:pPr algn="ctr"/>
            <a:r>
              <a:rPr lang="fr-FR" sz="3200" b="1" dirty="0">
                <a:solidFill>
                  <a:prstClr val="white"/>
                </a:solidFill>
                <a:latin typeface="Book Antiqua" pitchFamily="18" charset="0"/>
              </a:rPr>
              <a:t>El les saints grades élevés</a:t>
            </a:r>
          </a:p>
          <a:p>
            <a:pPr algn="ctr"/>
            <a:r>
              <a:rPr lang="fr-FR" sz="3200" b="1" dirty="0">
                <a:solidFill>
                  <a:prstClr val="white"/>
                </a:solidFill>
                <a:latin typeface="Book Antiqua" pitchFamily="18" charset="0"/>
              </a:rPr>
              <a:t>C’est lui qui porte l’épée de flamme</a:t>
            </a:r>
          </a:p>
        </p:txBody>
      </p:sp>
      <p:sp>
        <p:nvSpPr>
          <p:cNvPr id="2" name="Action Button: Custom 7">
            <a:hlinkClick r:id="rId2" action="ppaction://hlinksldjump" highlightClick="1"/>
            <a:extLst>
              <a:ext uri="{FF2B5EF4-FFF2-40B4-BE49-F238E27FC236}">
                <a16:creationId xmlns:a16="http://schemas.microsoft.com/office/drawing/2014/main" id="{43DE8A86-B3A8-7141-A6C1-0E7BBF6EA07A}"/>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33142804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2123658"/>
          </a:xfrm>
          <a:prstGeom prst="rect">
            <a:avLst/>
          </a:prstGeom>
        </p:spPr>
        <p:txBody>
          <a:bodyPr wrap="square">
            <a:spAutoFit/>
          </a:bodyPr>
          <a:lstStyle/>
          <a:p>
            <a:pPr algn="just" rtl="1"/>
            <a:r>
              <a:rPr lang="ar-EG" sz="4400" dirty="0">
                <a:solidFill>
                  <a:prstClr val="white"/>
                </a:solidFill>
              </a:rPr>
              <a:t>قد نظر كرامتك دانيال النبى وأعلمته سر الثالوث المحى</a:t>
            </a:r>
            <a:endParaRPr lang="fr-FR" sz="4400" dirty="0">
              <a:solidFill>
                <a:prstClr val="white"/>
              </a:solidFill>
            </a:endParaRPr>
          </a:p>
        </p:txBody>
      </p:sp>
      <p:sp>
        <p:nvSpPr>
          <p:cNvPr id="6" name="Rectangle 5"/>
          <p:cNvSpPr/>
          <p:nvPr/>
        </p:nvSpPr>
        <p:spPr>
          <a:xfrm>
            <a:off x="323528" y="250770"/>
            <a:ext cx="4824536" cy="2862322"/>
          </a:xfrm>
          <a:prstGeom prst="rect">
            <a:avLst/>
          </a:prstGeom>
        </p:spPr>
        <p:txBody>
          <a:bodyPr wrap="square">
            <a:spAutoFit/>
          </a:bodyPr>
          <a:lstStyle/>
          <a:p>
            <a:pPr algn="just"/>
            <a:r>
              <a:rPr lang="pt-BR" sz="3600" dirty="0">
                <a:solidFill>
                  <a:prstClr val="white"/>
                </a:solidFill>
                <a:latin typeface="CS Avva Shenouda" pitchFamily="34" charset="0"/>
              </a:rPr>
              <a:t>Afnau gar `epektaio @ `nje Daniyl pi`provytyc @ ouoh aktamof `epimuctyrion @ `n}`triac `nreftanqo.</a:t>
            </a:r>
            <a:endParaRPr lang="fr-FR" sz="3600" dirty="0">
              <a:solidFill>
                <a:prstClr val="white"/>
              </a:solidFill>
              <a:latin typeface="CS Avva Shenouda" pitchFamily="34" charset="0"/>
            </a:endParaRPr>
          </a:p>
        </p:txBody>
      </p:sp>
      <p:sp>
        <p:nvSpPr>
          <p:cNvPr id="7" name="Rectangle 6"/>
          <p:cNvSpPr/>
          <p:nvPr/>
        </p:nvSpPr>
        <p:spPr>
          <a:xfrm>
            <a:off x="251520" y="4149080"/>
            <a:ext cx="8640960" cy="2062103"/>
          </a:xfrm>
          <a:prstGeom prst="rect">
            <a:avLst/>
          </a:prstGeom>
        </p:spPr>
        <p:txBody>
          <a:bodyPr wrap="square">
            <a:spAutoFit/>
          </a:bodyPr>
          <a:lstStyle/>
          <a:p>
            <a:pPr algn="ctr"/>
            <a:r>
              <a:rPr lang="fr-FR" sz="3200" b="1" dirty="0">
                <a:solidFill>
                  <a:prstClr val="white"/>
                </a:solidFill>
                <a:latin typeface="Book Antiqua" pitchFamily="18" charset="0"/>
              </a:rPr>
              <a:t>Voici que le prophète Daniel</a:t>
            </a:r>
          </a:p>
          <a:p>
            <a:pPr algn="ctr"/>
            <a:r>
              <a:rPr lang="fr-FR" sz="3200" b="1" dirty="0">
                <a:solidFill>
                  <a:prstClr val="white"/>
                </a:solidFill>
                <a:latin typeface="Book Antiqua" pitchFamily="18" charset="0"/>
              </a:rPr>
              <a:t>A contemplé ton grand honneur</a:t>
            </a:r>
          </a:p>
          <a:p>
            <a:pPr algn="ctr"/>
            <a:r>
              <a:rPr lang="fr-FR" sz="3200" b="1" dirty="0">
                <a:solidFill>
                  <a:prstClr val="white"/>
                </a:solidFill>
                <a:latin typeface="Book Antiqua" pitchFamily="18" charset="0"/>
              </a:rPr>
              <a:t>Tu l’informas de ce mystère</a:t>
            </a:r>
          </a:p>
          <a:p>
            <a:pPr algn="ctr"/>
            <a:r>
              <a:rPr lang="fr-FR" sz="3200" b="1" dirty="0">
                <a:solidFill>
                  <a:prstClr val="white"/>
                </a:solidFill>
                <a:latin typeface="Book Antiqua" pitchFamily="18" charset="0"/>
              </a:rPr>
              <a:t>La vivifiante Trinité</a:t>
            </a:r>
          </a:p>
        </p:txBody>
      </p:sp>
      <p:sp>
        <p:nvSpPr>
          <p:cNvPr id="2" name="Action Button: Custom 7">
            <a:hlinkClick r:id="rId2" action="ppaction://hlinksldjump" highlightClick="1"/>
            <a:extLst>
              <a:ext uri="{FF2B5EF4-FFF2-40B4-BE49-F238E27FC236}">
                <a16:creationId xmlns:a16="http://schemas.microsoft.com/office/drawing/2014/main" id="{FCB99310-0224-7D45-83F3-E9261565805C}"/>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10262418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2123658"/>
          </a:xfrm>
          <a:prstGeom prst="rect">
            <a:avLst/>
          </a:prstGeom>
        </p:spPr>
        <p:txBody>
          <a:bodyPr wrap="square">
            <a:spAutoFit/>
          </a:bodyPr>
          <a:lstStyle/>
          <a:p>
            <a:pPr algn="just" rtl="1"/>
            <a:r>
              <a:rPr lang="ar-EG" sz="4400" dirty="0" err="1">
                <a:solidFill>
                  <a:prstClr val="white"/>
                </a:solidFill>
              </a:rPr>
              <a:t>وزكريا</a:t>
            </a:r>
            <a:r>
              <a:rPr lang="ar-EG" sz="4400" dirty="0">
                <a:solidFill>
                  <a:prstClr val="white"/>
                </a:solidFill>
              </a:rPr>
              <a:t> الكاهن أنت بشرته بميلاد السابق يوحنا </a:t>
            </a:r>
            <a:r>
              <a:rPr lang="ar-EG" sz="4400" dirty="0" err="1">
                <a:solidFill>
                  <a:prstClr val="white"/>
                </a:solidFill>
              </a:rPr>
              <a:t>المعمداني</a:t>
            </a:r>
            <a:endParaRPr lang="fr-FR" sz="4400" dirty="0">
              <a:solidFill>
                <a:prstClr val="white"/>
              </a:solidFill>
            </a:endParaRPr>
          </a:p>
        </p:txBody>
      </p:sp>
      <p:sp>
        <p:nvSpPr>
          <p:cNvPr id="6" name="Rectangle 5"/>
          <p:cNvSpPr/>
          <p:nvPr/>
        </p:nvSpPr>
        <p:spPr>
          <a:xfrm>
            <a:off x="323528" y="250770"/>
            <a:ext cx="4824536" cy="2973122"/>
          </a:xfrm>
          <a:prstGeom prst="rect">
            <a:avLst/>
          </a:prstGeom>
        </p:spPr>
        <p:txBody>
          <a:bodyPr wrap="square">
            <a:spAutoFit/>
          </a:bodyPr>
          <a:lstStyle/>
          <a:p>
            <a:pPr algn="just"/>
            <a:r>
              <a:rPr lang="pt-BR" sz="3600">
                <a:solidFill>
                  <a:prstClr val="white"/>
                </a:solidFill>
                <a:latin typeface="CS Avva Shenouda" pitchFamily="34" charset="0"/>
              </a:rPr>
              <a:t>Ouoh </a:t>
            </a:r>
            <a:r>
              <a:rPr lang="pt-BR" sz="3600" dirty="0">
                <a:solidFill>
                  <a:prstClr val="white"/>
                </a:solidFill>
                <a:latin typeface="CS Avva Shenouda" pitchFamily="34" charset="0"/>
              </a:rPr>
              <a:t>Za,ariac piouyb @ `n;ok akhisennoufi naf @ qen `pjinmici </a:t>
            </a:r>
          </a:p>
          <a:p>
            <a:pPr algn="just"/>
            <a:r>
              <a:rPr lang="pt-BR" sz="3600" dirty="0">
                <a:solidFill>
                  <a:prstClr val="white"/>
                </a:solidFill>
                <a:latin typeface="CS Avva Shenouda" pitchFamily="34" charset="0"/>
              </a:rPr>
              <a:t>`mpi`prodromoc @ Iwannyc piref]wmc.</a:t>
            </a:r>
            <a:endParaRPr lang="fr-FR" sz="3600" dirty="0">
              <a:solidFill>
                <a:prstClr val="white"/>
              </a:solidFill>
              <a:latin typeface="CS Avva Shenouda" pitchFamily="34" charset="0"/>
            </a:endParaRPr>
          </a:p>
        </p:txBody>
      </p:sp>
      <p:sp>
        <p:nvSpPr>
          <p:cNvPr id="7" name="Rectangle 6"/>
          <p:cNvSpPr/>
          <p:nvPr/>
        </p:nvSpPr>
        <p:spPr>
          <a:xfrm>
            <a:off x="251520" y="4221088"/>
            <a:ext cx="8640960" cy="2062103"/>
          </a:xfrm>
          <a:prstGeom prst="rect">
            <a:avLst/>
          </a:prstGeom>
        </p:spPr>
        <p:txBody>
          <a:bodyPr wrap="square">
            <a:spAutoFit/>
          </a:bodyPr>
          <a:lstStyle/>
          <a:p>
            <a:pPr algn="ctr"/>
            <a:r>
              <a:rPr lang="fr-FR" sz="3200" b="1" dirty="0">
                <a:solidFill>
                  <a:prstClr val="white"/>
                </a:solidFill>
                <a:latin typeface="Book Antiqua" pitchFamily="18" charset="0"/>
              </a:rPr>
              <a:t>Ainsi, au prêtre Zacharie</a:t>
            </a:r>
          </a:p>
          <a:p>
            <a:pPr algn="ctr"/>
            <a:r>
              <a:rPr lang="fr-FR" sz="3200" b="1" dirty="0">
                <a:solidFill>
                  <a:prstClr val="white"/>
                </a:solidFill>
                <a:latin typeface="Book Antiqua" pitchFamily="18" charset="0"/>
              </a:rPr>
              <a:t>Aussi, tu as porté l’annonce</a:t>
            </a:r>
          </a:p>
          <a:p>
            <a:pPr algn="ctr"/>
            <a:r>
              <a:rPr lang="fr-FR" sz="3200" b="1" dirty="0">
                <a:solidFill>
                  <a:prstClr val="white"/>
                </a:solidFill>
                <a:latin typeface="Book Antiqua" pitchFamily="18" charset="0"/>
              </a:rPr>
              <a:t>De la naissance de Jean-Baptiste</a:t>
            </a:r>
          </a:p>
          <a:p>
            <a:pPr algn="ctr"/>
            <a:r>
              <a:rPr lang="fr-FR" sz="3200" b="1" dirty="0">
                <a:solidFill>
                  <a:prstClr val="white"/>
                </a:solidFill>
                <a:latin typeface="Book Antiqua" pitchFamily="18" charset="0"/>
              </a:rPr>
              <a:t>Jean le Baptiste et précurseur</a:t>
            </a:r>
          </a:p>
        </p:txBody>
      </p:sp>
      <p:sp>
        <p:nvSpPr>
          <p:cNvPr id="2" name="Action Button: Custom 7">
            <a:hlinkClick r:id="rId2" action="ppaction://hlinksldjump" highlightClick="1"/>
            <a:extLst>
              <a:ext uri="{FF2B5EF4-FFF2-40B4-BE49-F238E27FC236}">
                <a16:creationId xmlns:a16="http://schemas.microsoft.com/office/drawing/2014/main" id="{DFA75CFD-176D-CF4E-9D21-8F259CA375D7}"/>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26685612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3477875"/>
          </a:xfrm>
          <a:prstGeom prst="rect">
            <a:avLst/>
          </a:prstGeom>
        </p:spPr>
        <p:txBody>
          <a:bodyPr wrap="square">
            <a:spAutoFit/>
          </a:bodyPr>
          <a:lstStyle/>
          <a:p>
            <a:pPr algn="just" rtl="1"/>
            <a:r>
              <a:rPr lang="ar-EG" sz="4400" dirty="0">
                <a:solidFill>
                  <a:prstClr val="white"/>
                </a:solidFill>
              </a:rPr>
              <a:t>وبشرت أيضاً العذراء قائلاً السلام لك يا ممتلئة نعمة الرب معك ستلدين مخلص العالم كله</a:t>
            </a:r>
            <a:endParaRPr lang="fr-FR" sz="4400" dirty="0">
              <a:solidFill>
                <a:prstClr val="white"/>
              </a:solidFill>
            </a:endParaRPr>
          </a:p>
        </p:txBody>
      </p:sp>
      <p:sp>
        <p:nvSpPr>
          <p:cNvPr id="6" name="Rectangle 5"/>
          <p:cNvSpPr/>
          <p:nvPr/>
        </p:nvSpPr>
        <p:spPr>
          <a:xfrm>
            <a:off x="323528" y="250770"/>
            <a:ext cx="4752528" cy="3416320"/>
          </a:xfrm>
          <a:prstGeom prst="rect">
            <a:avLst/>
          </a:prstGeom>
        </p:spPr>
        <p:txBody>
          <a:bodyPr wrap="square">
            <a:spAutoFit/>
          </a:bodyPr>
          <a:lstStyle/>
          <a:p>
            <a:pPr algn="just"/>
            <a:r>
              <a:rPr lang="pt-BR" sz="3600" dirty="0">
                <a:solidFill>
                  <a:prstClr val="white"/>
                </a:solidFill>
                <a:latin typeface="CS Avva Shenouda" pitchFamily="34" charset="0"/>
              </a:rPr>
              <a:t>Akhisennoufi on `n]par;enoc @ je ,ere ;y`e;meh `n`hmot @ `P=o=c neme teramici @ `mpicwtyr `mpikocmoc tyrf.</a:t>
            </a:r>
            <a:endParaRPr lang="fr-FR" sz="3600" dirty="0">
              <a:solidFill>
                <a:prstClr val="white"/>
              </a:solidFill>
              <a:latin typeface="CS Avva Shenouda" pitchFamily="34" charset="0"/>
            </a:endParaRPr>
          </a:p>
        </p:txBody>
      </p:sp>
      <p:sp>
        <p:nvSpPr>
          <p:cNvPr id="7" name="Rectangle 6"/>
          <p:cNvSpPr/>
          <p:nvPr/>
        </p:nvSpPr>
        <p:spPr>
          <a:xfrm>
            <a:off x="251520" y="4005064"/>
            <a:ext cx="8640960" cy="2062103"/>
          </a:xfrm>
          <a:prstGeom prst="rect">
            <a:avLst/>
          </a:prstGeom>
        </p:spPr>
        <p:txBody>
          <a:bodyPr wrap="square">
            <a:spAutoFit/>
          </a:bodyPr>
          <a:lstStyle/>
          <a:p>
            <a:pPr algn="ctr"/>
            <a:r>
              <a:rPr lang="fr-FR" sz="3200" b="1" dirty="0">
                <a:solidFill>
                  <a:prstClr val="white"/>
                </a:solidFill>
                <a:latin typeface="Book Antiqua" pitchFamily="18" charset="0"/>
              </a:rPr>
              <a:t>Et à la Vierge, tu portes l’annonce</a:t>
            </a:r>
          </a:p>
          <a:p>
            <a:pPr algn="ctr"/>
            <a:r>
              <a:rPr lang="fr-FR" sz="3200" b="1" dirty="0">
                <a:solidFill>
                  <a:prstClr val="white"/>
                </a:solidFill>
                <a:latin typeface="Book Antiqua" pitchFamily="18" charset="0"/>
              </a:rPr>
              <a:t>Salut à toi pleine de grâce</a:t>
            </a:r>
          </a:p>
          <a:p>
            <a:pPr algn="ctr"/>
            <a:r>
              <a:rPr lang="fr-FR" sz="3200" b="1" dirty="0">
                <a:solidFill>
                  <a:prstClr val="white"/>
                </a:solidFill>
                <a:latin typeface="Book Antiqua" pitchFamily="18" charset="0"/>
              </a:rPr>
              <a:t>Oui le Seigneur est avec toi</a:t>
            </a:r>
          </a:p>
          <a:p>
            <a:pPr algn="ctr"/>
            <a:r>
              <a:rPr lang="fr-FR" sz="3200" b="1" dirty="0">
                <a:solidFill>
                  <a:prstClr val="white"/>
                </a:solidFill>
                <a:latin typeface="Book Antiqua" pitchFamily="18" charset="0"/>
              </a:rPr>
              <a:t>Tu enfanteras Sauveur du monde</a:t>
            </a:r>
          </a:p>
        </p:txBody>
      </p:sp>
      <p:sp>
        <p:nvSpPr>
          <p:cNvPr id="2" name="Action Button: Custom 7">
            <a:hlinkClick r:id="rId2" action="ppaction://hlinksldjump" highlightClick="1"/>
            <a:extLst>
              <a:ext uri="{FF2B5EF4-FFF2-40B4-BE49-F238E27FC236}">
                <a16:creationId xmlns:a16="http://schemas.microsoft.com/office/drawing/2014/main" id="{555D1067-62F8-8E41-9A0D-2C3F7A737186}"/>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19419339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148064" y="210120"/>
            <a:ext cx="3873462" cy="2800767"/>
          </a:xfrm>
          <a:prstGeom prst="rect">
            <a:avLst/>
          </a:prstGeom>
        </p:spPr>
        <p:txBody>
          <a:bodyPr wrap="square">
            <a:spAutoFit/>
          </a:bodyPr>
          <a:lstStyle/>
          <a:p>
            <a:pPr algn="just" rtl="1"/>
            <a:r>
              <a:rPr lang="ar-EG" sz="4400" dirty="0">
                <a:solidFill>
                  <a:prstClr val="white"/>
                </a:solidFill>
              </a:rPr>
              <a:t>اشفع فينا يا رئيس الملائكة الطاهر </a:t>
            </a:r>
            <a:r>
              <a:rPr lang="ar-EG" sz="4400" dirty="0" err="1">
                <a:solidFill>
                  <a:prstClr val="white"/>
                </a:solidFill>
              </a:rPr>
              <a:t>غبريال</a:t>
            </a:r>
            <a:r>
              <a:rPr lang="ar-EG" sz="4400" dirty="0">
                <a:solidFill>
                  <a:prstClr val="white"/>
                </a:solidFill>
              </a:rPr>
              <a:t> المبشر ليغفر لنا خطايانا</a:t>
            </a:r>
            <a:endParaRPr lang="fr-FR" sz="4400" dirty="0">
              <a:solidFill>
                <a:prstClr val="white"/>
              </a:solidFill>
            </a:endParaRPr>
          </a:p>
        </p:txBody>
      </p:sp>
      <p:sp>
        <p:nvSpPr>
          <p:cNvPr id="6" name="Rectangle 5"/>
          <p:cNvSpPr/>
          <p:nvPr/>
        </p:nvSpPr>
        <p:spPr>
          <a:xfrm>
            <a:off x="323528" y="250770"/>
            <a:ext cx="4752528" cy="4081117"/>
          </a:xfrm>
          <a:prstGeom prst="rect">
            <a:avLst/>
          </a:prstGeom>
        </p:spPr>
        <p:txBody>
          <a:bodyPr wrap="square">
            <a:spAutoFit/>
          </a:bodyPr>
          <a:lstStyle/>
          <a:p>
            <a:pPr algn="just"/>
            <a:r>
              <a:rPr lang="pt-BR" sz="3600">
                <a:solidFill>
                  <a:prstClr val="white"/>
                </a:solidFill>
                <a:latin typeface="CS Avva Shenouda" pitchFamily="34" charset="0"/>
              </a:rPr>
              <a:t>Ari</a:t>
            </a:r>
            <a:r>
              <a:rPr lang="pt-BR" sz="3600" dirty="0">
                <a:solidFill>
                  <a:prstClr val="white"/>
                </a:solidFill>
                <a:latin typeface="CS Avva Shenouda" pitchFamily="34" charset="0"/>
              </a:rPr>
              <a:t>`precbeuin `e`hryi </a:t>
            </a:r>
          </a:p>
          <a:p>
            <a:pPr algn="just"/>
            <a:r>
              <a:rPr lang="pt-BR" sz="3600" dirty="0">
                <a:solidFill>
                  <a:prstClr val="white"/>
                </a:solidFill>
                <a:latin typeface="CS Avva Shenouda" pitchFamily="34" charset="0"/>
              </a:rPr>
              <a:t>`ejwn @ `w pi`ar,`yaggeloc =e=;=u @ Gabriyl pifaisennoufi @ `ntef,a nennobi nan `ebol.</a:t>
            </a:r>
            <a:endParaRPr lang="fr-FR" sz="3600" dirty="0">
              <a:solidFill>
                <a:prstClr val="white"/>
              </a:solidFill>
              <a:latin typeface="CS Avva Shenouda" pitchFamily="34" charset="0"/>
            </a:endParaRPr>
          </a:p>
        </p:txBody>
      </p:sp>
      <p:sp>
        <p:nvSpPr>
          <p:cNvPr id="7" name="Rectangle 6"/>
          <p:cNvSpPr/>
          <p:nvPr/>
        </p:nvSpPr>
        <p:spPr>
          <a:xfrm>
            <a:off x="1007604" y="4331887"/>
            <a:ext cx="7128792" cy="2062103"/>
          </a:xfrm>
          <a:prstGeom prst="rect">
            <a:avLst/>
          </a:prstGeom>
        </p:spPr>
        <p:txBody>
          <a:bodyPr wrap="square">
            <a:spAutoFit/>
          </a:bodyPr>
          <a:lstStyle/>
          <a:p>
            <a:pPr algn="ctr"/>
            <a:r>
              <a:rPr lang="fr-FR" sz="3200" b="1" dirty="0">
                <a:solidFill>
                  <a:prstClr val="white"/>
                </a:solidFill>
                <a:latin typeface="Book Antiqua" pitchFamily="18" charset="0"/>
              </a:rPr>
              <a:t>Et intercède pour nous tous</a:t>
            </a:r>
          </a:p>
          <a:p>
            <a:pPr algn="ctr"/>
            <a:r>
              <a:rPr lang="fr-FR" sz="3200" b="1" dirty="0">
                <a:solidFill>
                  <a:prstClr val="white"/>
                </a:solidFill>
                <a:latin typeface="Book Antiqua" pitchFamily="18" charset="0"/>
              </a:rPr>
              <a:t>Ô saint archange Gabriel</a:t>
            </a:r>
          </a:p>
          <a:p>
            <a:pPr algn="ctr"/>
            <a:r>
              <a:rPr lang="fr-FR" sz="3200" b="1" dirty="0">
                <a:solidFill>
                  <a:prstClr val="white"/>
                </a:solidFill>
                <a:latin typeface="Book Antiqua" pitchFamily="18" charset="0"/>
              </a:rPr>
              <a:t>Ô toi qui as porté l’annonce</a:t>
            </a:r>
          </a:p>
          <a:p>
            <a:pPr algn="ctr"/>
            <a:r>
              <a:rPr lang="fr-FR" sz="3200" b="1" dirty="0">
                <a:solidFill>
                  <a:prstClr val="white"/>
                </a:solidFill>
                <a:latin typeface="Book Antiqua" pitchFamily="18" charset="0"/>
              </a:rPr>
              <a:t>Pour qu'Il nous pardonne nos péchés</a:t>
            </a:r>
          </a:p>
        </p:txBody>
      </p:sp>
      <p:sp>
        <p:nvSpPr>
          <p:cNvPr id="2" name="Action Button: Custom 7">
            <a:hlinkClick r:id="rId2" action="ppaction://hlinksldjump" highlightClick="1"/>
            <a:extLst>
              <a:ext uri="{FF2B5EF4-FFF2-40B4-BE49-F238E27FC236}">
                <a16:creationId xmlns:a16="http://schemas.microsoft.com/office/drawing/2014/main" id="{94701293-BCDA-0F45-AFC6-0F7444DB55AF}"/>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
        <p:nvSpPr>
          <p:cNvPr id="4" name="AutoShape 19">
            <a:hlinkClick r:id="rId3" action="ppaction://hlinksldjump" highlightClick="1"/>
            <a:extLst>
              <a:ext uri="{FF2B5EF4-FFF2-40B4-BE49-F238E27FC236}">
                <a16:creationId xmlns:a16="http://schemas.microsoft.com/office/drawing/2014/main" id="{1C3407DD-F9DF-7F40-9198-B7ADD7B9FAA7}"/>
              </a:ext>
            </a:extLst>
          </p:cNvPr>
          <p:cNvSpPr>
            <a:spLocks noChangeArrowheads="1"/>
          </p:cNvSpPr>
          <p:nvPr/>
        </p:nvSpPr>
        <p:spPr bwMode="auto">
          <a:xfrm>
            <a:off x="7962900" y="5242560"/>
            <a:ext cx="1181100" cy="784860"/>
          </a:xfrm>
          <a:prstGeom prst="actionButtonBlank">
            <a:avLst/>
          </a:prstGeom>
          <a:solidFill>
            <a:srgbClr val="800000"/>
          </a:solidFill>
          <a:ln w="9525">
            <a:solidFill>
              <a:schemeClr val="tx1"/>
            </a:solidFill>
            <a:miter lim="800000"/>
            <a:headEnd/>
            <a:tailEnd/>
          </a:ln>
        </p:spPr>
        <p:txBody>
          <a:bodyPr wrap="none" tIns="118800" bIns="118800" anchor="ctr"/>
          <a:lstStyle/>
          <a:p>
            <a:pPr algn="ctr">
              <a:lnSpc>
                <a:spcPct val="90000"/>
              </a:lnSpc>
              <a:spcBef>
                <a:spcPct val="0"/>
              </a:spcBef>
            </a:pPr>
            <a:r>
              <a:rPr lang="en-CA" sz="2800" b="1" dirty="0"/>
              <a:t>Aube</a:t>
            </a:r>
          </a:p>
          <a:p>
            <a:pPr algn="ctr">
              <a:lnSpc>
                <a:spcPct val="90000"/>
              </a:lnSpc>
              <a:spcBef>
                <a:spcPct val="0"/>
              </a:spcBef>
            </a:pPr>
            <a:r>
              <a:rPr lang="ar-EG" sz="2800" b="1" dirty="0"/>
              <a:t>باكر</a:t>
            </a:r>
            <a:endParaRPr lang="fr-CA" sz="2800" b="1" dirty="0"/>
          </a:p>
        </p:txBody>
      </p:sp>
      <p:sp>
        <p:nvSpPr>
          <p:cNvPr id="11" name="AutoShape 18">
            <a:hlinkClick r:id="rId4" action="ppaction://hlinksldjump" highlightClick="1"/>
            <a:extLst>
              <a:ext uri="{FF2B5EF4-FFF2-40B4-BE49-F238E27FC236}">
                <a16:creationId xmlns:a16="http://schemas.microsoft.com/office/drawing/2014/main" id="{87F45CEC-8B1F-DB49-BC96-52F219BCC865}"/>
              </a:ext>
            </a:extLst>
          </p:cNvPr>
          <p:cNvSpPr>
            <a:spLocks noChangeArrowheads="1"/>
          </p:cNvSpPr>
          <p:nvPr/>
        </p:nvSpPr>
        <p:spPr bwMode="auto">
          <a:xfrm>
            <a:off x="7962900" y="4323081"/>
            <a:ext cx="1181100" cy="919479"/>
          </a:xfrm>
          <a:prstGeom prst="actionButtonBlank">
            <a:avLst/>
          </a:prstGeom>
          <a:solidFill>
            <a:srgbClr val="800000"/>
          </a:solidFill>
          <a:ln w="9525">
            <a:solidFill>
              <a:schemeClr val="tx1"/>
            </a:solidFill>
            <a:miter lim="800000"/>
            <a:headEnd/>
            <a:tailEnd/>
          </a:ln>
        </p:spPr>
        <p:txBody>
          <a:bodyPr wrap="none" tIns="118800" bIns="118800" anchor="ctr"/>
          <a:lstStyle/>
          <a:p>
            <a:pPr algn="ctr">
              <a:lnSpc>
                <a:spcPct val="90000"/>
              </a:lnSpc>
              <a:spcBef>
                <a:spcPct val="0"/>
              </a:spcBef>
            </a:pPr>
            <a:r>
              <a:rPr lang="en-CA" sz="2800" b="1" dirty="0" err="1"/>
              <a:t>Veille</a:t>
            </a:r>
            <a:endParaRPr lang="en-CA" sz="2800" b="1" dirty="0"/>
          </a:p>
          <a:p>
            <a:pPr algn="ctr">
              <a:lnSpc>
                <a:spcPct val="90000"/>
              </a:lnSpc>
              <a:spcBef>
                <a:spcPct val="0"/>
              </a:spcBef>
            </a:pPr>
            <a:r>
              <a:rPr lang="ar-EG" sz="2800" b="1" dirty="0"/>
              <a:t>عشية</a:t>
            </a:r>
            <a:endParaRPr lang="fr-CA" sz="2800" b="1" dirty="0"/>
          </a:p>
        </p:txBody>
      </p:sp>
    </p:spTree>
    <p:extLst>
      <p:ext uri="{BB962C8B-B14F-4D97-AF65-F5344CB8AC3E}">
        <p14:creationId xmlns:p14="http://schemas.microsoft.com/office/powerpoint/2010/main" val="379009796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9" name="AutoShape 4">
            <a:hlinkClick r:id="" action="ppaction://noaction" highlightClick="1"/>
          </p:cNvPr>
          <p:cNvSpPr>
            <a:spLocks noChangeArrowheads="1"/>
          </p:cNvSpPr>
          <p:nvPr/>
        </p:nvSpPr>
        <p:spPr bwMode="auto">
          <a:xfrm>
            <a:off x="2362200" y="76200"/>
            <a:ext cx="4419600" cy="3810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2800" b="1"/>
              <a:t>Saints Doxologies Menu</a:t>
            </a:r>
            <a:endParaRPr lang="en-CA" sz="1400" b="1"/>
          </a:p>
        </p:txBody>
      </p:sp>
      <p:sp>
        <p:nvSpPr>
          <p:cNvPr id="362500" name="AutoShape 7">
            <a:hlinkClick r:id="rId3" action="ppaction://hlinksldjump" highlightClick="1"/>
          </p:cNvPr>
          <p:cNvSpPr>
            <a:spLocks noChangeArrowheads="1"/>
          </p:cNvSpPr>
          <p:nvPr/>
        </p:nvSpPr>
        <p:spPr bwMode="auto">
          <a:xfrm>
            <a:off x="88900" y="76200"/>
            <a:ext cx="1744663" cy="330200"/>
          </a:xfrm>
          <a:prstGeom prst="actionButtonBlank">
            <a:avLst/>
          </a:prstGeom>
          <a:solidFill>
            <a:srgbClr val="CC3300"/>
          </a:solidFill>
          <a:ln w="9525">
            <a:noFill/>
            <a:miter lim="800000"/>
            <a:headEnd/>
            <a:tailEnd/>
          </a:ln>
        </p:spPr>
        <p:txBody>
          <a:bodyPr wrap="none" tIns="118800" bIns="118800" anchor="ctr"/>
          <a:lstStyle/>
          <a:p>
            <a:pPr algn="ctr">
              <a:lnSpc>
                <a:spcPct val="80000"/>
              </a:lnSpc>
              <a:spcBef>
                <a:spcPct val="0"/>
              </a:spcBef>
            </a:pPr>
            <a:r>
              <a:rPr lang="en-CA" sz="1200" b="1"/>
              <a:t>Arch.  Michae</a:t>
            </a:r>
            <a:r>
              <a:rPr lang="en-CA" sz="1400" b="1"/>
              <a:t>l</a:t>
            </a:r>
          </a:p>
          <a:p>
            <a:pPr algn="ctr">
              <a:lnSpc>
                <a:spcPct val="80000"/>
              </a:lnSpc>
              <a:spcBef>
                <a:spcPct val="0"/>
              </a:spcBef>
            </a:pPr>
            <a:r>
              <a:rPr lang="ar-EG" sz="1200" b="1"/>
              <a:t>الملاك ميخائيل</a:t>
            </a:r>
            <a:endParaRPr lang="en-CA" sz="1200" b="1"/>
          </a:p>
        </p:txBody>
      </p:sp>
      <p:sp>
        <p:nvSpPr>
          <p:cNvPr id="362501" name="AutoShape 8">
            <a:hlinkClick r:id="rId4" action="ppaction://hlinksldjump" highlightClick="1"/>
          </p:cNvPr>
          <p:cNvSpPr>
            <a:spLocks noChangeArrowheads="1"/>
          </p:cNvSpPr>
          <p:nvPr/>
        </p:nvSpPr>
        <p:spPr bwMode="auto">
          <a:xfrm>
            <a:off x="76200" y="4822825"/>
            <a:ext cx="1744663" cy="330200"/>
          </a:xfrm>
          <a:prstGeom prst="actionButtonBlank">
            <a:avLst/>
          </a:prstGeom>
          <a:solidFill>
            <a:srgbClr val="CC3300"/>
          </a:solidFill>
          <a:ln w="9525">
            <a:noFill/>
            <a:miter lim="800000"/>
            <a:headEnd/>
            <a:tailEnd/>
          </a:ln>
        </p:spPr>
        <p:txBody>
          <a:bodyPr wrap="none" tIns="118800" bIns="118800" anchor="ctr"/>
          <a:lstStyle/>
          <a:p>
            <a:pPr algn="ctr">
              <a:lnSpc>
                <a:spcPct val="80000"/>
              </a:lnSpc>
              <a:spcBef>
                <a:spcPct val="0"/>
              </a:spcBef>
            </a:pPr>
            <a:r>
              <a:rPr lang="en-CA" sz="1600" b="1" dirty="0"/>
              <a:t>St-Mark</a:t>
            </a:r>
          </a:p>
          <a:p>
            <a:pPr algn="ctr">
              <a:lnSpc>
                <a:spcPct val="80000"/>
              </a:lnSpc>
              <a:spcBef>
                <a:spcPct val="0"/>
              </a:spcBef>
            </a:pPr>
            <a:r>
              <a:rPr lang="ar-EG" sz="1400" b="1" dirty="0"/>
              <a:t>مارمرقس الرسول</a:t>
            </a:r>
            <a:endParaRPr lang="en-CA" sz="1400" b="1" dirty="0"/>
          </a:p>
        </p:txBody>
      </p:sp>
      <p:sp>
        <p:nvSpPr>
          <p:cNvPr id="362502" name="AutoShape 9">
            <a:hlinkClick r:id="rId5" action="ppaction://hlinksldjump" highlightClick="1"/>
          </p:cNvPr>
          <p:cNvSpPr>
            <a:spLocks noChangeArrowheads="1"/>
          </p:cNvSpPr>
          <p:nvPr/>
        </p:nvSpPr>
        <p:spPr bwMode="auto">
          <a:xfrm>
            <a:off x="1909763" y="3694113"/>
            <a:ext cx="1744662"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600" b="1"/>
              <a:t>St-Victor</a:t>
            </a:r>
            <a:endParaRPr lang="ar-EG" sz="1600" b="1"/>
          </a:p>
          <a:p>
            <a:pPr algn="ctr">
              <a:lnSpc>
                <a:spcPct val="80000"/>
              </a:lnSpc>
              <a:spcBef>
                <a:spcPct val="0"/>
              </a:spcBef>
            </a:pPr>
            <a:r>
              <a:rPr lang="ar-EG" sz="1600" b="1"/>
              <a:t>ا</a:t>
            </a:r>
            <a:r>
              <a:rPr lang="ar-EG" sz="1400" b="1"/>
              <a:t>لقديس بقطر</a:t>
            </a:r>
            <a:endParaRPr lang="en-CA" sz="1400" b="1"/>
          </a:p>
        </p:txBody>
      </p:sp>
      <p:sp>
        <p:nvSpPr>
          <p:cNvPr id="362503" name="AutoShape 11">
            <a:hlinkClick r:id="rId6" action="ppaction://hlinksldjump" highlightClick="1"/>
          </p:cNvPr>
          <p:cNvSpPr>
            <a:spLocks noChangeArrowheads="1"/>
          </p:cNvSpPr>
          <p:nvPr/>
        </p:nvSpPr>
        <p:spPr bwMode="auto">
          <a:xfrm>
            <a:off x="76200" y="469900"/>
            <a:ext cx="1744663"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600" b="1"/>
              <a:t>Arch. Gabriel</a:t>
            </a:r>
          </a:p>
          <a:p>
            <a:pPr algn="ctr">
              <a:lnSpc>
                <a:spcPct val="80000"/>
              </a:lnSpc>
              <a:spcBef>
                <a:spcPct val="0"/>
              </a:spcBef>
            </a:pPr>
            <a:r>
              <a:rPr lang="ar-SA" sz="1400" b="1"/>
              <a:t>الملاك </a:t>
            </a:r>
            <a:r>
              <a:rPr lang="ar-EG" sz="1400" b="1"/>
              <a:t>غبريال</a:t>
            </a:r>
            <a:endParaRPr lang="en-CA" sz="1400" b="1"/>
          </a:p>
        </p:txBody>
      </p:sp>
      <p:sp>
        <p:nvSpPr>
          <p:cNvPr id="362504" name="AutoShape 12">
            <a:hlinkClick r:id="rId7" action="ppaction://hlinksldjump" highlightClick="1"/>
          </p:cNvPr>
          <p:cNvSpPr>
            <a:spLocks noChangeArrowheads="1"/>
          </p:cNvSpPr>
          <p:nvPr/>
        </p:nvSpPr>
        <p:spPr bwMode="auto">
          <a:xfrm>
            <a:off x="76200" y="5202237"/>
            <a:ext cx="1744663"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300" b="1" dirty="0"/>
              <a:t>St-John</a:t>
            </a:r>
            <a:r>
              <a:rPr lang="en-US" sz="1300" b="1" dirty="0"/>
              <a:t>(</a:t>
            </a:r>
            <a:r>
              <a:rPr lang="en-CA" sz="1100" b="1" dirty="0"/>
              <a:t>The Evangelist)</a:t>
            </a:r>
          </a:p>
          <a:p>
            <a:pPr algn="ctr">
              <a:lnSpc>
                <a:spcPct val="80000"/>
              </a:lnSpc>
              <a:spcBef>
                <a:spcPct val="0"/>
              </a:spcBef>
            </a:pPr>
            <a:r>
              <a:rPr lang="ar-EG" sz="1400" b="1" dirty="0"/>
              <a:t>القديس يوحنا الإنجيلى</a:t>
            </a:r>
            <a:endParaRPr lang="en-CA" sz="1400" b="1" dirty="0"/>
          </a:p>
        </p:txBody>
      </p:sp>
      <p:sp>
        <p:nvSpPr>
          <p:cNvPr id="362505" name="AutoShape 13">
            <a:hlinkClick r:id="rId8" action="ppaction://hlinksldjump" highlightClick="1"/>
          </p:cNvPr>
          <p:cNvSpPr>
            <a:spLocks noChangeArrowheads="1"/>
          </p:cNvSpPr>
          <p:nvPr/>
        </p:nvSpPr>
        <p:spPr bwMode="auto">
          <a:xfrm>
            <a:off x="1909763" y="4089400"/>
            <a:ext cx="1744662"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400" b="1"/>
              <a:t>St-Moses the Strong</a:t>
            </a:r>
            <a:endParaRPr lang="ar-EG" sz="1400" b="1"/>
          </a:p>
          <a:p>
            <a:pPr algn="ctr">
              <a:lnSpc>
                <a:spcPct val="80000"/>
              </a:lnSpc>
              <a:spcBef>
                <a:spcPct val="0"/>
              </a:spcBef>
            </a:pPr>
            <a:r>
              <a:rPr lang="ar-EG" sz="1400" b="1"/>
              <a:t>الأنبا موسى القوى</a:t>
            </a:r>
            <a:endParaRPr lang="en-CA" sz="1400" b="1"/>
          </a:p>
        </p:txBody>
      </p:sp>
      <p:sp>
        <p:nvSpPr>
          <p:cNvPr id="362506" name="AutoShape 15">
            <a:hlinkClick r:id="rId9" action="ppaction://hlinksldjump" highlightClick="1"/>
          </p:cNvPr>
          <p:cNvSpPr>
            <a:spLocks noChangeArrowheads="1"/>
          </p:cNvSpPr>
          <p:nvPr/>
        </p:nvSpPr>
        <p:spPr bwMode="auto">
          <a:xfrm>
            <a:off x="76200" y="866775"/>
            <a:ext cx="1744663" cy="328612"/>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600" b="1" dirty="0"/>
              <a:t>Arch. Raphael</a:t>
            </a:r>
          </a:p>
          <a:p>
            <a:pPr algn="ctr">
              <a:lnSpc>
                <a:spcPct val="80000"/>
              </a:lnSpc>
              <a:spcBef>
                <a:spcPct val="0"/>
              </a:spcBef>
            </a:pPr>
            <a:r>
              <a:rPr lang="ar-SA" sz="1400" b="1" dirty="0"/>
              <a:t>الملاك </a:t>
            </a:r>
            <a:r>
              <a:rPr lang="ar-EG" sz="1400" b="1" dirty="0"/>
              <a:t>رفائيل</a:t>
            </a:r>
            <a:endParaRPr lang="en-CA" sz="1400" b="1" dirty="0"/>
          </a:p>
        </p:txBody>
      </p:sp>
      <p:sp>
        <p:nvSpPr>
          <p:cNvPr id="362507" name="AutoShape 16">
            <a:hlinkClick r:id="rId10" action="ppaction://hlinksldjump" highlightClick="1"/>
          </p:cNvPr>
          <p:cNvSpPr>
            <a:spLocks noChangeArrowheads="1"/>
          </p:cNvSpPr>
          <p:nvPr/>
        </p:nvSpPr>
        <p:spPr bwMode="auto">
          <a:xfrm>
            <a:off x="7399337" y="3738562"/>
            <a:ext cx="1744663" cy="330200"/>
          </a:xfrm>
          <a:prstGeom prst="actionButtonBlank">
            <a:avLst/>
          </a:prstGeom>
          <a:solidFill>
            <a:srgbClr val="CC0000"/>
          </a:solidFill>
          <a:ln w="9525">
            <a:noFill/>
            <a:miter lim="800000"/>
            <a:headEnd/>
            <a:tailEnd/>
          </a:ln>
        </p:spPr>
        <p:txBody>
          <a:bodyPr wrap="none" tIns="118800" bIns="118800" anchor="ctr"/>
          <a:lstStyle/>
          <a:p>
            <a:pPr algn="ctr">
              <a:lnSpc>
                <a:spcPct val="80000"/>
              </a:lnSpc>
              <a:spcBef>
                <a:spcPct val="0"/>
              </a:spcBef>
            </a:pPr>
            <a:r>
              <a:rPr lang="en-CA" sz="1300" b="1" dirty="0"/>
              <a:t>Any Apostle/Disciple</a:t>
            </a:r>
            <a:endParaRPr lang="ar-EG" sz="1300" b="1" dirty="0"/>
          </a:p>
          <a:p>
            <a:pPr algn="ctr">
              <a:lnSpc>
                <a:spcPct val="80000"/>
              </a:lnSpc>
              <a:spcBef>
                <a:spcPct val="0"/>
              </a:spcBef>
            </a:pPr>
            <a:r>
              <a:rPr lang="ar-EG" sz="1300" b="1" dirty="0"/>
              <a:t>أى قديس تلميذ</a:t>
            </a:r>
            <a:endParaRPr lang="en-CA" sz="1300" b="1" dirty="0"/>
          </a:p>
        </p:txBody>
      </p:sp>
      <p:sp>
        <p:nvSpPr>
          <p:cNvPr id="362508" name="AutoShape 17">
            <a:hlinkClick r:id="rId11" action="ppaction://hlinksldjump" highlightClick="1"/>
          </p:cNvPr>
          <p:cNvSpPr>
            <a:spLocks noChangeArrowheads="1"/>
          </p:cNvSpPr>
          <p:nvPr/>
        </p:nvSpPr>
        <p:spPr bwMode="auto">
          <a:xfrm>
            <a:off x="7399338" y="4881562"/>
            <a:ext cx="1744662" cy="330200"/>
          </a:xfrm>
          <a:prstGeom prst="actionButtonBlank">
            <a:avLst/>
          </a:prstGeom>
          <a:solidFill>
            <a:schemeClr val="bg1"/>
          </a:solidFill>
          <a:ln w="9525">
            <a:noFill/>
            <a:miter lim="800000"/>
            <a:headEnd/>
            <a:tailEnd/>
          </a:ln>
        </p:spPr>
        <p:txBody>
          <a:bodyPr wrap="none" tIns="118800" bIns="118800" anchor="ctr"/>
          <a:lstStyle/>
          <a:p>
            <a:pPr algn="ctr">
              <a:lnSpc>
                <a:spcPct val="80000"/>
              </a:lnSpc>
              <a:spcBef>
                <a:spcPct val="0"/>
              </a:spcBef>
            </a:pPr>
            <a:r>
              <a:rPr lang="en-CA" sz="1600" b="1" dirty="0"/>
              <a:t>All the Martyrs</a:t>
            </a:r>
            <a:endParaRPr lang="ar-EG" sz="1600" b="1" dirty="0"/>
          </a:p>
          <a:p>
            <a:pPr algn="ctr">
              <a:lnSpc>
                <a:spcPct val="80000"/>
              </a:lnSpc>
              <a:spcBef>
                <a:spcPct val="0"/>
              </a:spcBef>
            </a:pPr>
            <a:r>
              <a:rPr lang="ar-EG" sz="1400" b="1" dirty="0"/>
              <a:t>كل الشهداء</a:t>
            </a:r>
            <a:endParaRPr lang="en-CA" sz="1400" b="1" dirty="0"/>
          </a:p>
        </p:txBody>
      </p:sp>
      <p:sp>
        <p:nvSpPr>
          <p:cNvPr id="362509" name="AutoShape 19">
            <a:hlinkClick r:id="rId12" action="ppaction://hlinksldjump" highlightClick="1"/>
          </p:cNvPr>
          <p:cNvSpPr>
            <a:spLocks noChangeArrowheads="1"/>
          </p:cNvSpPr>
          <p:nvPr/>
        </p:nvSpPr>
        <p:spPr bwMode="auto">
          <a:xfrm>
            <a:off x="76200" y="1262062"/>
            <a:ext cx="1744663"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600" b="1" dirty="0"/>
              <a:t>Arch. </a:t>
            </a:r>
            <a:r>
              <a:rPr lang="en-CA" sz="1600" b="1" dirty="0" err="1"/>
              <a:t>Suriel</a:t>
            </a:r>
            <a:endParaRPr lang="en-CA" sz="1600" b="1" dirty="0"/>
          </a:p>
          <a:p>
            <a:pPr algn="ctr">
              <a:lnSpc>
                <a:spcPct val="80000"/>
              </a:lnSpc>
              <a:spcBef>
                <a:spcPct val="0"/>
              </a:spcBef>
            </a:pPr>
            <a:r>
              <a:rPr lang="ar-SA" sz="1600" b="1" dirty="0"/>
              <a:t>ا</a:t>
            </a:r>
            <a:r>
              <a:rPr lang="ar-SA" sz="1400" b="1" dirty="0"/>
              <a:t>لملاك </a:t>
            </a:r>
            <a:r>
              <a:rPr lang="ar-EG" sz="1400" b="1" dirty="0"/>
              <a:t>سوريال</a:t>
            </a:r>
            <a:endParaRPr lang="en-CA" sz="1400" b="1" dirty="0"/>
          </a:p>
        </p:txBody>
      </p:sp>
      <p:sp>
        <p:nvSpPr>
          <p:cNvPr id="362510" name="AutoShape 20">
            <a:hlinkClick r:id="rId13" action="ppaction://hlinksldjump" highlightClick="1"/>
          </p:cNvPr>
          <p:cNvSpPr>
            <a:spLocks noChangeArrowheads="1"/>
          </p:cNvSpPr>
          <p:nvPr/>
        </p:nvSpPr>
        <p:spPr bwMode="auto">
          <a:xfrm>
            <a:off x="76200" y="5613400"/>
            <a:ext cx="1744663" cy="328612"/>
          </a:xfrm>
          <a:prstGeom prst="actionButtonBlank">
            <a:avLst/>
          </a:prstGeom>
          <a:solidFill>
            <a:srgbClr val="CC3300"/>
          </a:solidFill>
          <a:ln w="9525">
            <a:noFill/>
            <a:miter lim="800000"/>
            <a:headEnd/>
            <a:tailEnd/>
          </a:ln>
        </p:spPr>
        <p:txBody>
          <a:bodyPr wrap="none" tIns="118800" bIns="118800" anchor="ctr"/>
          <a:lstStyle/>
          <a:p>
            <a:pPr algn="ctr">
              <a:lnSpc>
                <a:spcPct val="80000"/>
              </a:lnSpc>
              <a:spcBef>
                <a:spcPct val="0"/>
              </a:spcBef>
            </a:pPr>
            <a:r>
              <a:rPr lang="en-CA" sz="1600" b="1"/>
              <a:t>St-George</a:t>
            </a:r>
            <a:endParaRPr lang="ar-EG" sz="1600" b="1"/>
          </a:p>
          <a:p>
            <a:pPr algn="ctr">
              <a:lnSpc>
                <a:spcPct val="80000"/>
              </a:lnSpc>
              <a:spcBef>
                <a:spcPct val="0"/>
              </a:spcBef>
            </a:pPr>
            <a:r>
              <a:rPr lang="ar-EG" sz="1400" b="1"/>
              <a:t>مارجرجس</a:t>
            </a:r>
            <a:endParaRPr lang="en-CA" sz="1400" b="1"/>
          </a:p>
        </p:txBody>
      </p:sp>
      <p:sp>
        <p:nvSpPr>
          <p:cNvPr id="362511" name="AutoShape 21">
            <a:hlinkClick r:id="rId14" action="ppaction://hlinksldjump" highlightClick="1"/>
          </p:cNvPr>
          <p:cNvSpPr>
            <a:spLocks noChangeArrowheads="1"/>
          </p:cNvSpPr>
          <p:nvPr/>
        </p:nvSpPr>
        <p:spPr bwMode="auto">
          <a:xfrm>
            <a:off x="1912938" y="4891088"/>
            <a:ext cx="1744662"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600" b="1" dirty="0"/>
              <a:t>St-</a:t>
            </a:r>
            <a:r>
              <a:rPr lang="en-CA" sz="1600" b="1" dirty="0" err="1"/>
              <a:t>Demiana</a:t>
            </a:r>
            <a:endParaRPr lang="ar-EG" sz="1600" b="1" dirty="0"/>
          </a:p>
          <a:p>
            <a:pPr algn="ctr">
              <a:lnSpc>
                <a:spcPct val="80000"/>
              </a:lnSpc>
              <a:spcBef>
                <a:spcPct val="0"/>
              </a:spcBef>
            </a:pPr>
            <a:r>
              <a:rPr lang="ar-EG" sz="1400" b="1" dirty="0"/>
              <a:t>القديسة دميانة</a:t>
            </a:r>
            <a:endParaRPr lang="en-CA" sz="1400" b="1" dirty="0"/>
          </a:p>
        </p:txBody>
      </p:sp>
      <p:sp>
        <p:nvSpPr>
          <p:cNvPr id="362512" name="AutoShape 23">
            <a:hlinkClick r:id="rId15" action="ppaction://hlinksldjump" highlightClick="1"/>
          </p:cNvPr>
          <p:cNvSpPr>
            <a:spLocks noChangeArrowheads="1"/>
          </p:cNvSpPr>
          <p:nvPr/>
        </p:nvSpPr>
        <p:spPr bwMode="auto">
          <a:xfrm>
            <a:off x="76200" y="1657350"/>
            <a:ext cx="1744663"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200" b="1" dirty="0"/>
              <a:t>Four Creatures</a:t>
            </a:r>
          </a:p>
          <a:p>
            <a:pPr algn="ctr" rtl="1">
              <a:lnSpc>
                <a:spcPct val="80000"/>
              </a:lnSpc>
              <a:spcBef>
                <a:spcPct val="0"/>
              </a:spcBef>
            </a:pPr>
            <a:r>
              <a:rPr lang="ar-EG" sz="1400" b="1" dirty="0"/>
              <a:t>أربعة الكائنات</a:t>
            </a:r>
            <a:endParaRPr lang="en-CA" sz="1400" b="1" dirty="0"/>
          </a:p>
        </p:txBody>
      </p:sp>
      <p:sp>
        <p:nvSpPr>
          <p:cNvPr id="362513" name="AutoShape 24">
            <a:hlinkClick r:id="rId16" action="ppaction://hlinksldjump" highlightClick="1"/>
          </p:cNvPr>
          <p:cNvSpPr>
            <a:spLocks noChangeArrowheads="1"/>
          </p:cNvSpPr>
          <p:nvPr/>
        </p:nvSpPr>
        <p:spPr bwMode="auto">
          <a:xfrm>
            <a:off x="48043" y="6018212"/>
            <a:ext cx="1744662" cy="330200"/>
          </a:xfrm>
          <a:prstGeom prst="actionButtonBlank">
            <a:avLst/>
          </a:prstGeom>
          <a:solidFill>
            <a:srgbClr val="CC3300"/>
          </a:solidFill>
          <a:ln w="9525">
            <a:noFill/>
            <a:miter lim="800000"/>
            <a:headEnd/>
            <a:tailEnd/>
          </a:ln>
        </p:spPr>
        <p:txBody>
          <a:bodyPr wrap="none" tIns="118800" bIns="118800" anchor="ctr"/>
          <a:lstStyle/>
          <a:p>
            <a:pPr algn="ctr">
              <a:lnSpc>
                <a:spcPct val="80000"/>
              </a:lnSpc>
              <a:spcBef>
                <a:spcPct val="0"/>
              </a:spcBef>
            </a:pPr>
            <a:r>
              <a:rPr lang="en-CA" sz="1400" b="1" dirty="0"/>
              <a:t>Theodore of </a:t>
            </a:r>
            <a:r>
              <a:rPr lang="en-CA" sz="1400" b="1" dirty="0" err="1"/>
              <a:t>Shoteb</a:t>
            </a:r>
            <a:endParaRPr lang="ar-EG" sz="1400" b="1" dirty="0"/>
          </a:p>
          <a:p>
            <a:pPr algn="ctr">
              <a:lnSpc>
                <a:spcPct val="80000"/>
              </a:lnSpc>
              <a:spcBef>
                <a:spcPct val="0"/>
              </a:spcBef>
            </a:pPr>
            <a:r>
              <a:rPr lang="ar-EG" sz="1400" b="1" dirty="0"/>
              <a:t>القديس تادرس الشاطبى</a:t>
            </a:r>
            <a:endParaRPr lang="en-CA" sz="1400" b="1" dirty="0"/>
          </a:p>
        </p:txBody>
      </p:sp>
      <p:sp>
        <p:nvSpPr>
          <p:cNvPr id="362514" name="AutoShape 25">
            <a:hlinkClick r:id="rId17" action="ppaction://hlinksldjump" highlightClick="1"/>
          </p:cNvPr>
          <p:cNvSpPr>
            <a:spLocks noChangeArrowheads="1"/>
          </p:cNvSpPr>
          <p:nvPr/>
        </p:nvSpPr>
        <p:spPr bwMode="auto">
          <a:xfrm>
            <a:off x="1912938" y="5287963"/>
            <a:ext cx="1744662" cy="328612"/>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400" b="1" dirty="0"/>
              <a:t>Barbara &amp; </a:t>
            </a:r>
            <a:r>
              <a:rPr lang="en-CA" sz="1400" b="1" dirty="0" err="1"/>
              <a:t>Julianna</a:t>
            </a:r>
            <a:endParaRPr lang="ar-EG" sz="1400" b="1" dirty="0"/>
          </a:p>
          <a:p>
            <a:pPr algn="ctr">
              <a:lnSpc>
                <a:spcPct val="80000"/>
              </a:lnSpc>
              <a:spcBef>
                <a:spcPct val="0"/>
              </a:spcBef>
            </a:pPr>
            <a:r>
              <a:rPr lang="ar-EG" sz="1400" b="1" dirty="0"/>
              <a:t>بربارة ويوليانة</a:t>
            </a:r>
            <a:endParaRPr lang="en-CA" sz="1400" b="1" dirty="0"/>
          </a:p>
        </p:txBody>
      </p:sp>
      <p:sp>
        <p:nvSpPr>
          <p:cNvPr id="362515" name="AutoShape 27">
            <a:hlinkClick r:id="rId18" action="ppaction://hlinksldjump" highlightClick="1"/>
          </p:cNvPr>
          <p:cNvSpPr>
            <a:spLocks noChangeArrowheads="1"/>
          </p:cNvSpPr>
          <p:nvPr/>
        </p:nvSpPr>
        <p:spPr bwMode="auto">
          <a:xfrm>
            <a:off x="76200" y="2052637"/>
            <a:ext cx="1744663"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200" b="1" dirty="0"/>
              <a:t>24 Priests</a:t>
            </a:r>
          </a:p>
          <a:p>
            <a:pPr algn="ctr">
              <a:lnSpc>
                <a:spcPct val="80000"/>
              </a:lnSpc>
              <a:spcBef>
                <a:spcPct val="0"/>
              </a:spcBef>
            </a:pPr>
            <a:r>
              <a:rPr lang="ar-EG" sz="1400" b="1" dirty="0"/>
              <a:t>أربعة و عشرين قسيس</a:t>
            </a:r>
            <a:endParaRPr lang="en-CA" sz="1400" b="1" dirty="0"/>
          </a:p>
        </p:txBody>
      </p:sp>
      <p:sp>
        <p:nvSpPr>
          <p:cNvPr id="362516" name="AutoShape 28">
            <a:hlinkClick r:id="rId11" action="ppaction://hlinksldjump" highlightClick="1"/>
          </p:cNvPr>
          <p:cNvSpPr>
            <a:spLocks noChangeArrowheads="1"/>
          </p:cNvSpPr>
          <p:nvPr/>
        </p:nvSpPr>
        <p:spPr bwMode="auto">
          <a:xfrm>
            <a:off x="1909763" y="923925"/>
            <a:ext cx="1744662" cy="330200"/>
          </a:xfrm>
          <a:prstGeom prst="actionButtonBlank">
            <a:avLst/>
          </a:prstGeom>
          <a:solidFill>
            <a:schemeClr val="bg1"/>
          </a:solidFill>
          <a:ln w="9525">
            <a:noFill/>
            <a:miter lim="800000"/>
            <a:headEnd/>
            <a:tailEnd/>
          </a:ln>
        </p:spPr>
        <p:txBody>
          <a:bodyPr wrap="none" tIns="118800" bIns="118800" anchor="ctr"/>
          <a:lstStyle/>
          <a:p>
            <a:pPr algn="ctr">
              <a:lnSpc>
                <a:spcPct val="80000"/>
              </a:lnSpc>
              <a:spcBef>
                <a:spcPct val="0"/>
              </a:spcBef>
            </a:pPr>
            <a:r>
              <a:rPr lang="en-CA" sz="1400" b="1" dirty="0"/>
              <a:t>Theodore</a:t>
            </a:r>
            <a:r>
              <a:rPr lang="ar-EG" sz="1400" b="1" dirty="0"/>
              <a:t>)</a:t>
            </a:r>
            <a:r>
              <a:rPr lang="en-CA" sz="1000" b="1" dirty="0"/>
              <a:t>The Oriental</a:t>
            </a:r>
            <a:r>
              <a:rPr lang="ar-EG" sz="1000" b="1" dirty="0"/>
              <a:t>(</a:t>
            </a:r>
          </a:p>
          <a:p>
            <a:pPr algn="ctr">
              <a:lnSpc>
                <a:spcPct val="80000"/>
              </a:lnSpc>
              <a:spcBef>
                <a:spcPct val="0"/>
              </a:spcBef>
            </a:pPr>
            <a:r>
              <a:rPr lang="ar-SA" sz="1000" b="1" dirty="0"/>
              <a:t>القديس تادرس الشاطبى</a:t>
            </a:r>
            <a:endParaRPr lang="en-CA" sz="1000" b="1" dirty="0"/>
          </a:p>
        </p:txBody>
      </p:sp>
      <p:sp>
        <p:nvSpPr>
          <p:cNvPr id="362517" name="AutoShape 29">
            <a:hlinkClick r:id="rId19" action="ppaction://hlinksldjump" highlightClick="1"/>
          </p:cNvPr>
          <p:cNvSpPr>
            <a:spLocks noChangeArrowheads="1"/>
          </p:cNvSpPr>
          <p:nvPr/>
        </p:nvSpPr>
        <p:spPr bwMode="auto">
          <a:xfrm>
            <a:off x="7399338" y="4119562"/>
            <a:ext cx="1744662" cy="330200"/>
          </a:xfrm>
          <a:prstGeom prst="actionButtonBlank">
            <a:avLst/>
          </a:prstGeom>
          <a:solidFill>
            <a:srgbClr val="CC0000"/>
          </a:solidFill>
          <a:ln w="9525">
            <a:noFill/>
            <a:miter lim="800000"/>
            <a:headEnd/>
            <a:tailEnd/>
          </a:ln>
        </p:spPr>
        <p:txBody>
          <a:bodyPr wrap="none" tIns="118800" bIns="118800" anchor="ctr"/>
          <a:lstStyle/>
          <a:p>
            <a:pPr algn="ctr">
              <a:lnSpc>
                <a:spcPct val="80000"/>
              </a:lnSpc>
              <a:spcBef>
                <a:spcPct val="0"/>
              </a:spcBef>
            </a:pPr>
            <a:r>
              <a:rPr lang="en-CA" sz="1400" b="1" dirty="0"/>
              <a:t>Any Female Saint</a:t>
            </a:r>
            <a:endParaRPr lang="ar-EG" sz="1400" b="1" dirty="0"/>
          </a:p>
          <a:p>
            <a:pPr algn="ctr">
              <a:lnSpc>
                <a:spcPct val="80000"/>
              </a:lnSpc>
              <a:spcBef>
                <a:spcPct val="0"/>
              </a:spcBef>
            </a:pPr>
            <a:r>
              <a:rPr lang="ar-EG" sz="1600" b="1" dirty="0"/>
              <a:t>اى شهيدة</a:t>
            </a:r>
            <a:endParaRPr lang="en-CA" sz="1600" b="1" dirty="0"/>
          </a:p>
        </p:txBody>
      </p:sp>
      <p:sp>
        <p:nvSpPr>
          <p:cNvPr id="362518" name="AutoShape 31">
            <a:hlinkClick r:id="rId20" action="ppaction://hlinksldjump" highlightClick="1"/>
          </p:cNvPr>
          <p:cNvSpPr>
            <a:spLocks noChangeArrowheads="1"/>
          </p:cNvSpPr>
          <p:nvPr/>
        </p:nvSpPr>
        <p:spPr bwMode="auto">
          <a:xfrm>
            <a:off x="76200" y="2449512"/>
            <a:ext cx="1744663" cy="328613"/>
          </a:xfrm>
          <a:prstGeom prst="actionButtonBlank">
            <a:avLst/>
          </a:prstGeom>
          <a:solidFill>
            <a:srgbClr val="CC3300"/>
          </a:solidFill>
          <a:ln w="9525">
            <a:noFill/>
            <a:miter lim="800000"/>
            <a:headEnd/>
            <a:tailEnd/>
          </a:ln>
        </p:spPr>
        <p:txBody>
          <a:bodyPr wrap="none" tIns="118800" bIns="118800" anchor="ctr"/>
          <a:lstStyle/>
          <a:p>
            <a:pPr algn="ctr">
              <a:lnSpc>
                <a:spcPct val="80000"/>
              </a:lnSpc>
              <a:spcBef>
                <a:spcPct val="0"/>
              </a:spcBef>
            </a:pPr>
            <a:r>
              <a:rPr lang="en-CA" sz="1200" b="1"/>
              <a:t>Heavenly Orders</a:t>
            </a:r>
          </a:p>
          <a:p>
            <a:pPr algn="ctr" rtl="1">
              <a:lnSpc>
                <a:spcPct val="80000"/>
              </a:lnSpc>
              <a:spcBef>
                <a:spcPct val="0"/>
              </a:spcBef>
            </a:pPr>
            <a:r>
              <a:rPr lang="ar-EG" sz="1400" b="1"/>
              <a:t>السمائيين</a:t>
            </a:r>
            <a:endParaRPr lang="en-CA" sz="1400" b="1"/>
          </a:p>
        </p:txBody>
      </p:sp>
      <p:sp>
        <p:nvSpPr>
          <p:cNvPr id="362519" name="AutoShape 33">
            <a:hlinkClick r:id="rId21" action="ppaction://hlinksldjump" highlightClick="1"/>
          </p:cNvPr>
          <p:cNvSpPr>
            <a:spLocks noChangeArrowheads="1"/>
          </p:cNvSpPr>
          <p:nvPr/>
        </p:nvSpPr>
        <p:spPr bwMode="auto">
          <a:xfrm>
            <a:off x="1912938" y="6078538"/>
            <a:ext cx="1744662"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600" b="1"/>
              <a:t>St-Anthony</a:t>
            </a:r>
            <a:endParaRPr lang="ar-EG" sz="1600" b="1"/>
          </a:p>
          <a:p>
            <a:pPr algn="ctr">
              <a:lnSpc>
                <a:spcPct val="80000"/>
              </a:lnSpc>
              <a:spcBef>
                <a:spcPct val="0"/>
              </a:spcBef>
            </a:pPr>
            <a:r>
              <a:rPr lang="ar-EG" sz="1400" b="1"/>
              <a:t>الأنبا انطونيوس</a:t>
            </a:r>
            <a:endParaRPr lang="en-CA" sz="1400" b="1"/>
          </a:p>
        </p:txBody>
      </p:sp>
      <p:sp>
        <p:nvSpPr>
          <p:cNvPr id="362520" name="AutoShape 35">
            <a:hlinkClick r:id="rId22" action="ppaction://hlinksldjump" highlightClick="1"/>
          </p:cNvPr>
          <p:cNvSpPr>
            <a:spLocks noChangeArrowheads="1"/>
          </p:cNvSpPr>
          <p:nvPr/>
        </p:nvSpPr>
        <p:spPr bwMode="auto">
          <a:xfrm>
            <a:off x="76200" y="2844800"/>
            <a:ext cx="1744663" cy="330200"/>
          </a:xfrm>
          <a:prstGeom prst="actionButtonBlank">
            <a:avLst/>
          </a:prstGeom>
          <a:solidFill>
            <a:srgbClr val="CC3300"/>
          </a:solidFill>
          <a:ln w="9525">
            <a:noFill/>
            <a:miter lim="800000"/>
            <a:headEnd/>
            <a:tailEnd/>
          </a:ln>
        </p:spPr>
        <p:txBody>
          <a:bodyPr wrap="none" tIns="118800" bIns="118800" anchor="ctr"/>
          <a:lstStyle/>
          <a:p>
            <a:pPr algn="ctr">
              <a:lnSpc>
                <a:spcPct val="80000"/>
              </a:lnSpc>
              <a:spcBef>
                <a:spcPct val="0"/>
              </a:spcBef>
            </a:pPr>
            <a:r>
              <a:rPr lang="en-CA" sz="1200" b="1" dirty="0"/>
              <a:t>St-John The Baptist</a:t>
            </a:r>
          </a:p>
          <a:p>
            <a:pPr algn="ctr" rtl="1">
              <a:lnSpc>
                <a:spcPct val="80000"/>
              </a:lnSpc>
              <a:spcBef>
                <a:spcPct val="0"/>
              </a:spcBef>
            </a:pPr>
            <a:r>
              <a:rPr lang="ar-EG" sz="1400" b="1" dirty="0"/>
              <a:t>يوحنا المعمدان</a:t>
            </a:r>
            <a:endParaRPr lang="en-CA" sz="1400" b="1" dirty="0"/>
          </a:p>
        </p:txBody>
      </p:sp>
      <p:sp>
        <p:nvSpPr>
          <p:cNvPr id="362521" name="AutoShape 36">
            <a:hlinkClick r:id="rId23" action="ppaction://hlinksldjump" highlightClick="1"/>
          </p:cNvPr>
          <p:cNvSpPr>
            <a:spLocks noChangeArrowheads="1"/>
          </p:cNvSpPr>
          <p:nvPr/>
        </p:nvSpPr>
        <p:spPr bwMode="auto">
          <a:xfrm>
            <a:off x="1909763" y="1716088"/>
            <a:ext cx="1744662" cy="328612"/>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600" b="1" dirty="0"/>
              <a:t>St-Mina</a:t>
            </a:r>
            <a:endParaRPr lang="ar-EG" sz="1600" b="1" dirty="0"/>
          </a:p>
          <a:p>
            <a:pPr algn="ctr">
              <a:lnSpc>
                <a:spcPct val="80000"/>
              </a:lnSpc>
              <a:spcBef>
                <a:spcPct val="0"/>
              </a:spcBef>
            </a:pPr>
            <a:r>
              <a:rPr lang="ar-EG" sz="1400" b="1" dirty="0"/>
              <a:t>مارمينا</a:t>
            </a:r>
            <a:endParaRPr lang="en-CA" sz="1400" b="1" dirty="0"/>
          </a:p>
        </p:txBody>
      </p:sp>
      <p:sp>
        <p:nvSpPr>
          <p:cNvPr id="362522" name="AutoShape 37">
            <a:hlinkClick r:id="rId24" action="ppaction://hlinksldjump" highlightClick="1"/>
          </p:cNvPr>
          <p:cNvSpPr>
            <a:spLocks noChangeArrowheads="1"/>
          </p:cNvSpPr>
          <p:nvPr/>
        </p:nvSpPr>
        <p:spPr bwMode="auto">
          <a:xfrm>
            <a:off x="1905000" y="6477000"/>
            <a:ext cx="1744663"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400" b="1"/>
              <a:t>St-Paul The Hermit</a:t>
            </a:r>
            <a:endParaRPr lang="ar-EG" sz="1400" b="1"/>
          </a:p>
          <a:p>
            <a:pPr algn="ctr">
              <a:lnSpc>
                <a:spcPct val="80000"/>
              </a:lnSpc>
              <a:spcBef>
                <a:spcPct val="0"/>
              </a:spcBef>
            </a:pPr>
            <a:r>
              <a:rPr lang="ar-EG" sz="1400" b="1"/>
              <a:t>الأنبا بولا</a:t>
            </a:r>
            <a:endParaRPr lang="en-CA" sz="1400" b="1"/>
          </a:p>
        </p:txBody>
      </p:sp>
      <p:sp>
        <p:nvSpPr>
          <p:cNvPr id="362523" name="AutoShape 39">
            <a:hlinkClick r:id="rId25" action="ppaction://hlinksldjump" highlightClick="1"/>
          </p:cNvPr>
          <p:cNvSpPr>
            <a:spLocks noChangeArrowheads="1"/>
          </p:cNvSpPr>
          <p:nvPr/>
        </p:nvSpPr>
        <p:spPr bwMode="auto">
          <a:xfrm>
            <a:off x="76200" y="3240087"/>
            <a:ext cx="1744663"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600" b="1" dirty="0"/>
              <a:t>144,000 Virgins</a:t>
            </a:r>
            <a:endParaRPr lang="ar-EG" sz="1600" b="1" dirty="0"/>
          </a:p>
          <a:p>
            <a:pPr algn="ctr" rtl="1">
              <a:lnSpc>
                <a:spcPct val="80000"/>
              </a:lnSpc>
              <a:spcBef>
                <a:spcPct val="0"/>
              </a:spcBef>
            </a:pPr>
            <a:r>
              <a:rPr lang="en-CA" sz="1600" b="1" dirty="0"/>
              <a:t>١٤٤٠٠٠</a:t>
            </a:r>
            <a:r>
              <a:rPr lang="ar-EG" sz="1400" b="1" dirty="0"/>
              <a:t>بتوليين</a:t>
            </a:r>
            <a:endParaRPr lang="en-CA" sz="1400" b="1" dirty="0"/>
          </a:p>
        </p:txBody>
      </p:sp>
      <p:sp>
        <p:nvSpPr>
          <p:cNvPr id="362524" name="AutoShape 40">
            <a:hlinkClick r:id="rId26" action="ppaction://hlinksldjump" highlightClick="1"/>
          </p:cNvPr>
          <p:cNvSpPr>
            <a:spLocks noChangeArrowheads="1"/>
          </p:cNvSpPr>
          <p:nvPr/>
        </p:nvSpPr>
        <p:spPr bwMode="auto">
          <a:xfrm>
            <a:off x="1909763" y="2111375"/>
            <a:ext cx="1744662"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200" b="1" dirty="0" err="1"/>
              <a:t>Sergius</a:t>
            </a:r>
            <a:r>
              <a:rPr lang="en-CA" sz="1200" b="1" dirty="0"/>
              <a:t> and Bacchus</a:t>
            </a:r>
          </a:p>
          <a:p>
            <a:pPr algn="ctr" rtl="1">
              <a:lnSpc>
                <a:spcPct val="80000"/>
              </a:lnSpc>
              <a:spcBef>
                <a:spcPct val="0"/>
              </a:spcBef>
            </a:pPr>
            <a:r>
              <a:rPr lang="ar-EG" sz="1400" b="1" dirty="0"/>
              <a:t>سرجيوس و واخس</a:t>
            </a:r>
            <a:endParaRPr lang="en-CA" sz="1400" b="1" dirty="0"/>
          </a:p>
        </p:txBody>
      </p:sp>
      <p:sp>
        <p:nvSpPr>
          <p:cNvPr id="362525" name="AutoShape 41">
            <a:hlinkClick r:id="rId27" action="ppaction://hlinksldjump" highlightClick="1"/>
          </p:cNvPr>
          <p:cNvSpPr>
            <a:spLocks noChangeArrowheads="1"/>
          </p:cNvSpPr>
          <p:nvPr/>
        </p:nvSpPr>
        <p:spPr bwMode="auto">
          <a:xfrm>
            <a:off x="3733800" y="533400"/>
            <a:ext cx="1744663" cy="328613"/>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400" b="1" dirty="0"/>
              <a:t>St-</a:t>
            </a:r>
            <a:r>
              <a:rPr lang="en-CA" sz="1400" b="1" dirty="0" err="1"/>
              <a:t>Macarius</a:t>
            </a:r>
            <a:r>
              <a:rPr lang="ar-EG" sz="1400" b="1" dirty="0"/>
              <a:t>)</a:t>
            </a:r>
            <a:r>
              <a:rPr lang="en-CA" sz="1200" b="1" dirty="0"/>
              <a:t>the Great</a:t>
            </a:r>
            <a:r>
              <a:rPr lang="ar-EG" sz="1200" b="1" dirty="0"/>
              <a:t>(</a:t>
            </a:r>
          </a:p>
          <a:p>
            <a:pPr algn="ctr">
              <a:lnSpc>
                <a:spcPct val="80000"/>
              </a:lnSpc>
              <a:spcBef>
                <a:spcPct val="0"/>
              </a:spcBef>
            </a:pPr>
            <a:r>
              <a:rPr lang="ar-EG" sz="1200" b="1" dirty="0"/>
              <a:t>القديس مقاريوس الكبير</a:t>
            </a:r>
            <a:endParaRPr lang="en-CA" sz="1200" b="1" dirty="0"/>
          </a:p>
        </p:txBody>
      </p:sp>
      <p:sp>
        <p:nvSpPr>
          <p:cNvPr id="362526" name="AutoShape 43">
            <a:hlinkClick r:id="rId28" action="ppaction://hlinksldjump" highlightClick="1"/>
          </p:cNvPr>
          <p:cNvSpPr>
            <a:spLocks noChangeArrowheads="1"/>
          </p:cNvSpPr>
          <p:nvPr/>
        </p:nvSpPr>
        <p:spPr bwMode="auto">
          <a:xfrm>
            <a:off x="76200" y="3635375"/>
            <a:ext cx="1744663"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600" b="1" dirty="0"/>
              <a:t>St-Stevens</a:t>
            </a:r>
          </a:p>
          <a:p>
            <a:pPr algn="ctr">
              <a:lnSpc>
                <a:spcPct val="80000"/>
              </a:lnSpc>
              <a:spcBef>
                <a:spcPct val="0"/>
              </a:spcBef>
            </a:pPr>
            <a:r>
              <a:rPr lang="ar-EG" sz="1400" b="1" dirty="0"/>
              <a:t>القديس اسطفانوس</a:t>
            </a:r>
            <a:endParaRPr lang="en-CA" sz="1400" b="1" dirty="0"/>
          </a:p>
        </p:txBody>
      </p:sp>
      <p:sp>
        <p:nvSpPr>
          <p:cNvPr id="362527" name="AutoShape 44">
            <a:hlinkClick r:id="rId29" action="ppaction://hlinksldjump" highlightClick="1"/>
          </p:cNvPr>
          <p:cNvSpPr>
            <a:spLocks noChangeArrowheads="1"/>
          </p:cNvSpPr>
          <p:nvPr/>
        </p:nvSpPr>
        <p:spPr bwMode="auto">
          <a:xfrm>
            <a:off x="1909763" y="2506663"/>
            <a:ext cx="1744662"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200" b="1" dirty="0" err="1"/>
              <a:t>Cosmas</a:t>
            </a:r>
            <a:r>
              <a:rPr lang="en-CA" sz="1200" b="1" dirty="0"/>
              <a:t> &amp; </a:t>
            </a:r>
            <a:r>
              <a:rPr lang="en-CA" sz="1200" b="1" dirty="0" err="1"/>
              <a:t>Demian</a:t>
            </a:r>
            <a:endParaRPr lang="en-CA" sz="1200" b="1" dirty="0"/>
          </a:p>
          <a:p>
            <a:pPr algn="ctr" rtl="1">
              <a:lnSpc>
                <a:spcPct val="80000"/>
              </a:lnSpc>
              <a:spcBef>
                <a:spcPct val="0"/>
              </a:spcBef>
            </a:pPr>
            <a:r>
              <a:rPr lang="ar-EG" sz="1400" b="1" dirty="0"/>
              <a:t>قزمان و دميان</a:t>
            </a:r>
            <a:endParaRPr lang="en-CA" sz="1400" b="1" dirty="0"/>
          </a:p>
        </p:txBody>
      </p:sp>
      <p:sp>
        <p:nvSpPr>
          <p:cNvPr id="362528" name="AutoShape 47">
            <a:hlinkClick r:id="rId30" action="ppaction://hlinksldjump" highlightClick="1"/>
          </p:cNvPr>
          <p:cNvSpPr>
            <a:spLocks noChangeArrowheads="1"/>
          </p:cNvSpPr>
          <p:nvPr/>
        </p:nvSpPr>
        <p:spPr bwMode="auto">
          <a:xfrm>
            <a:off x="76200" y="4032250"/>
            <a:ext cx="1744663" cy="328612"/>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600" b="1" dirty="0"/>
              <a:t>The Apostles</a:t>
            </a:r>
          </a:p>
          <a:p>
            <a:pPr algn="ctr">
              <a:lnSpc>
                <a:spcPct val="80000"/>
              </a:lnSpc>
              <a:spcBef>
                <a:spcPct val="0"/>
              </a:spcBef>
            </a:pPr>
            <a:r>
              <a:rPr lang="ar-EG" sz="1400" b="1" dirty="0"/>
              <a:t>الرسل</a:t>
            </a:r>
            <a:endParaRPr lang="en-CA" sz="1400" b="1" dirty="0"/>
          </a:p>
        </p:txBody>
      </p:sp>
      <p:sp>
        <p:nvSpPr>
          <p:cNvPr id="362529" name="AutoShape 48">
            <a:hlinkClick r:id="rId11" action="ppaction://hlinksldjump" highlightClick="1"/>
          </p:cNvPr>
          <p:cNvSpPr>
            <a:spLocks noChangeArrowheads="1"/>
          </p:cNvSpPr>
          <p:nvPr/>
        </p:nvSpPr>
        <p:spPr bwMode="auto">
          <a:xfrm>
            <a:off x="1909763" y="2901950"/>
            <a:ext cx="1744662"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US" sz="1200" b="1" dirty="0"/>
              <a:t>Abba</a:t>
            </a:r>
            <a:r>
              <a:rPr lang="en-CA" sz="1200" b="1" dirty="0"/>
              <a:t> </a:t>
            </a:r>
            <a:r>
              <a:rPr lang="en-US" sz="1200" b="1" dirty="0" err="1"/>
              <a:t>Sarapamon-Nikiou</a:t>
            </a:r>
            <a:endParaRPr lang="en-US" sz="1200" b="1" dirty="0"/>
          </a:p>
          <a:p>
            <a:pPr algn="ctr" rtl="1">
              <a:lnSpc>
                <a:spcPct val="80000"/>
              </a:lnSpc>
              <a:spcBef>
                <a:spcPct val="0"/>
              </a:spcBef>
            </a:pPr>
            <a:r>
              <a:rPr lang="ar-EG" sz="1400" b="1" dirty="0"/>
              <a:t>أنبا صرابامون (أسقف نقيوس)</a:t>
            </a:r>
            <a:endParaRPr lang="en-US" sz="1400" b="1" dirty="0"/>
          </a:p>
        </p:txBody>
      </p:sp>
      <p:sp>
        <p:nvSpPr>
          <p:cNvPr id="362530" name="AutoShape 51">
            <a:hlinkClick r:id="rId31" action="ppaction://hlinksldjump" highlightClick="1"/>
          </p:cNvPr>
          <p:cNvSpPr>
            <a:spLocks noChangeArrowheads="1"/>
          </p:cNvSpPr>
          <p:nvPr/>
        </p:nvSpPr>
        <p:spPr bwMode="auto">
          <a:xfrm>
            <a:off x="76200" y="4427537"/>
            <a:ext cx="1744663"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400" b="1" dirty="0"/>
              <a:t>St-Peter and St-Paul</a:t>
            </a:r>
          </a:p>
          <a:p>
            <a:pPr algn="ctr">
              <a:lnSpc>
                <a:spcPct val="80000"/>
              </a:lnSpc>
              <a:spcBef>
                <a:spcPct val="0"/>
              </a:spcBef>
            </a:pPr>
            <a:r>
              <a:rPr lang="ar-EG" sz="1400" b="1" dirty="0"/>
              <a:t>القديسان بولس وبطرس</a:t>
            </a:r>
            <a:endParaRPr lang="en-CA" sz="1400" b="1" dirty="0"/>
          </a:p>
        </p:txBody>
      </p:sp>
      <p:sp>
        <p:nvSpPr>
          <p:cNvPr id="362531" name="AutoShape 52">
            <a:hlinkClick r:id="rId32" action="ppaction://hlinksldjump" highlightClick="1"/>
          </p:cNvPr>
          <p:cNvSpPr>
            <a:spLocks noChangeArrowheads="1"/>
          </p:cNvSpPr>
          <p:nvPr/>
        </p:nvSpPr>
        <p:spPr bwMode="auto">
          <a:xfrm>
            <a:off x="1909763" y="3298825"/>
            <a:ext cx="1744662" cy="328613"/>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US" sz="1200" b="1" dirty="0"/>
              <a:t>Abba </a:t>
            </a:r>
            <a:r>
              <a:rPr lang="en-US" sz="1200" b="1" dirty="0" err="1"/>
              <a:t>Kir</a:t>
            </a:r>
            <a:r>
              <a:rPr lang="en-US" sz="1200" b="1" dirty="0"/>
              <a:t> and John</a:t>
            </a:r>
          </a:p>
          <a:p>
            <a:pPr algn="ctr" rtl="1">
              <a:lnSpc>
                <a:spcPct val="80000"/>
              </a:lnSpc>
              <a:spcBef>
                <a:spcPct val="0"/>
              </a:spcBef>
            </a:pPr>
            <a:r>
              <a:rPr lang="ar-EG" sz="1400" b="1" dirty="0"/>
              <a:t>اباكير و يوحنا</a:t>
            </a:r>
            <a:endParaRPr lang="en-US" sz="1400" b="1" dirty="0"/>
          </a:p>
        </p:txBody>
      </p:sp>
      <p:sp>
        <p:nvSpPr>
          <p:cNvPr id="362532" name="AutoShape 53">
            <a:hlinkClick r:id="rId33" action="ppaction://hlinksldjump" highlightClick="1"/>
          </p:cNvPr>
          <p:cNvSpPr>
            <a:spLocks noChangeArrowheads="1"/>
          </p:cNvSpPr>
          <p:nvPr/>
        </p:nvSpPr>
        <p:spPr bwMode="auto">
          <a:xfrm>
            <a:off x="3733800" y="1719263"/>
            <a:ext cx="1744663"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400" b="1" dirty="0" err="1"/>
              <a:t>Shenouda</a:t>
            </a:r>
            <a:r>
              <a:rPr lang="en-CA" sz="1100" b="1" dirty="0"/>
              <a:t>(</a:t>
            </a:r>
            <a:r>
              <a:rPr lang="en-CA" sz="1000" b="1" dirty="0" err="1"/>
              <a:t>Archmandrite</a:t>
            </a:r>
            <a:r>
              <a:rPr lang="en-CA" sz="1000" b="1" dirty="0"/>
              <a:t>)</a:t>
            </a:r>
          </a:p>
          <a:p>
            <a:pPr algn="ctr">
              <a:lnSpc>
                <a:spcPct val="80000"/>
              </a:lnSpc>
              <a:spcBef>
                <a:spcPct val="0"/>
              </a:spcBef>
            </a:pPr>
            <a:r>
              <a:rPr lang="ar-EG" sz="1000" b="1" dirty="0"/>
              <a:t>انبا شنوده (رئيس المتوحدين)</a:t>
            </a:r>
            <a:endParaRPr lang="en-CA" sz="1200" b="1" dirty="0"/>
          </a:p>
        </p:txBody>
      </p:sp>
      <p:sp>
        <p:nvSpPr>
          <p:cNvPr id="362533" name="AutoShape 54">
            <a:hlinkClick r:id="rId34" action="ppaction://hlinksldjump" highlightClick="1"/>
          </p:cNvPr>
          <p:cNvSpPr>
            <a:spLocks noChangeArrowheads="1"/>
          </p:cNvSpPr>
          <p:nvPr/>
        </p:nvSpPr>
        <p:spPr bwMode="auto">
          <a:xfrm>
            <a:off x="1909763" y="1319213"/>
            <a:ext cx="1744662"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600" b="1" dirty="0"/>
              <a:t>St-</a:t>
            </a:r>
            <a:r>
              <a:rPr lang="en-CA" sz="1600" b="1" dirty="0" err="1"/>
              <a:t>Philopater</a:t>
            </a:r>
            <a:endParaRPr lang="ar-EG" sz="1600" b="1" dirty="0"/>
          </a:p>
          <a:p>
            <a:pPr algn="ctr">
              <a:lnSpc>
                <a:spcPct val="80000"/>
              </a:lnSpc>
              <a:spcBef>
                <a:spcPct val="0"/>
              </a:spcBef>
            </a:pPr>
            <a:r>
              <a:rPr lang="ar-EG" sz="1400" b="1" dirty="0"/>
              <a:t>الشهيد فيلوباتير</a:t>
            </a:r>
            <a:endParaRPr lang="en-CA" sz="1400" b="1" dirty="0"/>
          </a:p>
        </p:txBody>
      </p:sp>
      <p:sp>
        <p:nvSpPr>
          <p:cNvPr id="362534" name="AutoShape 55">
            <a:hlinkClick r:id="rId35" action="ppaction://hlinksldjump" highlightClick="1"/>
          </p:cNvPr>
          <p:cNvSpPr>
            <a:spLocks noChangeArrowheads="1"/>
          </p:cNvSpPr>
          <p:nvPr/>
        </p:nvSpPr>
        <p:spPr bwMode="auto">
          <a:xfrm>
            <a:off x="3733800" y="928688"/>
            <a:ext cx="1744663"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100" b="1"/>
              <a:t>St-Macarius</a:t>
            </a:r>
            <a:r>
              <a:rPr lang="ar-EG" sz="1100" b="1"/>
              <a:t>)</a:t>
            </a:r>
            <a:r>
              <a:rPr lang="en-CA" sz="1100" b="1"/>
              <a:t>of Alexandria</a:t>
            </a:r>
            <a:endParaRPr lang="ar-EG" sz="1100" b="1"/>
          </a:p>
          <a:p>
            <a:pPr algn="ctr">
              <a:lnSpc>
                <a:spcPct val="80000"/>
              </a:lnSpc>
              <a:spcBef>
                <a:spcPct val="0"/>
              </a:spcBef>
            </a:pPr>
            <a:r>
              <a:rPr lang="ar-SA" sz="1100" b="1"/>
              <a:t>القديس مقاريوس ا</a:t>
            </a:r>
            <a:r>
              <a:rPr lang="ar-EG" sz="1100" b="1"/>
              <a:t>لسكندرى</a:t>
            </a:r>
            <a:endParaRPr lang="en-CA" sz="1100" b="1"/>
          </a:p>
        </p:txBody>
      </p:sp>
      <p:sp>
        <p:nvSpPr>
          <p:cNvPr id="362535" name="AutoShape 56">
            <a:hlinkClick r:id="rId36" action="ppaction://hlinksldjump" highlightClick="1"/>
          </p:cNvPr>
          <p:cNvSpPr>
            <a:spLocks noChangeArrowheads="1"/>
          </p:cNvSpPr>
          <p:nvPr/>
        </p:nvSpPr>
        <p:spPr bwMode="auto">
          <a:xfrm>
            <a:off x="3733800" y="1323975"/>
            <a:ext cx="1744663"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400" b="1" dirty="0"/>
              <a:t>St-</a:t>
            </a:r>
            <a:r>
              <a:rPr lang="en-CA" sz="1400" b="1" dirty="0" err="1"/>
              <a:t>Macarius</a:t>
            </a:r>
            <a:r>
              <a:rPr lang="en-CA" sz="1400" b="1" dirty="0"/>
              <a:t>(</a:t>
            </a:r>
            <a:r>
              <a:rPr lang="en-CA" sz="1200" b="1" dirty="0" err="1"/>
              <a:t>Edkow</a:t>
            </a:r>
            <a:r>
              <a:rPr lang="en-CA" sz="1200" b="1" dirty="0"/>
              <a:t>)</a:t>
            </a:r>
          </a:p>
          <a:p>
            <a:pPr algn="ctr">
              <a:lnSpc>
                <a:spcPct val="80000"/>
              </a:lnSpc>
              <a:spcBef>
                <a:spcPct val="0"/>
              </a:spcBef>
            </a:pPr>
            <a:r>
              <a:rPr lang="ar-EG" sz="1200" b="1" dirty="0"/>
              <a:t>انبا مكاريوس (اسقف ادكو)</a:t>
            </a:r>
            <a:endParaRPr lang="en-CA" sz="1200" b="1" dirty="0"/>
          </a:p>
        </p:txBody>
      </p:sp>
      <p:sp>
        <p:nvSpPr>
          <p:cNvPr id="362536" name="AutoShape 57">
            <a:hlinkClick r:id="rId37" action="ppaction://hlinksldjump" highlightClick="1"/>
          </p:cNvPr>
          <p:cNvSpPr>
            <a:spLocks noChangeArrowheads="1"/>
          </p:cNvSpPr>
          <p:nvPr/>
        </p:nvSpPr>
        <p:spPr bwMode="auto">
          <a:xfrm>
            <a:off x="3733800" y="2116138"/>
            <a:ext cx="1744663" cy="328612"/>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400" b="1" dirty="0"/>
              <a:t>St-John The Short</a:t>
            </a:r>
            <a:endParaRPr lang="ar-EG" sz="1400" b="1" dirty="0"/>
          </a:p>
          <a:p>
            <a:pPr algn="ctr">
              <a:lnSpc>
                <a:spcPct val="80000"/>
              </a:lnSpc>
              <a:spcBef>
                <a:spcPct val="0"/>
              </a:spcBef>
            </a:pPr>
            <a:r>
              <a:rPr lang="ar-EG" sz="1400" b="1" dirty="0"/>
              <a:t>القديس يوحنا القصير</a:t>
            </a:r>
            <a:endParaRPr lang="en-CA" sz="1400" b="1" dirty="0"/>
          </a:p>
        </p:txBody>
      </p:sp>
      <p:sp>
        <p:nvSpPr>
          <p:cNvPr id="362537" name="AutoShape 58">
            <a:hlinkClick r:id="rId38" action="ppaction://hlinksldjump" highlightClick="1"/>
          </p:cNvPr>
          <p:cNvSpPr>
            <a:spLocks noChangeArrowheads="1"/>
          </p:cNvSpPr>
          <p:nvPr/>
        </p:nvSpPr>
        <p:spPr bwMode="auto">
          <a:xfrm>
            <a:off x="3733800" y="2511425"/>
            <a:ext cx="1744663"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000" b="1" dirty="0"/>
              <a:t>Sts </a:t>
            </a:r>
            <a:r>
              <a:rPr lang="en-CA" sz="1000" b="1" dirty="0" err="1"/>
              <a:t>Pishoy</a:t>
            </a:r>
            <a:r>
              <a:rPr lang="en-CA" sz="1000" b="1" dirty="0"/>
              <a:t> &amp; Paul (</a:t>
            </a:r>
            <a:r>
              <a:rPr lang="en-CA" sz="1000" b="1" dirty="0" err="1"/>
              <a:t>Tamoh</a:t>
            </a:r>
            <a:r>
              <a:rPr lang="en-CA" sz="1000" b="1" dirty="0"/>
              <a:t>)</a:t>
            </a:r>
          </a:p>
          <a:p>
            <a:pPr algn="ctr">
              <a:lnSpc>
                <a:spcPct val="80000"/>
              </a:lnSpc>
              <a:spcBef>
                <a:spcPct val="0"/>
              </a:spcBef>
            </a:pPr>
            <a:r>
              <a:rPr lang="ar-EG" sz="1200" b="1" dirty="0"/>
              <a:t>أنبا بيشوى و أنبا بولا الطموهى</a:t>
            </a:r>
            <a:endParaRPr lang="en-CA" sz="1200" b="1" dirty="0"/>
          </a:p>
        </p:txBody>
      </p:sp>
      <p:sp>
        <p:nvSpPr>
          <p:cNvPr id="362538" name="AutoShape 59">
            <a:hlinkClick r:id="rId39" action="ppaction://hlinksldjump" highlightClick="1"/>
          </p:cNvPr>
          <p:cNvSpPr>
            <a:spLocks noChangeArrowheads="1"/>
          </p:cNvSpPr>
          <p:nvPr/>
        </p:nvSpPr>
        <p:spPr bwMode="auto">
          <a:xfrm>
            <a:off x="3733800" y="2906713"/>
            <a:ext cx="1744663"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200" b="1" dirty="0"/>
              <a:t>St-</a:t>
            </a:r>
            <a:r>
              <a:rPr lang="en-CA" sz="1200" b="1" dirty="0" err="1"/>
              <a:t>Pachomius</a:t>
            </a:r>
            <a:r>
              <a:rPr lang="en-CA" sz="1200" b="1" dirty="0"/>
              <a:t> </a:t>
            </a:r>
          </a:p>
          <a:p>
            <a:pPr algn="ctr">
              <a:lnSpc>
                <a:spcPct val="80000"/>
              </a:lnSpc>
              <a:spcBef>
                <a:spcPct val="0"/>
              </a:spcBef>
            </a:pPr>
            <a:r>
              <a:rPr lang="en-CA" sz="1200" b="1" dirty="0"/>
              <a:t>and St-Theodore</a:t>
            </a:r>
          </a:p>
        </p:txBody>
      </p:sp>
      <p:sp>
        <p:nvSpPr>
          <p:cNvPr id="362539" name="AutoShape 60">
            <a:hlinkClick r:id="rId40" action="ppaction://hlinksldjump" highlightClick="1"/>
          </p:cNvPr>
          <p:cNvSpPr>
            <a:spLocks noChangeArrowheads="1"/>
          </p:cNvSpPr>
          <p:nvPr/>
        </p:nvSpPr>
        <p:spPr bwMode="auto">
          <a:xfrm>
            <a:off x="3738563" y="3286125"/>
            <a:ext cx="1744662"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100" b="1" dirty="0"/>
              <a:t>St-</a:t>
            </a:r>
            <a:r>
              <a:rPr lang="en-CA" sz="1100" b="1" dirty="0" err="1"/>
              <a:t>Maximus</a:t>
            </a:r>
            <a:r>
              <a:rPr lang="en-CA" sz="1100" b="1" dirty="0"/>
              <a:t> &amp;St- </a:t>
            </a:r>
            <a:r>
              <a:rPr lang="en-CA" sz="1100" b="1" dirty="0" err="1"/>
              <a:t>Domitius</a:t>
            </a:r>
            <a:endParaRPr lang="ar-EG" sz="1100" b="1" dirty="0"/>
          </a:p>
          <a:p>
            <a:pPr algn="ctr">
              <a:lnSpc>
                <a:spcPct val="80000"/>
              </a:lnSpc>
              <a:spcBef>
                <a:spcPct val="0"/>
              </a:spcBef>
            </a:pPr>
            <a:r>
              <a:rPr lang="ar-EG" sz="1100" b="1" dirty="0"/>
              <a:t>القديسان مكسيموس ودوماديوس</a:t>
            </a:r>
            <a:endParaRPr lang="en-CA" sz="1100" b="1" dirty="0"/>
          </a:p>
        </p:txBody>
      </p:sp>
      <p:sp>
        <p:nvSpPr>
          <p:cNvPr id="362540" name="AutoShape 61">
            <a:hlinkClick r:id="rId41" action="ppaction://hlinksldjump" highlightClick="1"/>
          </p:cNvPr>
          <p:cNvSpPr>
            <a:spLocks noChangeArrowheads="1"/>
          </p:cNvSpPr>
          <p:nvPr/>
        </p:nvSpPr>
        <p:spPr bwMode="auto">
          <a:xfrm>
            <a:off x="3738563" y="3681413"/>
            <a:ext cx="1744662"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200" b="1" dirty="0"/>
              <a:t>St-Samuel</a:t>
            </a:r>
            <a:r>
              <a:rPr lang="ar-EG" sz="1200" b="1" dirty="0"/>
              <a:t>)</a:t>
            </a:r>
            <a:r>
              <a:rPr lang="en-CA" sz="1200" b="1" dirty="0"/>
              <a:t>The Confessor</a:t>
            </a:r>
            <a:endParaRPr lang="ar-EG" sz="1200" b="1" dirty="0"/>
          </a:p>
          <a:p>
            <a:pPr algn="ctr">
              <a:lnSpc>
                <a:spcPct val="80000"/>
              </a:lnSpc>
              <a:spcBef>
                <a:spcPct val="0"/>
              </a:spcBef>
            </a:pPr>
            <a:r>
              <a:rPr lang="ar-EG" sz="1200" b="1" dirty="0"/>
              <a:t>القديس صموئيل المعترف</a:t>
            </a:r>
            <a:endParaRPr lang="en-CA" sz="1200" b="1" dirty="0"/>
          </a:p>
        </p:txBody>
      </p:sp>
      <p:sp>
        <p:nvSpPr>
          <p:cNvPr id="362541" name="AutoShape 62">
            <a:hlinkClick r:id="rId42" action="ppaction://hlinksldjump" highlightClick="1"/>
          </p:cNvPr>
          <p:cNvSpPr>
            <a:spLocks noChangeArrowheads="1"/>
          </p:cNvSpPr>
          <p:nvPr/>
        </p:nvSpPr>
        <p:spPr bwMode="auto">
          <a:xfrm>
            <a:off x="3738563" y="4078288"/>
            <a:ext cx="1744662" cy="328612"/>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400" b="1" dirty="0"/>
              <a:t>St-John </a:t>
            </a:r>
            <a:r>
              <a:rPr lang="en-CA" sz="1400" b="1" dirty="0" err="1"/>
              <a:t>Kame</a:t>
            </a:r>
            <a:endParaRPr lang="ar-EG" sz="1400" b="1" dirty="0"/>
          </a:p>
          <a:p>
            <a:pPr algn="ctr">
              <a:lnSpc>
                <a:spcPct val="80000"/>
              </a:lnSpc>
              <a:spcBef>
                <a:spcPct val="0"/>
              </a:spcBef>
            </a:pPr>
            <a:r>
              <a:rPr lang="ar-EG" sz="1400" b="1" dirty="0"/>
              <a:t>القديس يحنس كاما</a:t>
            </a:r>
            <a:endParaRPr lang="en-CA" sz="1400" b="1" dirty="0"/>
          </a:p>
        </p:txBody>
      </p:sp>
      <p:sp>
        <p:nvSpPr>
          <p:cNvPr id="362542" name="AutoShape 63">
            <a:hlinkClick r:id="rId43" action="ppaction://hlinksldjump" highlightClick="1"/>
          </p:cNvPr>
          <p:cNvSpPr>
            <a:spLocks noChangeArrowheads="1"/>
          </p:cNvSpPr>
          <p:nvPr/>
        </p:nvSpPr>
        <p:spPr bwMode="auto">
          <a:xfrm>
            <a:off x="3738563" y="4473575"/>
            <a:ext cx="1744662"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400" b="1" dirty="0"/>
              <a:t>Abba-</a:t>
            </a:r>
            <a:r>
              <a:rPr lang="en-CA" sz="1400" b="1" dirty="0" err="1"/>
              <a:t>Teji</a:t>
            </a:r>
            <a:r>
              <a:rPr lang="en-CA" sz="1400" b="1" dirty="0"/>
              <a:t> (</a:t>
            </a:r>
            <a:r>
              <a:rPr lang="en-CA" sz="1400" b="1" dirty="0" err="1"/>
              <a:t>Reweis</a:t>
            </a:r>
            <a:r>
              <a:rPr lang="en-CA" sz="1400" b="1" dirty="0"/>
              <a:t>)</a:t>
            </a:r>
            <a:endParaRPr lang="ar-EG" sz="1400" b="1" dirty="0"/>
          </a:p>
          <a:p>
            <a:pPr algn="ctr">
              <a:lnSpc>
                <a:spcPct val="80000"/>
              </a:lnSpc>
              <a:spcBef>
                <a:spcPct val="0"/>
              </a:spcBef>
            </a:pPr>
            <a:r>
              <a:rPr lang="ar-EG" sz="1400" b="1" dirty="0"/>
              <a:t>الأنبا رويس</a:t>
            </a:r>
            <a:endParaRPr lang="en-CA" sz="1400" b="1" dirty="0"/>
          </a:p>
        </p:txBody>
      </p:sp>
      <p:sp>
        <p:nvSpPr>
          <p:cNvPr id="362543" name="AutoShape 64">
            <a:hlinkClick r:id="rId44" action="ppaction://hlinksldjump" highlightClick="1"/>
          </p:cNvPr>
          <p:cNvSpPr>
            <a:spLocks noChangeArrowheads="1"/>
          </p:cNvSpPr>
          <p:nvPr/>
        </p:nvSpPr>
        <p:spPr bwMode="auto">
          <a:xfrm>
            <a:off x="3738563" y="4868863"/>
            <a:ext cx="1744662"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400" b="1" dirty="0"/>
              <a:t>Abba </a:t>
            </a:r>
            <a:r>
              <a:rPr lang="en-CA" sz="1400" b="1" dirty="0" err="1"/>
              <a:t>Parsoma</a:t>
            </a:r>
            <a:endParaRPr lang="ar-EG" sz="1400" b="1" dirty="0"/>
          </a:p>
          <a:p>
            <a:pPr algn="ctr">
              <a:lnSpc>
                <a:spcPct val="80000"/>
              </a:lnSpc>
              <a:spcBef>
                <a:spcPct val="0"/>
              </a:spcBef>
            </a:pPr>
            <a:r>
              <a:rPr lang="ar-EG" sz="1400" b="1" dirty="0"/>
              <a:t>الأنبا برسوم</a:t>
            </a:r>
            <a:endParaRPr lang="en-CA" sz="1400" b="1" dirty="0"/>
          </a:p>
        </p:txBody>
      </p:sp>
      <p:sp>
        <p:nvSpPr>
          <p:cNvPr id="362544" name="AutoShape 65">
            <a:hlinkClick r:id="rId45" action="ppaction://hlinksldjump" highlightClick="1"/>
          </p:cNvPr>
          <p:cNvSpPr>
            <a:spLocks noChangeArrowheads="1"/>
          </p:cNvSpPr>
          <p:nvPr/>
        </p:nvSpPr>
        <p:spPr bwMode="auto">
          <a:xfrm>
            <a:off x="3738563" y="5264150"/>
            <a:ext cx="1744662"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300" b="1" dirty="0"/>
              <a:t>Abba </a:t>
            </a:r>
            <a:r>
              <a:rPr lang="en-CA" sz="1300" b="1" dirty="0" err="1"/>
              <a:t>Tekla</a:t>
            </a:r>
            <a:r>
              <a:rPr lang="ar-EG" sz="1300" b="1" dirty="0"/>
              <a:t>)</a:t>
            </a:r>
            <a:r>
              <a:rPr lang="en-CA" sz="1200" b="1" dirty="0" err="1"/>
              <a:t>Hymanout</a:t>
            </a:r>
            <a:r>
              <a:rPr lang="ar-EG" sz="1200" b="1" dirty="0"/>
              <a:t>(</a:t>
            </a:r>
          </a:p>
          <a:p>
            <a:pPr algn="ctr">
              <a:lnSpc>
                <a:spcPct val="80000"/>
              </a:lnSpc>
              <a:spcBef>
                <a:spcPct val="0"/>
              </a:spcBef>
            </a:pPr>
            <a:r>
              <a:rPr lang="ar-EG" sz="1200" b="1" dirty="0"/>
              <a:t>الأنبا تكلا هيمانوت</a:t>
            </a:r>
            <a:endParaRPr lang="en-CA" sz="1200" b="1" dirty="0"/>
          </a:p>
        </p:txBody>
      </p:sp>
      <p:sp>
        <p:nvSpPr>
          <p:cNvPr id="362545" name="AutoShape 66">
            <a:hlinkClick r:id="rId46" action="ppaction://hlinksldjump" highlightClick="1"/>
          </p:cNvPr>
          <p:cNvSpPr>
            <a:spLocks noChangeArrowheads="1"/>
          </p:cNvSpPr>
          <p:nvPr/>
        </p:nvSpPr>
        <p:spPr bwMode="auto">
          <a:xfrm>
            <a:off x="3738563" y="5661025"/>
            <a:ext cx="1744662" cy="328613"/>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200" b="1" dirty="0"/>
              <a:t>Abraham, Isaac,&amp; Jacob</a:t>
            </a:r>
            <a:endParaRPr lang="ar-EG" sz="1200" b="1" dirty="0"/>
          </a:p>
          <a:p>
            <a:pPr algn="ctr">
              <a:lnSpc>
                <a:spcPct val="80000"/>
              </a:lnSpc>
              <a:spcBef>
                <a:spcPct val="0"/>
              </a:spcBef>
            </a:pPr>
            <a:r>
              <a:rPr lang="ar-EG" sz="1300" b="1" dirty="0"/>
              <a:t>ابراهيم واسحق ويعقوب</a:t>
            </a:r>
            <a:endParaRPr lang="en-CA" sz="1300" b="1" dirty="0"/>
          </a:p>
        </p:txBody>
      </p:sp>
      <p:sp>
        <p:nvSpPr>
          <p:cNvPr id="362546" name="AutoShape 67">
            <a:hlinkClick r:id="rId47" action="ppaction://hlinksldjump" highlightClick="1"/>
          </p:cNvPr>
          <p:cNvSpPr>
            <a:spLocks noChangeArrowheads="1"/>
          </p:cNvSpPr>
          <p:nvPr/>
        </p:nvSpPr>
        <p:spPr bwMode="auto">
          <a:xfrm>
            <a:off x="3738563" y="6056313"/>
            <a:ext cx="1744662"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400" b="1"/>
              <a:t>St-Athanasius</a:t>
            </a:r>
            <a:endParaRPr lang="ar-EG" sz="1400" b="1"/>
          </a:p>
          <a:p>
            <a:pPr algn="ctr">
              <a:lnSpc>
                <a:spcPct val="80000"/>
              </a:lnSpc>
              <a:spcBef>
                <a:spcPct val="0"/>
              </a:spcBef>
            </a:pPr>
            <a:r>
              <a:rPr lang="ar-EG" sz="1400" b="1"/>
              <a:t>القديس أثناسيوس</a:t>
            </a:r>
            <a:endParaRPr lang="en-CA" sz="1400" b="1"/>
          </a:p>
        </p:txBody>
      </p:sp>
      <p:sp>
        <p:nvSpPr>
          <p:cNvPr id="362547" name="AutoShape 68">
            <a:hlinkClick r:id="rId48" action="ppaction://hlinksldjump" highlightClick="1"/>
          </p:cNvPr>
          <p:cNvSpPr>
            <a:spLocks noChangeArrowheads="1"/>
          </p:cNvSpPr>
          <p:nvPr/>
        </p:nvSpPr>
        <p:spPr bwMode="auto">
          <a:xfrm>
            <a:off x="3738563" y="6451600"/>
            <a:ext cx="1744662"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300" b="1" dirty="0"/>
              <a:t>Severus &amp; </a:t>
            </a:r>
            <a:r>
              <a:rPr lang="en-CA" sz="1300" b="1" dirty="0" err="1"/>
              <a:t>Dioscorus</a:t>
            </a:r>
            <a:endParaRPr lang="en-CA" sz="1300" b="1" dirty="0"/>
          </a:p>
          <a:p>
            <a:pPr algn="ctr">
              <a:lnSpc>
                <a:spcPct val="80000"/>
              </a:lnSpc>
              <a:spcBef>
                <a:spcPct val="0"/>
              </a:spcBef>
            </a:pPr>
            <a:r>
              <a:rPr lang="ar-EG" sz="1300" b="1" dirty="0"/>
              <a:t>ساويروس و ديوسقورس</a:t>
            </a:r>
            <a:endParaRPr lang="en-CA" sz="1300" b="1" dirty="0"/>
          </a:p>
        </p:txBody>
      </p:sp>
      <p:sp>
        <p:nvSpPr>
          <p:cNvPr id="362548" name="AutoShape 69">
            <a:hlinkClick r:id="rId11" action="ppaction://hlinksldjump" highlightClick="1"/>
          </p:cNvPr>
          <p:cNvSpPr>
            <a:spLocks noChangeArrowheads="1"/>
          </p:cNvSpPr>
          <p:nvPr/>
        </p:nvSpPr>
        <p:spPr bwMode="auto">
          <a:xfrm>
            <a:off x="7399337" y="4500562"/>
            <a:ext cx="1744663" cy="330200"/>
          </a:xfrm>
          <a:prstGeom prst="actionButtonBlank">
            <a:avLst/>
          </a:prstGeom>
          <a:noFill/>
          <a:ln w="9525">
            <a:noFill/>
            <a:miter lim="800000"/>
            <a:headEnd/>
            <a:tailEnd/>
          </a:ln>
        </p:spPr>
        <p:txBody>
          <a:bodyPr wrap="none" tIns="118800" bIns="118800" anchor="ctr"/>
          <a:lstStyle/>
          <a:p>
            <a:pPr algn="ctr">
              <a:lnSpc>
                <a:spcPct val="80000"/>
              </a:lnSpc>
              <a:spcBef>
                <a:spcPct val="0"/>
              </a:spcBef>
            </a:pPr>
            <a:r>
              <a:rPr lang="en-CA" sz="1400" b="1"/>
              <a:t>The Cross-Bearers</a:t>
            </a:r>
          </a:p>
        </p:txBody>
      </p:sp>
      <p:sp>
        <p:nvSpPr>
          <p:cNvPr id="362549" name="AutoShape 70">
            <a:hlinkClick r:id="rId49" action="ppaction://hlinksldjump" highlightClick="1"/>
          </p:cNvPr>
          <p:cNvSpPr>
            <a:spLocks noChangeArrowheads="1"/>
          </p:cNvSpPr>
          <p:nvPr/>
        </p:nvSpPr>
        <p:spPr bwMode="auto">
          <a:xfrm>
            <a:off x="7399337" y="5262562"/>
            <a:ext cx="1744663" cy="328613"/>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400" b="1" dirty="0"/>
              <a:t>The Patriarch</a:t>
            </a:r>
          </a:p>
        </p:txBody>
      </p:sp>
      <p:sp>
        <p:nvSpPr>
          <p:cNvPr id="362550" name="AutoShape 71">
            <a:hlinkClick r:id="rId11" action="ppaction://hlinksldjump" highlightClick="1"/>
          </p:cNvPr>
          <p:cNvSpPr>
            <a:spLocks noChangeArrowheads="1"/>
          </p:cNvSpPr>
          <p:nvPr/>
        </p:nvSpPr>
        <p:spPr bwMode="auto">
          <a:xfrm>
            <a:off x="5562600" y="933450"/>
            <a:ext cx="1744663" cy="330200"/>
          </a:xfrm>
          <a:prstGeom prst="actionButtonBlank">
            <a:avLst/>
          </a:prstGeom>
          <a:noFill/>
          <a:ln w="9525">
            <a:noFill/>
            <a:miter lim="800000"/>
            <a:headEnd/>
            <a:tailEnd/>
          </a:ln>
        </p:spPr>
        <p:txBody>
          <a:bodyPr wrap="none" tIns="118800" bIns="118800" anchor="ctr"/>
          <a:lstStyle/>
          <a:p>
            <a:pPr algn="ctr">
              <a:lnSpc>
                <a:spcPct val="80000"/>
              </a:lnSpc>
              <a:spcBef>
                <a:spcPct val="0"/>
              </a:spcBef>
            </a:pPr>
            <a:r>
              <a:rPr lang="en-CA" sz="1300" b="1"/>
              <a:t>St. Kyriakos and </a:t>
            </a:r>
          </a:p>
          <a:p>
            <a:pPr algn="ctr">
              <a:lnSpc>
                <a:spcPct val="80000"/>
              </a:lnSpc>
              <a:spcBef>
                <a:spcPct val="0"/>
              </a:spcBef>
            </a:pPr>
            <a:r>
              <a:rPr lang="en-CA" sz="1300" b="1"/>
              <a:t>his Mother St. Yolita</a:t>
            </a:r>
            <a:r>
              <a:rPr lang="en-US" sz="1300"/>
              <a:t> </a:t>
            </a:r>
            <a:endParaRPr lang="en-CA" sz="1300"/>
          </a:p>
        </p:txBody>
      </p:sp>
      <p:sp>
        <p:nvSpPr>
          <p:cNvPr id="362551" name="AutoShape 72">
            <a:hlinkClick r:id="rId11" action="ppaction://hlinksldjump" highlightClick="1"/>
          </p:cNvPr>
          <p:cNvSpPr>
            <a:spLocks noChangeArrowheads="1"/>
          </p:cNvSpPr>
          <p:nvPr/>
        </p:nvSpPr>
        <p:spPr bwMode="auto">
          <a:xfrm>
            <a:off x="5562600" y="1328737"/>
            <a:ext cx="1744663" cy="330200"/>
          </a:xfrm>
          <a:prstGeom prst="actionButtonBlank">
            <a:avLst/>
          </a:prstGeom>
          <a:noFill/>
          <a:ln w="9525">
            <a:noFill/>
            <a:miter lim="800000"/>
            <a:headEnd/>
            <a:tailEnd/>
          </a:ln>
        </p:spPr>
        <p:txBody>
          <a:bodyPr wrap="none" tIns="118800" bIns="118800" anchor="ctr"/>
          <a:lstStyle/>
          <a:p>
            <a:pPr algn="ctr">
              <a:lnSpc>
                <a:spcPct val="80000"/>
              </a:lnSpc>
              <a:spcBef>
                <a:spcPct val="0"/>
              </a:spcBef>
            </a:pPr>
            <a:r>
              <a:rPr lang="en-CA" sz="1400" b="1"/>
              <a:t>St. Pistavros</a:t>
            </a:r>
            <a:endParaRPr lang="ar-EG" sz="1400" b="1"/>
          </a:p>
          <a:p>
            <a:pPr algn="ctr">
              <a:lnSpc>
                <a:spcPct val="80000"/>
              </a:lnSpc>
              <a:spcBef>
                <a:spcPct val="0"/>
              </a:spcBef>
            </a:pPr>
            <a:r>
              <a:rPr lang="ar-EG" sz="1400" b="1"/>
              <a:t>القديس بستافروس</a:t>
            </a:r>
            <a:endParaRPr lang="en-CA" sz="1400"/>
          </a:p>
        </p:txBody>
      </p:sp>
      <p:sp>
        <p:nvSpPr>
          <p:cNvPr id="362552" name="AutoShape 85">
            <a:hlinkClick r:id="rId11" action="ppaction://hlinksldjump" highlightClick="1"/>
          </p:cNvPr>
          <p:cNvSpPr>
            <a:spLocks noChangeArrowheads="1"/>
          </p:cNvSpPr>
          <p:nvPr/>
        </p:nvSpPr>
        <p:spPr bwMode="auto">
          <a:xfrm>
            <a:off x="5570538" y="1735137"/>
            <a:ext cx="1744662" cy="328613"/>
          </a:xfrm>
          <a:prstGeom prst="actionButtonBlank">
            <a:avLst/>
          </a:prstGeom>
          <a:noFill/>
          <a:ln w="9525">
            <a:noFill/>
            <a:miter lim="800000"/>
            <a:headEnd/>
            <a:tailEnd/>
          </a:ln>
        </p:spPr>
        <p:txBody>
          <a:bodyPr wrap="none" tIns="118800" bIns="118800" anchor="ctr"/>
          <a:lstStyle/>
          <a:p>
            <a:pPr algn="ctr">
              <a:lnSpc>
                <a:spcPct val="80000"/>
              </a:lnSpc>
              <a:spcBef>
                <a:spcPct val="0"/>
              </a:spcBef>
            </a:pPr>
            <a:r>
              <a:rPr lang="en-CA" sz="1200" b="1"/>
              <a:t>St. Discorous &amp;</a:t>
            </a:r>
          </a:p>
          <a:p>
            <a:pPr algn="ctr">
              <a:lnSpc>
                <a:spcPct val="80000"/>
              </a:lnSpc>
              <a:spcBef>
                <a:spcPct val="0"/>
              </a:spcBef>
            </a:pPr>
            <a:r>
              <a:rPr lang="en-CA" sz="1200" b="1"/>
              <a:t> St.Skelapious</a:t>
            </a:r>
          </a:p>
        </p:txBody>
      </p:sp>
      <p:sp>
        <p:nvSpPr>
          <p:cNvPr id="362553" name="AutoShape 86">
            <a:hlinkClick r:id="rId11" action="ppaction://hlinksldjump" highlightClick="1"/>
          </p:cNvPr>
          <p:cNvSpPr>
            <a:spLocks noChangeArrowheads="1"/>
          </p:cNvSpPr>
          <p:nvPr/>
        </p:nvSpPr>
        <p:spPr bwMode="auto">
          <a:xfrm>
            <a:off x="5570538" y="2130425"/>
            <a:ext cx="1744662" cy="330200"/>
          </a:xfrm>
          <a:prstGeom prst="actionButtonBlank">
            <a:avLst/>
          </a:prstGeom>
          <a:noFill/>
          <a:ln w="9525">
            <a:noFill/>
            <a:miter lim="800000"/>
            <a:headEnd/>
            <a:tailEnd/>
          </a:ln>
        </p:spPr>
        <p:txBody>
          <a:bodyPr wrap="none" tIns="118800" bIns="118800" anchor="ctr"/>
          <a:lstStyle/>
          <a:p>
            <a:pPr algn="ctr">
              <a:lnSpc>
                <a:spcPct val="80000"/>
              </a:lnSpc>
              <a:spcBef>
                <a:spcPct val="0"/>
              </a:spcBef>
            </a:pPr>
            <a:r>
              <a:rPr lang="en-CA" sz="1200" b="1" dirty="0"/>
              <a:t>St. </a:t>
            </a:r>
            <a:r>
              <a:rPr lang="en-CA" sz="1200" b="1" dirty="0" err="1"/>
              <a:t>Onophrius</a:t>
            </a:r>
            <a:r>
              <a:rPr lang="en-CA" sz="1200" b="1" dirty="0"/>
              <a:t> (</a:t>
            </a:r>
            <a:r>
              <a:rPr lang="en-CA" sz="1200" b="1" dirty="0" err="1"/>
              <a:t>Nofer</a:t>
            </a:r>
            <a:r>
              <a:rPr lang="en-CA" sz="1200" b="1" dirty="0"/>
              <a:t>)</a:t>
            </a:r>
          </a:p>
          <a:p>
            <a:pPr algn="ctr">
              <a:lnSpc>
                <a:spcPct val="80000"/>
              </a:lnSpc>
              <a:spcBef>
                <a:spcPct val="0"/>
              </a:spcBef>
            </a:pPr>
            <a:r>
              <a:rPr lang="en-CA" sz="1200" b="1" dirty="0"/>
              <a:t> the Anchorite</a:t>
            </a:r>
          </a:p>
        </p:txBody>
      </p:sp>
      <p:sp>
        <p:nvSpPr>
          <p:cNvPr id="362554" name="AutoShape 87">
            <a:hlinkClick r:id="rId11" action="ppaction://hlinksldjump" highlightClick="1"/>
          </p:cNvPr>
          <p:cNvSpPr>
            <a:spLocks noChangeArrowheads="1"/>
          </p:cNvSpPr>
          <p:nvPr/>
        </p:nvSpPr>
        <p:spPr bwMode="auto">
          <a:xfrm>
            <a:off x="5570538" y="2525712"/>
            <a:ext cx="1744662" cy="330200"/>
          </a:xfrm>
          <a:prstGeom prst="actionButtonBlank">
            <a:avLst/>
          </a:prstGeom>
          <a:noFill/>
          <a:ln w="9525">
            <a:noFill/>
            <a:miter lim="800000"/>
            <a:headEnd/>
            <a:tailEnd/>
          </a:ln>
        </p:spPr>
        <p:txBody>
          <a:bodyPr wrap="none" tIns="118800" bIns="118800" anchor="ctr"/>
          <a:lstStyle/>
          <a:p>
            <a:pPr algn="ctr">
              <a:lnSpc>
                <a:spcPct val="80000"/>
              </a:lnSpc>
              <a:spcBef>
                <a:spcPct val="0"/>
              </a:spcBef>
            </a:pPr>
            <a:r>
              <a:rPr lang="en-CA" sz="1800" b="1"/>
              <a:t>Pope  Cyril VI</a:t>
            </a:r>
            <a:endParaRPr lang="ar-EG" sz="1800" b="1"/>
          </a:p>
          <a:p>
            <a:pPr algn="ctr">
              <a:lnSpc>
                <a:spcPct val="80000"/>
              </a:lnSpc>
              <a:spcBef>
                <a:spcPct val="0"/>
              </a:spcBef>
            </a:pPr>
            <a:r>
              <a:rPr lang="ar-EG" sz="1400" b="1"/>
              <a:t>البابا كيرلس السادس</a:t>
            </a:r>
            <a:endParaRPr lang="en-CA" sz="1400" b="1"/>
          </a:p>
        </p:txBody>
      </p:sp>
      <p:sp>
        <p:nvSpPr>
          <p:cNvPr id="362555" name="AutoShape 88">
            <a:hlinkClick r:id="rId11" action="ppaction://hlinksldjump" highlightClick="1"/>
          </p:cNvPr>
          <p:cNvSpPr>
            <a:spLocks noChangeArrowheads="1"/>
          </p:cNvSpPr>
          <p:nvPr/>
        </p:nvSpPr>
        <p:spPr bwMode="auto">
          <a:xfrm>
            <a:off x="5575300" y="2905125"/>
            <a:ext cx="1744663" cy="330200"/>
          </a:xfrm>
          <a:prstGeom prst="actionButtonBlank">
            <a:avLst/>
          </a:prstGeom>
          <a:noFill/>
          <a:ln w="9525">
            <a:noFill/>
            <a:miter lim="800000"/>
            <a:headEnd/>
            <a:tailEnd/>
          </a:ln>
        </p:spPr>
        <p:txBody>
          <a:bodyPr wrap="none" tIns="118800" bIns="118800" anchor="ctr"/>
          <a:lstStyle/>
          <a:p>
            <a:pPr algn="ctr">
              <a:lnSpc>
                <a:spcPct val="80000"/>
              </a:lnSpc>
              <a:spcBef>
                <a:spcPct val="0"/>
              </a:spcBef>
            </a:pPr>
            <a:r>
              <a:rPr lang="en-CA" sz="1400" b="1" dirty="0"/>
              <a:t>St. </a:t>
            </a:r>
            <a:r>
              <a:rPr lang="en-CA" sz="1400" b="1" dirty="0" err="1"/>
              <a:t>Bashnouna</a:t>
            </a:r>
            <a:endParaRPr lang="en-CA" sz="1400" b="1" dirty="0"/>
          </a:p>
          <a:p>
            <a:pPr algn="ctr" rtl="1">
              <a:lnSpc>
                <a:spcPct val="80000"/>
              </a:lnSpc>
              <a:spcBef>
                <a:spcPct val="0"/>
              </a:spcBef>
            </a:pPr>
            <a:r>
              <a:rPr lang="ar-EG" sz="1200" b="1" dirty="0"/>
              <a:t>القديس بشنونة</a:t>
            </a:r>
            <a:r>
              <a:rPr lang="en-US" sz="1200" dirty="0"/>
              <a:t> </a:t>
            </a:r>
            <a:endParaRPr lang="en-CA" sz="1200" dirty="0"/>
          </a:p>
        </p:txBody>
      </p:sp>
      <p:sp>
        <p:nvSpPr>
          <p:cNvPr id="362556" name="AutoShape 89">
            <a:hlinkClick r:id="rId11" action="ppaction://hlinksldjump" highlightClick="1"/>
          </p:cNvPr>
          <p:cNvSpPr>
            <a:spLocks noChangeArrowheads="1"/>
          </p:cNvSpPr>
          <p:nvPr/>
        </p:nvSpPr>
        <p:spPr bwMode="auto">
          <a:xfrm>
            <a:off x="5575300" y="3300412"/>
            <a:ext cx="1744663" cy="330200"/>
          </a:xfrm>
          <a:prstGeom prst="actionButtonBlank">
            <a:avLst/>
          </a:prstGeom>
          <a:noFill/>
          <a:ln w="9525">
            <a:noFill/>
            <a:miter lim="800000"/>
            <a:headEnd/>
            <a:tailEnd/>
          </a:ln>
        </p:spPr>
        <p:txBody>
          <a:bodyPr wrap="none" tIns="118800" bIns="118800" anchor="ctr"/>
          <a:lstStyle/>
          <a:p>
            <a:pPr algn="ctr">
              <a:lnSpc>
                <a:spcPct val="80000"/>
              </a:lnSpc>
              <a:spcBef>
                <a:spcPct val="0"/>
              </a:spcBef>
            </a:pPr>
            <a:r>
              <a:rPr lang="en-CA" sz="1400" b="1"/>
              <a:t>Martyrs of Akhmim</a:t>
            </a:r>
            <a:endParaRPr lang="ar-EG" sz="1400" b="1"/>
          </a:p>
          <a:p>
            <a:pPr algn="ctr">
              <a:lnSpc>
                <a:spcPct val="80000"/>
              </a:lnSpc>
              <a:spcBef>
                <a:spcPct val="0"/>
              </a:spcBef>
            </a:pPr>
            <a:r>
              <a:rPr lang="ar-EG" sz="1400" b="1"/>
              <a:t>شهداء اخميم</a:t>
            </a:r>
            <a:endParaRPr lang="en-CA" sz="1400" b="1"/>
          </a:p>
        </p:txBody>
      </p:sp>
      <p:sp>
        <p:nvSpPr>
          <p:cNvPr id="362557" name="AutoShape 90">
            <a:hlinkClick r:id="rId11" action="ppaction://hlinksldjump" highlightClick="1"/>
          </p:cNvPr>
          <p:cNvSpPr>
            <a:spLocks noChangeArrowheads="1"/>
          </p:cNvSpPr>
          <p:nvPr/>
        </p:nvSpPr>
        <p:spPr bwMode="auto">
          <a:xfrm>
            <a:off x="5575300" y="3697287"/>
            <a:ext cx="1744663" cy="328613"/>
          </a:xfrm>
          <a:prstGeom prst="actionButtonBlank">
            <a:avLst/>
          </a:prstGeom>
          <a:noFill/>
          <a:ln w="9525">
            <a:noFill/>
            <a:miter lim="800000"/>
            <a:headEnd/>
            <a:tailEnd/>
          </a:ln>
        </p:spPr>
        <p:txBody>
          <a:bodyPr wrap="none" tIns="118800" bIns="118800" anchor="ctr"/>
          <a:lstStyle/>
          <a:p>
            <a:pPr algn="ctr">
              <a:lnSpc>
                <a:spcPct val="80000"/>
              </a:lnSpc>
              <a:spcBef>
                <a:spcPct val="0"/>
              </a:spcBef>
            </a:pPr>
            <a:r>
              <a:rPr lang="en-CA" sz="1400" b="1"/>
              <a:t>St. John of  Heraclia</a:t>
            </a:r>
            <a:endParaRPr lang="ar-EG" sz="1400" b="1"/>
          </a:p>
          <a:p>
            <a:pPr algn="ctr">
              <a:lnSpc>
                <a:spcPct val="80000"/>
              </a:lnSpc>
              <a:spcBef>
                <a:spcPct val="0"/>
              </a:spcBef>
            </a:pPr>
            <a:r>
              <a:rPr lang="ar-EG" sz="1400" b="1"/>
              <a:t>القديس يوحنا الهرقلى</a:t>
            </a:r>
            <a:r>
              <a:rPr lang="en-US" sz="1400"/>
              <a:t> </a:t>
            </a:r>
            <a:endParaRPr lang="en-CA" sz="1400"/>
          </a:p>
        </p:txBody>
      </p:sp>
      <p:sp>
        <p:nvSpPr>
          <p:cNvPr id="362558" name="AutoShape 91">
            <a:hlinkClick r:id="rId11" action="ppaction://hlinksldjump" highlightClick="1"/>
          </p:cNvPr>
          <p:cNvSpPr>
            <a:spLocks noChangeArrowheads="1"/>
          </p:cNvSpPr>
          <p:nvPr/>
        </p:nvSpPr>
        <p:spPr bwMode="auto">
          <a:xfrm>
            <a:off x="5575300" y="4092575"/>
            <a:ext cx="1744663" cy="330200"/>
          </a:xfrm>
          <a:prstGeom prst="actionButtonBlank">
            <a:avLst/>
          </a:prstGeom>
          <a:noFill/>
          <a:ln w="9525">
            <a:noFill/>
            <a:miter lim="800000"/>
            <a:headEnd/>
            <a:tailEnd/>
          </a:ln>
        </p:spPr>
        <p:txBody>
          <a:bodyPr wrap="none" tIns="118800" bIns="118800" anchor="ctr"/>
          <a:lstStyle/>
          <a:p>
            <a:pPr algn="ctr">
              <a:lnSpc>
                <a:spcPct val="80000"/>
              </a:lnSpc>
              <a:spcBef>
                <a:spcPct val="0"/>
              </a:spcBef>
            </a:pPr>
            <a:r>
              <a:rPr lang="en-CA" sz="1600" b="1"/>
              <a:t>St. Isaac of  Defra</a:t>
            </a:r>
            <a:endParaRPr lang="ar-EG" sz="1600" b="1"/>
          </a:p>
          <a:p>
            <a:pPr algn="ctr">
              <a:lnSpc>
                <a:spcPct val="80000"/>
              </a:lnSpc>
              <a:spcBef>
                <a:spcPct val="0"/>
              </a:spcBef>
            </a:pPr>
            <a:r>
              <a:rPr lang="ar-EG" sz="1400" b="1"/>
              <a:t>القديس اسحق الدفراوى</a:t>
            </a:r>
            <a:r>
              <a:rPr lang="en-US" sz="1600"/>
              <a:t> </a:t>
            </a:r>
            <a:endParaRPr lang="en-CA" sz="1600"/>
          </a:p>
        </p:txBody>
      </p:sp>
      <p:sp>
        <p:nvSpPr>
          <p:cNvPr id="362559" name="AutoShape 92">
            <a:hlinkClick r:id="rId11" action="ppaction://hlinksldjump" highlightClick="1"/>
          </p:cNvPr>
          <p:cNvSpPr>
            <a:spLocks noChangeArrowheads="1"/>
          </p:cNvSpPr>
          <p:nvPr/>
        </p:nvSpPr>
        <p:spPr bwMode="auto">
          <a:xfrm>
            <a:off x="5575300" y="4487862"/>
            <a:ext cx="1744663" cy="330200"/>
          </a:xfrm>
          <a:prstGeom prst="actionButtonBlank">
            <a:avLst/>
          </a:prstGeom>
          <a:noFill/>
          <a:ln w="9525">
            <a:noFill/>
            <a:miter lim="800000"/>
            <a:headEnd/>
            <a:tailEnd/>
          </a:ln>
        </p:spPr>
        <p:txBody>
          <a:bodyPr wrap="none" tIns="118800" bIns="118800" anchor="ctr"/>
          <a:lstStyle/>
          <a:p>
            <a:pPr algn="ctr">
              <a:lnSpc>
                <a:spcPct val="80000"/>
              </a:lnSpc>
              <a:spcBef>
                <a:spcPct val="0"/>
              </a:spcBef>
            </a:pPr>
            <a:r>
              <a:rPr lang="en-CA" sz="1300" b="1"/>
              <a:t>Martyrs of Ansena</a:t>
            </a:r>
            <a:endParaRPr lang="ar-EG" sz="1300" b="1"/>
          </a:p>
          <a:p>
            <a:pPr algn="ctr">
              <a:lnSpc>
                <a:spcPct val="80000"/>
              </a:lnSpc>
              <a:spcBef>
                <a:spcPct val="0"/>
              </a:spcBef>
            </a:pPr>
            <a:r>
              <a:rPr lang="ar-EG" sz="1300" b="1"/>
              <a:t>شهداء انصنا</a:t>
            </a:r>
            <a:r>
              <a:rPr lang="en-CA" sz="1300" b="1"/>
              <a:t> </a:t>
            </a:r>
          </a:p>
        </p:txBody>
      </p:sp>
      <p:sp>
        <p:nvSpPr>
          <p:cNvPr id="362560" name="AutoShape 93">
            <a:hlinkClick r:id="rId11" action="ppaction://hlinksldjump" highlightClick="1"/>
          </p:cNvPr>
          <p:cNvSpPr>
            <a:spLocks noChangeArrowheads="1"/>
          </p:cNvSpPr>
          <p:nvPr/>
        </p:nvSpPr>
        <p:spPr bwMode="auto">
          <a:xfrm>
            <a:off x="5575300" y="4883150"/>
            <a:ext cx="1744663" cy="330200"/>
          </a:xfrm>
          <a:prstGeom prst="actionButtonBlank">
            <a:avLst/>
          </a:prstGeom>
          <a:noFill/>
          <a:ln w="9525">
            <a:noFill/>
            <a:miter lim="800000"/>
            <a:headEnd/>
            <a:tailEnd/>
          </a:ln>
        </p:spPr>
        <p:txBody>
          <a:bodyPr wrap="none" tIns="118800" bIns="118800" anchor="ctr"/>
          <a:lstStyle/>
          <a:p>
            <a:pPr algn="ctr">
              <a:lnSpc>
                <a:spcPct val="80000"/>
              </a:lnSpc>
              <a:spcBef>
                <a:spcPct val="0"/>
              </a:spcBef>
            </a:pPr>
            <a:r>
              <a:rPr lang="en-CA" sz="1300" b="1" dirty="0"/>
              <a:t>Martyrs of  </a:t>
            </a:r>
            <a:r>
              <a:rPr lang="en-CA" sz="1300" b="1" dirty="0" err="1"/>
              <a:t>Fayoum</a:t>
            </a:r>
            <a:endParaRPr lang="ar-EG" sz="1300" b="1" dirty="0"/>
          </a:p>
          <a:p>
            <a:pPr algn="ctr">
              <a:lnSpc>
                <a:spcPct val="80000"/>
              </a:lnSpc>
              <a:spcBef>
                <a:spcPct val="0"/>
              </a:spcBef>
            </a:pPr>
            <a:r>
              <a:rPr lang="ar-EG" sz="1300" b="1" dirty="0"/>
              <a:t>شهداء الفيوم</a:t>
            </a:r>
            <a:endParaRPr lang="en-CA" sz="1300" b="1" dirty="0"/>
          </a:p>
        </p:txBody>
      </p:sp>
      <p:sp>
        <p:nvSpPr>
          <p:cNvPr id="362561" name="AutoShape 94">
            <a:hlinkClick r:id="rId11" action="ppaction://hlinksldjump" highlightClick="1"/>
          </p:cNvPr>
          <p:cNvSpPr>
            <a:spLocks noChangeArrowheads="1"/>
          </p:cNvSpPr>
          <p:nvPr/>
        </p:nvSpPr>
        <p:spPr bwMode="auto">
          <a:xfrm>
            <a:off x="5575300" y="5280025"/>
            <a:ext cx="1744663" cy="328612"/>
          </a:xfrm>
          <a:prstGeom prst="actionButtonBlank">
            <a:avLst/>
          </a:prstGeom>
          <a:noFill/>
          <a:ln w="9525">
            <a:noFill/>
            <a:miter lim="800000"/>
            <a:headEnd/>
            <a:tailEnd/>
          </a:ln>
        </p:spPr>
        <p:txBody>
          <a:bodyPr wrap="none" tIns="118800" bIns="118800" anchor="ctr"/>
          <a:lstStyle/>
          <a:p>
            <a:pPr algn="ctr">
              <a:lnSpc>
                <a:spcPct val="80000"/>
              </a:lnSpc>
              <a:spcBef>
                <a:spcPct val="0"/>
              </a:spcBef>
            </a:pPr>
            <a:r>
              <a:rPr lang="en-CA" sz="1300" b="1"/>
              <a:t>St. Simon the Tanner</a:t>
            </a:r>
            <a:endParaRPr lang="ar-EG" sz="1300" b="1"/>
          </a:p>
          <a:p>
            <a:pPr algn="ctr">
              <a:lnSpc>
                <a:spcPct val="80000"/>
              </a:lnSpc>
              <a:spcBef>
                <a:spcPct val="0"/>
              </a:spcBef>
            </a:pPr>
            <a:r>
              <a:rPr lang="ar-EG" sz="1300" b="1"/>
              <a:t>القديس سمعان الخراز</a:t>
            </a:r>
            <a:r>
              <a:rPr lang="en-CA" sz="1300" b="1"/>
              <a:t> </a:t>
            </a:r>
          </a:p>
        </p:txBody>
      </p:sp>
      <p:sp>
        <p:nvSpPr>
          <p:cNvPr id="362562" name="AutoShape 95">
            <a:hlinkClick r:id="rId11" action="ppaction://hlinksldjump" highlightClick="1"/>
          </p:cNvPr>
          <p:cNvSpPr>
            <a:spLocks noChangeArrowheads="1"/>
          </p:cNvSpPr>
          <p:nvPr/>
        </p:nvSpPr>
        <p:spPr bwMode="auto">
          <a:xfrm>
            <a:off x="5575300" y="5675312"/>
            <a:ext cx="1744663" cy="330200"/>
          </a:xfrm>
          <a:prstGeom prst="actionButtonBlank">
            <a:avLst/>
          </a:prstGeom>
          <a:noFill/>
          <a:ln w="9525">
            <a:noFill/>
            <a:miter lim="800000"/>
            <a:headEnd/>
            <a:tailEnd/>
          </a:ln>
        </p:spPr>
        <p:txBody>
          <a:bodyPr wrap="none" tIns="118800" bIns="118800" anchor="ctr"/>
          <a:lstStyle/>
          <a:p>
            <a:pPr algn="ctr">
              <a:lnSpc>
                <a:spcPct val="80000"/>
              </a:lnSpc>
              <a:spcBef>
                <a:spcPct val="0"/>
              </a:spcBef>
            </a:pPr>
            <a:r>
              <a:rPr lang="en-CA" sz="1400" b="1"/>
              <a:t>St-Andrew</a:t>
            </a:r>
            <a:r>
              <a:rPr lang="ar-EG" sz="1400" b="1"/>
              <a:t>)</a:t>
            </a:r>
            <a:r>
              <a:rPr lang="en-CA" sz="900" b="1"/>
              <a:t>the Apostle</a:t>
            </a:r>
            <a:r>
              <a:rPr lang="ar-EG" sz="900" b="1"/>
              <a:t>(</a:t>
            </a:r>
          </a:p>
          <a:p>
            <a:pPr algn="ctr">
              <a:lnSpc>
                <a:spcPct val="80000"/>
              </a:lnSpc>
              <a:spcBef>
                <a:spcPct val="0"/>
              </a:spcBef>
            </a:pPr>
            <a:r>
              <a:rPr lang="ar-EG" sz="900" b="1"/>
              <a:t>القديس  اندراوس الرسول</a:t>
            </a:r>
            <a:r>
              <a:rPr lang="en-US" sz="900"/>
              <a:t> </a:t>
            </a:r>
            <a:endParaRPr lang="en-CA" sz="900"/>
          </a:p>
        </p:txBody>
      </p:sp>
      <p:sp>
        <p:nvSpPr>
          <p:cNvPr id="362563" name="AutoShape 96">
            <a:hlinkClick r:id="rId11" action="ppaction://hlinksldjump" highlightClick="1"/>
          </p:cNvPr>
          <p:cNvSpPr>
            <a:spLocks noChangeArrowheads="1"/>
          </p:cNvSpPr>
          <p:nvPr/>
        </p:nvSpPr>
        <p:spPr bwMode="auto">
          <a:xfrm>
            <a:off x="5575300" y="6070600"/>
            <a:ext cx="1744663" cy="330200"/>
          </a:xfrm>
          <a:prstGeom prst="actionButtonBlank">
            <a:avLst/>
          </a:prstGeom>
          <a:noFill/>
          <a:ln w="9525">
            <a:noFill/>
            <a:miter lim="800000"/>
            <a:headEnd/>
            <a:tailEnd/>
          </a:ln>
        </p:spPr>
        <p:txBody>
          <a:bodyPr wrap="none" tIns="118800" bIns="118800" anchor="ctr"/>
          <a:lstStyle/>
          <a:p>
            <a:pPr algn="ctr">
              <a:lnSpc>
                <a:spcPct val="80000"/>
              </a:lnSpc>
              <a:spcBef>
                <a:spcPct val="0"/>
              </a:spcBef>
            </a:pPr>
            <a:r>
              <a:rPr lang="en-CA" sz="1400" b="1" dirty="0"/>
              <a:t>St-Rebecca</a:t>
            </a:r>
            <a:r>
              <a:rPr lang="ar-EG" sz="1400" b="1" dirty="0"/>
              <a:t>)</a:t>
            </a:r>
            <a:r>
              <a:rPr lang="en-CA" sz="900" b="1" dirty="0"/>
              <a:t>the Martyr</a:t>
            </a:r>
            <a:endParaRPr lang="ar-EG" sz="900" b="1" dirty="0"/>
          </a:p>
          <a:p>
            <a:pPr algn="ctr">
              <a:lnSpc>
                <a:spcPct val="80000"/>
              </a:lnSpc>
              <a:spcBef>
                <a:spcPct val="0"/>
              </a:spcBef>
            </a:pPr>
            <a:r>
              <a:rPr lang="ar-EG" sz="900" b="1" dirty="0"/>
              <a:t>القديسة رفقة</a:t>
            </a:r>
            <a:r>
              <a:rPr lang="en-US" sz="900" dirty="0"/>
              <a:t> </a:t>
            </a:r>
            <a:endParaRPr lang="en-CA" sz="900" dirty="0"/>
          </a:p>
        </p:txBody>
      </p:sp>
      <p:sp>
        <p:nvSpPr>
          <p:cNvPr id="362564" name="AutoShape 97">
            <a:hlinkClick r:id="rId11" action="ppaction://hlinksldjump" highlightClick="1"/>
          </p:cNvPr>
          <p:cNvSpPr>
            <a:spLocks noChangeArrowheads="1"/>
          </p:cNvSpPr>
          <p:nvPr/>
        </p:nvSpPr>
        <p:spPr bwMode="auto">
          <a:xfrm>
            <a:off x="5562600" y="6400800"/>
            <a:ext cx="1744663" cy="330200"/>
          </a:xfrm>
          <a:prstGeom prst="actionButtonBlank">
            <a:avLst/>
          </a:prstGeom>
          <a:noFill/>
          <a:ln w="9525">
            <a:noFill/>
            <a:miter lim="800000"/>
            <a:headEnd/>
            <a:tailEnd/>
          </a:ln>
        </p:spPr>
        <p:txBody>
          <a:bodyPr wrap="none" tIns="118800" bIns="118800" anchor="ctr"/>
          <a:lstStyle/>
          <a:p>
            <a:pPr algn="ctr">
              <a:lnSpc>
                <a:spcPct val="80000"/>
              </a:lnSpc>
              <a:spcBef>
                <a:spcPct val="0"/>
              </a:spcBef>
            </a:pPr>
            <a:r>
              <a:rPr lang="en-CA" sz="1600" b="1" dirty="0"/>
              <a:t>St-</a:t>
            </a:r>
            <a:r>
              <a:rPr lang="en-CA" sz="1600" b="1" dirty="0" err="1"/>
              <a:t>Abanoub</a:t>
            </a:r>
            <a:endParaRPr lang="ar-EG" sz="1600" b="1" dirty="0"/>
          </a:p>
          <a:p>
            <a:pPr algn="ctr">
              <a:lnSpc>
                <a:spcPct val="80000"/>
              </a:lnSpc>
              <a:spcBef>
                <a:spcPct val="0"/>
              </a:spcBef>
            </a:pPr>
            <a:r>
              <a:rPr lang="ar-EG" sz="1400" b="1" dirty="0"/>
              <a:t>الشهيد أبانوب</a:t>
            </a:r>
            <a:endParaRPr lang="en-CA" sz="1400" b="1" dirty="0"/>
          </a:p>
        </p:txBody>
      </p:sp>
      <p:sp>
        <p:nvSpPr>
          <p:cNvPr id="362565" name="AutoShape 98">
            <a:hlinkClick r:id="rId11" action="ppaction://hlinksldjump" highlightClick="1"/>
          </p:cNvPr>
          <p:cNvSpPr>
            <a:spLocks noChangeArrowheads="1"/>
          </p:cNvSpPr>
          <p:nvPr/>
        </p:nvSpPr>
        <p:spPr bwMode="auto">
          <a:xfrm>
            <a:off x="7399338" y="538162"/>
            <a:ext cx="1744662" cy="328613"/>
          </a:xfrm>
          <a:prstGeom prst="actionButtonBlank">
            <a:avLst/>
          </a:prstGeom>
          <a:noFill/>
          <a:ln w="9525">
            <a:noFill/>
            <a:miter lim="800000"/>
            <a:headEnd/>
            <a:tailEnd/>
          </a:ln>
        </p:spPr>
        <p:txBody>
          <a:bodyPr wrap="none" tIns="118800" bIns="118800" anchor="ctr"/>
          <a:lstStyle/>
          <a:p>
            <a:pPr algn="ctr">
              <a:lnSpc>
                <a:spcPct val="80000"/>
              </a:lnSpc>
              <a:spcBef>
                <a:spcPct val="0"/>
              </a:spcBef>
            </a:pPr>
            <a:r>
              <a:rPr lang="en-CA" sz="1200" b="1"/>
              <a:t>Abba Hour &amp; Abba Phis</a:t>
            </a:r>
            <a:endParaRPr lang="ar-EG" sz="1200" b="1"/>
          </a:p>
          <a:p>
            <a:pPr algn="ctr">
              <a:lnSpc>
                <a:spcPct val="80000"/>
              </a:lnSpc>
              <a:spcBef>
                <a:spcPct val="0"/>
              </a:spcBef>
            </a:pPr>
            <a:r>
              <a:rPr lang="ar-EG" sz="1200" b="1"/>
              <a:t>اباهور</a:t>
            </a:r>
            <a:endParaRPr lang="en-CA" sz="1200" b="1"/>
          </a:p>
        </p:txBody>
      </p:sp>
      <p:sp>
        <p:nvSpPr>
          <p:cNvPr id="362567" name="AutoShape 100">
            <a:hlinkClick r:id="rId11" action="ppaction://hlinksldjump" highlightClick="1"/>
          </p:cNvPr>
          <p:cNvSpPr>
            <a:spLocks noChangeArrowheads="1"/>
          </p:cNvSpPr>
          <p:nvPr/>
        </p:nvSpPr>
        <p:spPr bwMode="auto">
          <a:xfrm>
            <a:off x="7399338" y="969962"/>
            <a:ext cx="1744662" cy="330200"/>
          </a:xfrm>
          <a:prstGeom prst="actionButtonBlank">
            <a:avLst/>
          </a:prstGeom>
          <a:noFill/>
          <a:ln w="9525">
            <a:noFill/>
            <a:miter lim="800000"/>
            <a:headEnd/>
            <a:tailEnd/>
          </a:ln>
        </p:spPr>
        <p:txBody>
          <a:bodyPr wrap="none" tIns="118800" bIns="118800" anchor="ctr"/>
          <a:lstStyle/>
          <a:p>
            <a:pPr algn="ctr">
              <a:lnSpc>
                <a:spcPct val="80000"/>
              </a:lnSpc>
              <a:spcBef>
                <a:spcPct val="0"/>
              </a:spcBef>
            </a:pPr>
            <a:r>
              <a:rPr lang="en-CA" sz="1300" b="1" dirty="0"/>
              <a:t>St </a:t>
            </a:r>
            <a:r>
              <a:rPr lang="en-CA" sz="1300" b="1" dirty="0" err="1"/>
              <a:t>Aphrosina</a:t>
            </a:r>
            <a:r>
              <a:rPr lang="ar-EG" sz="1400" b="1" dirty="0"/>
              <a:t>)</a:t>
            </a:r>
            <a:r>
              <a:rPr lang="en-CA" sz="1000" b="1" dirty="0"/>
              <a:t>the Ascetic</a:t>
            </a:r>
            <a:endParaRPr lang="ar-EG" sz="1000" b="1" dirty="0"/>
          </a:p>
          <a:p>
            <a:pPr algn="ctr">
              <a:lnSpc>
                <a:spcPct val="80000"/>
              </a:lnSpc>
              <a:spcBef>
                <a:spcPct val="0"/>
              </a:spcBef>
            </a:pPr>
            <a:r>
              <a:rPr lang="ar-EG" sz="1400" b="1" dirty="0"/>
              <a:t>القديسة افروسينا</a:t>
            </a:r>
            <a:endParaRPr lang="en-CA" sz="1400" b="1" dirty="0"/>
          </a:p>
        </p:txBody>
      </p:sp>
      <p:sp>
        <p:nvSpPr>
          <p:cNvPr id="362568" name="AutoShape 101">
            <a:hlinkClick r:id="rId11" action="ppaction://hlinksldjump" highlightClick="1"/>
          </p:cNvPr>
          <p:cNvSpPr>
            <a:spLocks noChangeArrowheads="1"/>
          </p:cNvSpPr>
          <p:nvPr/>
        </p:nvSpPr>
        <p:spPr bwMode="auto">
          <a:xfrm>
            <a:off x="7407275" y="1735137"/>
            <a:ext cx="1744663" cy="328613"/>
          </a:xfrm>
          <a:prstGeom prst="actionButtonBlank">
            <a:avLst/>
          </a:prstGeom>
          <a:noFill/>
          <a:ln w="9525">
            <a:noFill/>
            <a:miter lim="800000"/>
            <a:headEnd/>
            <a:tailEnd/>
          </a:ln>
        </p:spPr>
        <p:txBody>
          <a:bodyPr wrap="none" tIns="118800" bIns="118800" anchor="ctr"/>
          <a:lstStyle/>
          <a:p>
            <a:pPr algn="ctr">
              <a:lnSpc>
                <a:spcPct val="80000"/>
              </a:lnSpc>
              <a:spcBef>
                <a:spcPct val="0"/>
              </a:spcBef>
            </a:pPr>
            <a:r>
              <a:rPr lang="en-CA" sz="1300" b="1" dirty="0"/>
              <a:t>Fr. Mikhail El </a:t>
            </a:r>
            <a:r>
              <a:rPr lang="en-CA" sz="1300" b="1" dirty="0" err="1"/>
              <a:t>Behery</a:t>
            </a:r>
            <a:endParaRPr lang="ar-EG" sz="1300" b="1" dirty="0"/>
          </a:p>
          <a:p>
            <a:pPr algn="ctr">
              <a:lnSpc>
                <a:spcPct val="80000"/>
              </a:lnSpc>
              <a:spcBef>
                <a:spcPct val="0"/>
              </a:spcBef>
            </a:pPr>
            <a:r>
              <a:rPr lang="ar-EG" sz="1300" b="1" dirty="0"/>
              <a:t>ابونا ميخائيل البحيرى</a:t>
            </a:r>
            <a:endParaRPr lang="en-CA" sz="1300" b="1" dirty="0"/>
          </a:p>
        </p:txBody>
      </p:sp>
      <p:sp>
        <p:nvSpPr>
          <p:cNvPr id="362569" name="AutoShape 102">
            <a:hlinkClick r:id="rId11" action="ppaction://hlinksldjump" highlightClick="1"/>
          </p:cNvPr>
          <p:cNvSpPr>
            <a:spLocks noChangeArrowheads="1"/>
          </p:cNvSpPr>
          <p:nvPr/>
        </p:nvSpPr>
        <p:spPr bwMode="auto">
          <a:xfrm>
            <a:off x="7407275" y="2130425"/>
            <a:ext cx="1744663" cy="330200"/>
          </a:xfrm>
          <a:prstGeom prst="actionButtonBlank">
            <a:avLst/>
          </a:prstGeom>
          <a:noFill/>
          <a:ln w="9525">
            <a:noFill/>
            <a:miter lim="800000"/>
            <a:headEnd/>
            <a:tailEnd/>
          </a:ln>
        </p:spPr>
        <p:txBody>
          <a:bodyPr wrap="none" tIns="118800" bIns="118800" anchor="ctr"/>
          <a:lstStyle/>
          <a:p>
            <a:pPr algn="ctr">
              <a:lnSpc>
                <a:spcPct val="80000"/>
              </a:lnSpc>
              <a:spcBef>
                <a:spcPct val="0"/>
              </a:spcBef>
            </a:pPr>
            <a:r>
              <a:rPr lang="en-US" sz="1000" b="1" dirty="0"/>
              <a:t>Pope Peter</a:t>
            </a:r>
            <a:r>
              <a:rPr lang="ar-EG" sz="1400" b="1" dirty="0"/>
              <a:t>)</a:t>
            </a:r>
            <a:r>
              <a:rPr lang="en-US" sz="1000" b="1" dirty="0"/>
              <a:t>The Seal of Martyrs</a:t>
            </a:r>
            <a:endParaRPr lang="ar-EG" sz="1000" b="1" dirty="0"/>
          </a:p>
          <a:p>
            <a:pPr algn="ctr">
              <a:lnSpc>
                <a:spcPct val="80000"/>
              </a:lnSpc>
              <a:spcBef>
                <a:spcPct val="0"/>
              </a:spcBef>
            </a:pPr>
            <a:r>
              <a:rPr lang="ar-EG" sz="1000" b="1" dirty="0"/>
              <a:t>الأنبا بطرس خاتم الشهداء</a:t>
            </a:r>
            <a:endParaRPr lang="en-CA" sz="1000" b="1" dirty="0"/>
          </a:p>
        </p:txBody>
      </p:sp>
      <p:sp>
        <p:nvSpPr>
          <p:cNvPr id="362570" name="AutoShape 103">
            <a:hlinkClick r:id="rId11" action="ppaction://hlinksldjump" highlightClick="1"/>
          </p:cNvPr>
          <p:cNvSpPr>
            <a:spLocks noChangeArrowheads="1"/>
          </p:cNvSpPr>
          <p:nvPr/>
        </p:nvSpPr>
        <p:spPr bwMode="auto">
          <a:xfrm>
            <a:off x="7407275" y="2525712"/>
            <a:ext cx="1744663" cy="330200"/>
          </a:xfrm>
          <a:prstGeom prst="actionButtonBlank">
            <a:avLst/>
          </a:prstGeom>
          <a:noFill/>
          <a:ln w="9525">
            <a:noFill/>
            <a:miter lim="800000"/>
            <a:headEnd/>
            <a:tailEnd/>
          </a:ln>
        </p:spPr>
        <p:txBody>
          <a:bodyPr wrap="none" tIns="118800" bIns="118800" anchor="ctr"/>
          <a:lstStyle/>
          <a:p>
            <a:pPr algn="ctr">
              <a:lnSpc>
                <a:spcPct val="80000"/>
              </a:lnSpc>
              <a:spcBef>
                <a:spcPct val="0"/>
              </a:spcBef>
            </a:pPr>
            <a:r>
              <a:rPr lang="en-US" sz="1400" b="1"/>
              <a:t>Abba Fam</a:t>
            </a:r>
            <a:r>
              <a:rPr lang="ar-EG" sz="1400" b="1"/>
              <a:t>)</a:t>
            </a:r>
            <a:r>
              <a:rPr lang="en-US" sz="1200" b="1"/>
              <a:t>The Soldier</a:t>
            </a:r>
            <a:endParaRPr lang="ar-EG" sz="1200" b="1"/>
          </a:p>
          <a:p>
            <a:pPr algn="ctr">
              <a:lnSpc>
                <a:spcPct val="80000"/>
              </a:lnSpc>
              <a:spcBef>
                <a:spcPct val="0"/>
              </a:spcBef>
            </a:pPr>
            <a:r>
              <a:rPr lang="ar-EG" sz="1200" b="1"/>
              <a:t>الأنبا فام</a:t>
            </a:r>
            <a:endParaRPr lang="en-US" sz="1200" b="1"/>
          </a:p>
        </p:txBody>
      </p:sp>
      <p:sp>
        <p:nvSpPr>
          <p:cNvPr id="362571" name="AutoShape 104">
            <a:hlinkClick r:id="rId50" action="ppaction://hlinksldjump" highlightClick="1"/>
          </p:cNvPr>
          <p:cNvSpPr>
            <a:spLocks noChangeArrowheads="1"/>
          </p:cNvSpPr>
          <p:nvPr/>
        </p:nvSpPr>
        <p:spPr bwMode="auto">
          <a:xfrm>
            <a:off x="7412038" y="2905125"/>
            <a:ext cx="1744662" cy="330200"/>
          </a:xfrm>
          <a:prstGeom prst="actionButtonBlank">
            <a:avLst/>
          </a:prstGeom>
          <a:solidFill>
            <a:srgbClr val="CC3300"/>
          </a:solidFill>
          <a:ln w="9525">
            <a:noFill/>
            <a:miter lim="800000"/>
            <a:headEnd/>
            <a:tailEnd/>
          </a:ln>
        </p:spPr>
        <p:txBody>
          <a:bodyPr wrap="none" tIns="118800" bIns="118800" anchor="ctr"/>
          <a:lstStyle/>
          <a:p>
            <a:pPr algn="ctr">
              <a:lnSpc>
                <a:spcPct val="80000"/>
              </a:lnSpc>
              <a:spcBef>
                <a:spcPct val="0"/>
              </a:spcBef>
            </a:pPr>
            <a:r>
              <a:rPr lang="en-CA" sz="1400" b="1" dirty="0"/>
              <a:t>St-Joseph (</a:t>
            </a:r>
            <a:r>
              <a:rPr lang="en-CA" sz="1000" b="1" dirty="0"/>
              <a:t>Carpenter)</a:t>
            </a:r>
            <a:endParaRPr lang="ar-EG" sz="1000" b="1" dirty="0"/>
          </a:p>
          <a:p>
            <a:pPr algn="ctr">
              <a:lnSpc>
                <a:spcPct val="80000"/>
              </a:lnSpc>
              <a:spcBef>
                <a:spcPct val="0"/>
              </a:spcBef>
            </a:pPr>
            <a:r>
              <a:rPr lang="ar-EG" sz="1200" b="1" dirty="0"/>
              <a:t>القديس يوسف النجار</a:t>
            </a:r>
            <a:endParaRPr lang="en-CA" sz="1200" b="1" dirty="0"/>
          </a:p>
        </p:txBody>
      </p:sp>
      <p:sp>
        <p:nvSpPr>
          <p:cNvPr id="362572" name="AutoShape 105">
            <a:hlinkClick r:id="rId11" action="ppaction://hlinksldjump" highlightClick="1"/>
          </p:cNvPr>
          <p:cNvSpPr>
            <a:spLocks noChangeArrowheads="1"/>
          </p:cNvSpPr>
          <p:nvPr/>
        </p:nvSpPr>
        <p:spPr bwMode="auto">
          <a:xfrm>
            <a:off x="7412038" y="3300412"/>
            <a:ext cx="1744662"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endParaRPr lang="en-CA" sz="1400" b="1"/>
          </a:p>
        </p:txBody>
      </p:sp>
      <p:sp>
        <p:nvSpPr>
          <p:cNvPr id="362573" name="AutoShape 106">
            <a:hlinkClick r:id="rId11" action="ppaction://hlinksldjump" highlightClick="1"/>
          </p:cNvPr>
          <p:cNvSpPr>
            <a:spLocks noChangeArrowheads="1"/>
          </p:cNvSpPr>
          <p:nvPr/>
        </p:nvSpPr>
        <p:spPr bwMode="auto">
          <a:xfrm>
            <a:off x="685800" y="7010400"/>
            <a:ext cx="1744662" cy="328613"/>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endParaRPr lang="en-CA" sz="1400"/>
          </a:p>
        </p:txBody>
      </p:sp>
      <p:sp>
        <p:nvSpPr>
          <p:cNvPr id="362574" name="AutoShape 107">
            <a:hlinkClick r:id="rId11" action="ppaction://hlinksldjump" highlightClick="1"/>
          </p:cNvPr>
          <p:cNvSpPr>
            <a:spLocks noChangeArrowheads="1"/>
          </p:cNvSpPr>
          <p:nvPr/>
        </p:nvSpPr>
        <p:spPr bwMode="auto">
          <a:xfrm>
            <a:off x="2743200" y="7010400"/>
            <a:ext cx="1744662"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endParaRPr lang="en-CA" sz="1600"/>
          </a:p>
        </p:txBody>
      </p:sp>
      <p:sp>
        <p:nvSpPr>
          <p:cNvPr id="362576" name="AutoShape 109">
            <a:hlinkClick r:id="rId51" action="ppaction://hlinksldjump" highlightClick="1"/>
          </p:cNvPr>
          <p:cNvSpPr>
            <a:spLocks noChangeArrowheads="1"/>
          </p:cNvSpPr>
          <p:nvPr/>
        </p:nvSpPr>
        <p:spPr bwMode="auto">
          <a:xfrm>
            <a:off x="1905000" y="4495800"/>
            <a:ext cx="1744662"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400" b="1" dirty="0"/>
              <a:t>St-Marina the Nun</a:t>
            </a:r>
            <a:endParaRPr lang="ar-EG" sz="1400" b="1" dirty="0"/>
          </a:p>
          <a:p>
            <a:pPr algn="ctr" rtl="1">
              <a:lnSpc>
                <a:spcPct val="80000"/>
              </a:lnSpc>
              <a:spcBef>
                <a:spcPct val="0"/>
              </a:spcBef>
            </a:pPr>
            <a:r>
              <a:rPr lang="ar-EG" sz="1200" b="1" dirty="0"/>
              <a:t>القديسة مارينا الراهبة</a:t>
            </a:r>
            <a:endParaRPr lang="en-CA" sz="1200" b="1" dirty="0"/>
          </a:p>
        </p:txBody>
      </p:sp>
      <p:sp>
        <p:nvSpPr>
          <p:cNvPr id="362577" name="AutoShape 110">
            <a:hlinkClick r:id="rId11" action="ppaction://hlinksldjump" highlightClick="1"/>
          </p:cNvPr>
          <p:cNvSpPr>
            <a:spLocks noChangeArrowheads="1"/>
          </p:cNvSpPr>
          <p:nvPr/>
        </p:nvSpPr>
        <p:spPr bwMode="auto">
          <a:xfrm>
            <a:off x="5562600" y="515937"/>
            <a:ext cx="1744662" cy="328612"/>
          </a:xfrm>
          <a:prstGeom prst="actionButtonBlank">
            <a:avLst/>
          </a:prstGeom>
          <a:noFill/>
          <a:ln w="9525">
            <a:noFill/>
            <a:miter lim="800000"/>
            <a:headEnd/>
            <a:tailEnd/>
          </a:ln>
        </p:spPr>
        <p:txBody>
          <a:bodyPr wrap="none" tIns="118800" bIns="118800" anchor="ctr"/>
          <a:lstStyle/>
          <a:p>
            <a:pPr algn="ctr">
              <a:lnSpc>
                <a:spcPct val="80000"/>
              </a:lnSpc>
              <a:spcBef>
                <a:spcPct val="0"/>
              </a:spcBef>
            </a:pPr>
            <a:endParaRPr lang="en-CA" sz="1300" b="1"/>
          </a:p>
        </p:txBody>
      </p:sp>
      <p:sp>
        <p:nvSpPr>
          <p:cNvPr id="362578" name="AutoShape 111">
            <a:hlinkClick r:id="rId11" action="ppaction://hlinksldjump" highlightClick="1"/>
          </p:cNvPr>
          <p:cNvSpPr>
            <a:spLocks noChangeArrowheads="1"/>
          </p:cNvSpPr>
          <p:nvPr/>
        </p:nvSpPr>
        <p:spPr bwMode="auto">
          <a:xfrm>
            <a:off x="7412038" y="5675312"/>
            <a:ext cx="1744662" cy="3302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400" b="1"/>
              <a:t>St. Mary - Midnight</a:t>
            </a:r>
            <a:r>
              <a:rPr lang="en-US" sz="1400"/>
              <a:t> </a:t>
            </a:r>
            <a:endParaRPr lang="en-CA" sz="1400"/>
          </a:p>
          <a:p>
            <a:pPr algn="ctr">
              <a:lnSpc>
                <a:spcPct val="80000"/>
              </a:lnSpc>
              <a:spcBef>
                <a:spcPct val="0"/>
              </a:spcBef>
            </a:pPr>
            <a:endParaRPr lang="en-CA" sz="200"/>
          </a:p>
        </p:txBody>
      </p:sp>
      <p:sp>
        <p:nvSpPr>
          <p:cNvPr id="362579" name="AutoShape 112">
            <a:hlinkClick r:id="rId52" action="ppaction://hlinksldjump" highlightClick="1"/>
          </p:cNvPr>
          <p:cNvSpPr>
            <a:spLocks noChangeArrowheads="1"/>
          </p:cNvSpPr>
          <p:nvPr/>
        </p:nvSpPr>
        <p:spPr bwMode="auto">
          <a:xfrm>
            <a:off x="7391400" y="6096000"/>
            <a:ext cx="1752600" cy="762000"/>
          </a:xfrm>
          <a:prstGeom prst="actionButtonBlank">
            <a:avLst/>
          </a:prstGeom>
          <a:solidFill>
            <a:schemeClr val="accent2"/>
          </a:solidFill>
          <a:ln w="9525">
            <a:noFill/>
            <a:miter lim="800000"/>
            <a:headEnd/>
            <a:tailEnd/>
          </a:ln>
        </p:spPr>
        <p:txBody>
          <a:bodyPr wrap="square" tIns="118800" bIns="118800" anchor="ctr">
            <a:noAutofit/>
          </a:bodyPr>
          <a:lstStyle/>
          <a:p>
            <a:pPr algn="ctr">
              <a:lnSpc>
                <a:spcPct val="80000"/>
              </a:lnSpc>
              <a:spcBef>
                <a:spcPct val="0"/>
              </a:spcBef>
            </a:pPr>
            <a:r>
              <a:rPr lang="en-CA" sz="2400" b="1" dirty="0"/>
              <a:t>ENDING</a:t>
            </a:r>
          </a:p>
          <a:p>
            <a:pPr algn="ctr" rtl="1">
              <a:lnSpc>
                <a:spcPct val="80000"/>
              </a:lnSpc>
              <a:spcBef>
                <a:spcPct val="0"/>
              </a:spcBef>
            </a:pPr>
            <a:r>
              <a:rPr lang="en-CA" sz="2000" b="1" dirty="0"/>
              <a:t> </a:t>
            </a:r>
            <a:r>
              <a:rPr lang="ar-EG" sz="2800" b="1" dirty="0"/>
              <a:t>ختام</a:t>
            </a:r>
            <a:endParaRPr lang="en-CA" sz="2000" b="1" dirty="0"/>
          </a:p>
        </p:txBody>
      </p:sp>
      <p:sp>
        <p:nvSpPr>
          <p:cNvPr id="84" name="AutoShape 110">
            <a:hlinkClick r:id="rId53" action="ppaction://hlinksldjump" highlightClick="1"/>
          </p:cNvPr>
          <p:cNvSpPr>
            <a:spLocks noChangeArrowheads="1"/>
          </p:cNvSpPr>
          <p:nvPr/>
        </p:nvSpPr>
        <p:spPr bwMode="auto">
          <a:xfrm>
            <a:off x="7399338" y="1352550"/>
            <a:ext cx="1744662" cy="328612"/>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200" b="1" dirty="0"/>
              <a:t>Bishop</a:t>
            </a:r>
            <a:r>
              <a:rPr lang="en-CA" sz="1400" b="1" dirty="0"/>
              <a:t> </a:t>
            </a:r>
            <a:r>
              <a:rPr lang="en-CA" sz="1400" b="1" dirty="0" err="1"/>
              <a:t>Abraam</a:t>
            </a:r>
            <a:r>
              <a:rPr lang="en-CA" sz="1400" b="1" dirty="0"/>
              <a:t> </a:t>
            </a:r>
            <a:r>
              <a:rPr lang="en-CA" sz="800" b="1" dirty="0"/>
              <a:t>(</a:t>
            </a:r>
            <a:r>
              <a:rPr lang="en-CA" sz="800" b="1" dirty="0" err="1"/>
              <a:t>Fayoum</a:t>
            </a:r>
            <a:r>
              <a:rPr lang="en-CA" sz="800" b="1" dirty="0"/>
              <a:t>)</a:t>
            </a:r>
            <a:endParaRPr lang="en-CA" sz="1200" b="1" dirty="0"/>
          </a:p>
          <a:p>
            <a:pPr algn="ctr" rtl="1">
              <a:lnSpc>
                <a:spcPct val="80000"/>
              </a:lnSpc>
              <a:spcBef>
                <a:spcPct val="0"/>
              </a:spcBef>
            </a:pPr>
            <a:r>
              <a:rPr lang="ar-EG" sz="1300" b="1" dirty="0"/>
              <a:t>أنبا ابرآم (فيوم)</a:t>
            </a:r>
            <a:endParaRPr lang="en-CA" sz="1300" b="1" dirty="0"/>
          </a:p>
        </p:txBody>
      </p:sp>
      <p:sp>
        <p:nvSpPr>
          <p:cNvPr id="85" name="Action Button: Custom 84">
            <a:hlinkClick r:id="rId54" action="ppaction://hlinksldjump" highlightClick="1"/>
          </p:cNvPr>
          <p:cNvSpPr/>
          <p:nvPr/>
        </p:nvSpPr>
        <p:spPr bwMode="auto">
          <a:xfrm>
            <a:off x="1295400" y="65532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14294" name="Group 54"/>
          <p:cNvGraphicFramePr>
            <a:graphicFrameLocks noGrp="1"/>
          </p:cNvGraphicFramePr>
          <p:nvPr/>
        </p:nvGraphicFramePr>
        <p:xfrm>
          <a:off x="304800" y="1389951"/>
          <a:ext cx="8610600" cy="3486849"/>
        </p:xfrm>
        <a:graphic>
          <a:graphicData uri="http://schemas.openxmlformats.org/drawingml/2006/table">
            <a:tbl>
              <a:tblPr/>
              <a:tblGrid>
                <a:gridCol w="5716281">
                  <a:extLst>
                    <a:ext uri="{9D8B030D-6E8A-4147-A177-3AD203B41FA5}">
                      <a16:colId xmlns:a16="http://schemas.microsoft.com/office/drawing/2014/main" val="20000"/>
                    </a:ext>
                  </a:extLst>
                </a:gridCol>
                <a:gridCol w="2894319">
                  <a:extLst>
                    <a:ext uri="{9D8B030D-6E8A-4147-A177-3AD203B41FA5}">
                      <a16:colId xmlns:a16="http://schemas.microsoft.com/office/drawing/2014/main" val="20001"/>
                    </a:ext>
                  </a:extLst>
                </a:gridCol>
              </a:tblGrid>
              <a:tr h="1524000">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La parure de Marie,</a:t>
                      </a:r>
                    </a:p>
                    <a:p>
                      <a:pPr marL="0" marR="0" lvl="0" indent="0" algn="ctr"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dans les plus hauts cieux, </a:t>
                      </a: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droite de son Bien–aimé</a:t>
                      </a:r>
                    </a:p>
                    <a:p>
                      <a:pPr marL="0" marR="0" lvl="0" indent="0" algn="ctr"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lui demandant en notre faveur</a:t>
                      </a:r>
                    </a:p>
                  </a:txBody>
                  <a:tcPr marL="90000" marR="90000"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زينة مريم</a:t>
                      </a:r>
                    </a:p>
                    <a:p>
                      <a:pPr marL="0" marR="0" lvl="0" indent="0" algn="r" defTabSz="914400" rtl="1" eaLnBrk="1" fontAlgn="base" latinLnBrk="0" hangingPunct="1">
                        <a:lnSpc>
                          <a:spcPct val="95000"/>
                        </a:lnSpc>
                        <a:spcBef>
                          <a:spcPct val="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فى السموات العلوية</a:t>
                      </a:r>
                    </a:p>
                    <a:p>
                      <a:pPr marL="0" marR="0" lvl="0" indent="0" algn="r" defTabSz="914400" rtl="1" eaLnBrk="1" fontAlgn="base" latinLnBrk="0" hangingPunct="1">
                        <a:lnSpc>
                          <a:spcPct val="95000"/>
                        </a:lnSpc>
                        <a:spcBef>
                          <a:spcPct val="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من عن يمين حبيبها</a:t>
                      </a:r>
                    </a:p>
                    <a:p>
                      <a:pPr marL="0" marR="0" lvl="0" indent="0" algn="r" defTabSz="914400" rtl="1" eaLnBrk="1" fontAlgn="base" latinLnBrk="0" hangingPunct="1">
                        <a:lnSpc>
                          <a:spcPct val="95000"/>
                        </a:lnSpc>
                        <a:spcBef>
                          <a:spcPct val="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 تطلب منه عنا.</a:t>
                      </a:r>
                      <a:endParaRPr kumimoji="0" lang="en-CA" sz="2800" b="0" i="0" u="none" strike="noStrike" cap="none" normalizeH="0" baseline="0">
                        <a:ln>
                          <a:noFill/>
                        </a:ln>
                        <a:solidFill>
                          <a:schemeClr val="tx1"/>
                        </a:solidFill>
                        <a:effectLst/>
                        <a:latin typeface="Arial" charset="0"/>
                        <a:cs typeface="Arial" charset="0"/>
                      </a:endParaRPr>
                    </a:p>
                  </a:txBody>
                  <a:tcPr marL="90000" marR="90000"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65313">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Ere </a:t>
                      </a:r>
                      <a:r>
                        <a:rPr kumimoji="0" lang="en-US" sz="3200" b="0" i="0" u="none" strike="noStrike" cap="none" normalizeH="0" baseline="0" dirty="0" err="1">
                          <a:ln>
                            <a:noFill/>
                          </a:ln>
                          <a:solidFill>
                            <a:srgbClr val="FFFF00"/>
                          </a:solidFill>
                          <a:effectLst/>
                          <a:latin typeface="Coptic1" pitchFamily="2" charset="0"/>
                          <a:cs typeface="Arial" charset="0"/>
                        </a:rPr>
                        <a:t>p~colcel</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m~Mariam</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niv</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oui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etcap~swi</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caouinam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m~pecmenrit</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ectwbh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m~mof</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e~h~r</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e~jwn</a:t>
                      </a:r>
                      <a:r>
                        <a:rPr kumimoji="0" lang="en-US" sz="3200" b="0" i="0" u="none" strike="noStrike" cap="none" normalizeH="0" baseline="0" dirty="0">
                          <a:ln>
                            <a:noFill/>
                          </a:ln>
                          <a:solidFill>
                            <a:srgbClr val="FFFF00"/>
                          </a:solidFill>
                          <a:effectLst/>
                          <a:latin typeface="Coptic1" pitchFamily="2" charset="0"/>
                          <a:cs typeface="Arial" charset="0"/>
                        </a:rPr>
                        <a:t>.</a:t>
                      </a:r>
                    </a:p>
                  </a:txBody>
                  <a:tcPr marL="90000" marR="90000" marT="0" marB="0"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graphicFrame>
        <p:nvGraphicFramePr>
          <p:cNvPr id="11914267" name="Group 27"/>
          <p:cNvGraphicFramePr>
            <a:graphicFrameLocks noGrp="1"/>
          </p:cNvGraphicFramePr>
          <p:nvPr/>
        </p:nvGraphicFramePr>
        <p:xfrm>
          <a:off x="762000" y="0"/>
          <a:ext cx="7772400" cy="1188720"/>
        </p:xfrm>
        <a:graphic>
          <a:graphicData uri="http://schemas.openxmlformats.org/drawingml/2006/table">
            <a:tbl>
              <a:tblPr/>
              <a:tblGrid>
                <a:gridCol w="3983009">
                  <a:extLst>
                    <a:ext uri="{9D8B030D-6E8A-4147-A177-3AD203B41FA5}">
                      <a16:colId xmlns:a16="http://schemas.microsoft.com/office/drawing/2014/main" val="20000"/>
                    </a:ext>
                  </a:extLst>
                </a:gridCol>
                <a:gridCol w="3789391">
                  <a:extLst>
                    <a:ext uri="{9D8B030D-6E8A-4147-A177-3AD203B41FA5}">
                      <a16:colId xmlns:a16="http://schemas.microsoft.com/office/drawing/2014/main" val="20001"/>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cs typeface="Arial" charset="0"/>
                        </a:rPr>
                        <a:t>DOXOLOGIE POUR LA VIERGE MARIE</a:t>
                      </a:r>
                      <a:br>
                        <a:rPr kumimoji="0" lang="en-US" sz="2400" b="1" i="0" u="none" strike="noStrike" cap="none" normalizeH="0" baseline="0" dirty="0">
                          <a:ln>
                            <a:noFill/>
                          </a:ln>
                          <a:solidFill>
                            <a:schemeClr val="tx1"/>
                          </a:solidFill>
                          <a:effectLst/>
                          <a:latin typeface="Arial" charset="0"/>
                          <a:cs typeface="Arial" charset="0"/>
                        </a:rPr>
                      </a:br>
                      <a:r>
                        <a:rPr kumimoji="0" lang="en-US" sz="2400" b="1" i="0" u="none" strike="noStrike" cap="none" normalizeH="0" baseline="0" dirty="0">
                          <a:ln>
                            <a:noFill/>
                          </a:ln>
                          <a:solidFill>
                            <a:schemeClr val="tx1"/>
                          </a:solidFill>
                          <a:effectLst/>
                          <a:latin typeface="Arial" charset="0"/>
                          <a:cs typeface="Arial" charset="0"/>
                        </a:rPr>
                        <a:t>(</a:t>
                      </a:r>
                      <a:r>
                        <a:rPr kumimoji="0" lang="en-US" sz="2400" b="1" i="0" u="none" strike="noStrike" cap="none" normalizeH="0" baseline="0" dirty="0" err="1">
                          <a:ln>
                            <a:noFill/>
                          </a:ln>
                          <a:solidFill>
                            <a:schemeClr val="tx1"/>
                          </a:solidFill>
                          <a:effectLst/>
                          <a:latin typeface="Arial" charset="0"/>
                          <a:cs typeface="Arial" charset="0"/>
                        </a:rPr>
                        <a:t>Veille</a:t>
                      </a:r>
                      <a:r>
                        <a:rPr kumimoji="0" lang="en-US" sz="2400" b="1"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ذكصولوجية</a:t>
                      </a:r>
                      <a:r>
                        <a:rPr kumimoji="0" lang="ar-EG" sz="3200" b="0" i="0" u="none" strike="noStrike" cap="none" normalizeH="0" baseline="0" dirty="0">
                          <a:ln>
                            <a:noFill/>
                          </a:ln>
                          <a:solidFill>
                            <a:schemeClr val="tx1"/>
                          </a:solidFill>
                          <a:effectLst/>
                          <a:latin typeface="Arial" charset="0"/>
                          <a:cs typeface="Arial" charset="0"/>
                        </a:rPr>
                        <a:t> العذراء </a:t>
                      </a: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 بخور عشية )</a:t>
                      </a:r>
                      <a:endParaRPr kumimoji="0" lang="en-CA" sz="32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63538" name="Picture 30" descr="The Holy Theotokos_3"/>
          <p:cNvPicPr>
            <a:picLocks noChangeAspect="1" noChangeArrowheads="1"/>
          </p:cNvPicPr>
          <p:nvPr/>
        </p:nvPicPr>
        <p:blipFill>
          <a:blip r:embed="rId3" cstate="print"/>
          <a:srcRect/>
          <a:stretch>
            <a:fillRect/>
          </a:stretch>
        </p:blipFill>
        <p:spPr bwMode="auto">
          <a:xfrm>
            <a:off x="3810000" y="4953000"/>
            <a:ext cx="1466850" cy="1752600"/>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16323" name="Group 35"/>
          <p:cNvGraphicFramePr>
            <a:graphicFrameLocks noGrp="1"/>
          </p:cNvGraphicFramePr>
          <p:nvPr/>
        </p:nvGraphicFramePr>
        <p:xfrm>
          <a:off x="76200" y="344424"/>
          <a:ext cx="9067800" cy="4303776"/>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524000">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Comme l’a dit David,</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dans le livre des Psaumes,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a:t>
                      </a:r>
                      <a:r>
                        <a:rPr kumimoji="0" lang="fr-CA" sz="2800" b="0" i="0" u="none" strike="noStrike" cap="none" normalizeH="0" baseline="0" dirty="0">
                          <a:ln>
                            <a:noFill/>
                          </a:ln>
                          <a:solidFill>
                            <a:schemeClr val="tx1"/>
                          </a:solidFill>
                          <a:effectLst/>
                          <a:latin typeface="Arial" charset="0"/>
                          <a:cs typeface="Arial" charset="0"/>
                        </a:rPr>
                        <a:t>la reine se tient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Ta droite, O Roi</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كما قال داود</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 فى المزمور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قامت الملكة عن يمينك أيها الملك.</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8382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Kata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v~r</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e~tafjoc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n~je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Dauid</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pi'almoc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je </a:t>
                      </a:r>
                      <a:r>
                        <a:rPr kumimoji="0" lang="en-US" sz="3200" b="0" i="0" u="none" strike="noStrike" cap="none" normalizeH="0" baseline="0" dirty="0" err="1">
                          <a:ln>
                            <a:noFill/>
                          </a:ln>
                          <a:solidFill>
                            <a:srgbClr val="FFFF00"/>
                          </a:solidFill>
                          <a:effectLst/>
                          <a:latin typeface="Coptic1" pitchFamily="2" charset="0"/>
                          <a:cs typeface="Arial" charset="0"/>
                        </a:rPr>
                        <a:t>aco~hi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e~ratc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n~je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ourw</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caouinam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m~mok</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p~ouro</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30" descr="The Holy Theotokos_3"/>
          <p:cNvPicPr>
            <a:picLocks noChangeAspect="1" noChangeArrowheads="1"/>
          </p:cNvPicPr>
          <p:nvPr/>
        </p:nvPicPr>
        <p:blipFill>
          <a:blip r:embed="rId4" cstate="print"/>
          <a:srcRect/>
          <a:stretch>
            <a:fillRect/>
          </a:stretch>
        </p:blipFill>
        <p:spPr bwMode="auto">
          <a:xfrm>
            <a:off x="3810000" y="4953000"/>
            <a:ext cx="1466850" cy="1752600"/>
          </a:xfrm>
          <a:prstGeom prst="rect">
            <a:avLst/>
          </a:prstGeom>
          <a:noFill/>
          <a:ln w="9525">
            <a:noFill/>
            <a:miter lim="800000"/>
            <a:headEnd/>
            <a:tailEnd/>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733028" name="Group 36"/>
          <p:cNvGraphicFramePr>
            <a:graphicFrameLocks noGrp="1"/>
          </p:cNvGraphicFramePr>
          <p:nvPr/>
        </p:nvGraphicFramePr>
        <p:xfrm>
          <a:off x="76200" y="152400"/>
          <a:ext cx="8915400" cy="6858000"/>
        </p:xfrm>
        <a:graphic>
          <a:graphicData uri="http://schemas.openxmlformats.org/drawingml/2006/table">
            <a:tbl>
              <a:tblPr/>
              <a:tblGrid>
                <a:gridCol w="4107094">
                  <a:extLst>
                    <a:ext uri="{9D8B030D-6E8A-4147-A177-3AD203B41FA5}">
                      <a16:colId xmlns:a16="http://schemas.microsoft.com/office/drawing/2014/main" val="20000"/>
                    </a:ext>
                  </a:extLst>
                </a:gridCol>
                <a:gridCol w="3105364">
                  <a:extLst>
                    <a:ext uri="{9D8B030D-6E8A-4147-A177-3AD203B41FA5}">
                      <a16:colId xmlns:a16="http://schemas.microsoft.com/office/drawing/2014/main" val="20001"/>
                    </a:ext>
                  </a:extLst>
                </a:gridCol>
                <a:gridCol w="1702942">
                  <a:extLst>
                    <a:ext uri="{9D8B030D-6E8A-4147-A177-3AD203B41FA5}">
                      <a16:colId xmlns:a16="http://schemas.microsoft.com/office/drawing/2014/main" val="20002"/>
                    </a:ext>
                  </a:extLst>
                </a:gridCol>
              </a:tblGrid>
              <a:tr h="11255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m~perenten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e~qoun</a:t>
                      </a:r>
                      <a:r>
                        <a:rPr kumimoji="0" lang="en-US" sz="2400" b="0" i="0" u="none" strike="noStrike" cap="none" normalizeH="0" baseline="0" dirty="0">
                          <a:ln>
                            <a:noFill/>
                          </a:ln>
                          <a:solidFill>
                            <a:schemeClr val="tx1"/>
                          </a:solidFill>
                          <a:effectLst/>
                          <a:latin typeface="Coptic1" pitchFamily="2" charset="0"/>
                          <a:cs typeface="Arial" charset="0"/>
                        </a:rPr>
                        <a:t> e~ </a:t>
                      </a:r>
                      <a:r>
                        <a:rPr kumimoji="0" lang="en-US" sz="2400" b="0" i="0" u="none" strike="noStrike" cap="none" normalizeH="0" baseline="0" dirty="0" err="1">
                          <a:ln>
                            <a:noFill/>
                          </a:ln>
                          <a:solidFill>
                            <a:schemeClr val="tx1"/>
                          </a:solidFill>
                          <a:effectLst/>
                          <a:latin typeface="Coptic1" pitchFamily="2" charset="0"/>
                          <a:cs typeface="Arial" charset="0"/>
                        </a:rPr>
                        <a:t>piracmoc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alla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nahmen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e~bolha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pipethwou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pih~mot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nimetsenh</a:t>
                      </a:r>
                      <a:r>
                        <a:rPr kumimoji="0" lang="en-US" sz="2400" b="0" i="0" u="none" strike="noStrike" cap="none" normalizeH="0" baseline="0" dirty="0">
                          <a:ln>
                            <a:noFill/>
                          </a:ln>
                          <a:solidFill>
                            <a:schemeClr val="tx1"/>
                          </a:solidFill>
                          <a:effectLst/>
                          <a:latin typeface="Coptic1" pitchFamily="2" charset="0"/>
                          <a:cs typeface="Arial" charset="0"/>
                        </a:rPr>
                        <a:t>/t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metmairwmi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pekmonogen</a:t>
                      </a:r>
                      <a:r>
                        <a:rPr kumimoji="0" lang="en-US" sz="2400" b="0" i="0" u="none" strike="noStrike" cap="none" normalizeH="0" baseline="0" dirty="0">
                          <a:ln>
                            <a:noFill/>
                          </a:ln>
                          <a:solidFill>
                            <a:schemeClr val="tx1"/>
                          </a:solidFill>
                          <a:effectLst/>
                          <a:latin typeface="Coptic1" pitchFamily="2" charset="0"/>
                          <a:cs typeface="Arial" charset="0"/>
                        </a:rPr>
                        <a:t>/c </a:t>
                      </a:r>
                      <a:r>
                        <a:rPr kumimoji="0" lang="en-US" sz="2400" b="0" i="0" u="none" strike="noStrike" cap="none" normalizeH="0" baseline="0" dirty="0" err="1">
                          <a:ln>
                            <a:noFill/>
                          </a:ln>
                          <a:solidFill>
                            <a:schemeClr val="tx1"/>
                          </a:solidFill>
                          <a:effectLst/>
                          <a:latin typeface="Coptic1" pitchFamily="2" charset="0"/>
                          <a:cs typeface="Arial" charset="0"/>
                        </a:rPr>
                        <a:t>n~s</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ri</a:t>
                      </a:r>
                      <a:r>
                        <a:rPr kumimoji="0" lang="en-US" sz="2400" b="0" i="0" u="none" strike="noStrike" cap="none" normalizeH="0" baseline="0" dirty="0">
                          <a:ln>
                            <a:noFill/>
                          </a:ln>
                          <a:solidFill>
                            <a:schemeClr val="tx1"/>
                          </a:solidFill>
                          <a:effectLst/>
                          <a:latin typeface="Coptic1" pitchFamily="2" charset="0"/>
                          <a:cs typeface="Arial" charset="0"/>
                        </a:rPr>
                        <a:t>: Pen[</a:t>
                      </a:r>
                      <a:r>
                        <a:rPr kumimoji="0" lang="en-US" sz="2400" b="0" i="0" u="none" strike="noStrike" cap="none" normalizeH="0" baseline="0" dirty="0" err="1">
                          <a:ln>
                            <a:noFill/>
                          </a:ln>
                          <a:solidFill>
                            <a:schemeClr val="tx1"/>
                          </a:solidFill>
                          <a:effectLst/>
                          <a:latin typeface="Coptic1" pitchFamily="2" charset="0"/>
                          <a:cs typeface="Arial" charset="0"/>
                        </a:rPr>
                        <a:t>oic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Pennou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Pencwt</a:t>
                      </a:r>
                      <a:r>
                        <a:rPr kumimoji="0" lang="en-US" sz="2400" b="0" i="0" u="none" strike="noStrike" cap="none" normalizeH="0" baseline="0" dirty="0">
                          <a:ln>
                            <a:noFill/>
                          </a:ln>
                          <a:solidFill>
                            <a:schemeClr val="tx1"/>
                          </a:solidFill>
                          <a:effectLst/>
                          <a:latin typeface="Coptic1" pitchFamily="2" charset="0"/>
                          <a:cs typeface="Arial" charset="0"/>
                        </a:rPr>
                        <a:t>/r I/</a:t>
                      </a:r>
                      <a:r>
                        <a:rPr kumimoji="0" lang="en-US" sz="2400" b="0" i="0" u="none" strike="noStrike" cap="none" normalizeH="0" baseline="0" dirty="0" err="1">
                          <a:ln>
                            <a:noFill/>
                          </a:ln>
                          <a:solidFill>
                            <a:schemeClr val="tx1"/>
                          </a:solidFill>
                          <a:effectLst/>
                          <a:latin typeface="Coptic1" pitchFamily="2" charset="0"/>
                          <a:cs typeface="Arial" charset="0"/>
                        </a:rPr>
                        <a:t>couc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Pi,~rictoc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vai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e~bol-hitotf</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e~re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pitaio</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piamahi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p~rockun</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cic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e~rp~repi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nak</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nemaf</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Pip~neuma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eyouab</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n~reftanqo</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n~omooucioc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nemak</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n~c</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niben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sa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e~neh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nie~neh</a:t>
                      </a:r>
                      <a:r>
                        <a:rPr kumimoji="0" lang="en-US" sz="2400" b="0" i="0" u="none" strike="noStrike" cap="none" normalizeH="0" baseline="0" dirty="0">
                          <a:ln>
                            <a:noFill/>
                          </a:ln>
                          <a:solidFill>
                            <a:schemeClr val="tx1"/>
                          </a:solidFill>
                          <a:effectLst/>
                          <a:latin typeface="Coptic1" pitchFamily="2" charset="0"/>
                          <a:cs typeface="Arial" charset="0"/>
                        </a:rPr>
                        <a:t> t/</a:t>
                      </a:r>
                      <a:r>
                        <a:rPr kumimoji="0" lang="en-US" sz="2400" b="0" i="0" u="none" strike="noStrike" cap="none" normalizeH="0" baseline="0" dirty="0" err="1">
                          <a:ln>
                            <a:noFill/>
                          </a:ln>
                          <a:solidFill>
                            <a:schemeClr val="tx1"/>
                          </a:solidFill>
                          <a:effectLst/>
                          <a:latin typeface="Coptic1" pitchFamily="2" charset="0"/>
                          <a:cs typeface="Arial" charset="0"/>
                        </a:rPr>
                        <a:t>rou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a~m</a:t>
                      </a:r>
                      <a:r>
                        <a:rPr kumimoji="0" lang="en-US" sz="2400" b="0" i="0" u="none" strike="noStrike" cap="none" normalizeH="0" baseline="0" dirty="0">
                          <a:ln>
                            <a:noFill/>
                          </a:ln>
                          <a:solidFill>
                            <a:schemeClr val="tx1"/>
                          </a:solidFill>
                          <a:effectLst/>
                          <a:latin typeface="Coptic1" pitchFamily="2" charset="0"/>
                          <a:cs typeface="Arial" charset="0"/>
                        </a:rPr>
                        <a:t>/n..</a:t>
                      </a:r>
                      <a:r>
                        <a:rPr kumimoji="0" lang="en-US" sz="3600" b="0" i="0" u="none" strike="noStrike" cap="none" normalizeH="0" baseline="0" dirty="0">
                          <a:ln>
                            <a:noFill/>
                          </a:ln>
                          <a:solidFill>
                            <a:schemeClr val="tx1"/>
                          </a:solidFill>
                          <a:effectLst/>
                          <a:latin typeface="Arial" charset="0"/>
                          <a:cs typeface="Arial" charset="0"/>
                        </a:rPr>
                        <a:t> </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200" b="0" i="1" u="none" strike="noStrike" cap="none" normalizeH="0" baseline="0" dirty="0">
                          <a:ln>
                            <a:noFill/>
                          </a:ln>
                          <a:solidFill>
                            <a:schemeClr val="tx1"/>
                          </a:solidFill>
                          <a:effectLst/>
                          <a:latin typeface="Arial" charset="0"/>
                          <a:cs typeface="Arial" charset="0"/>
                        </a:rPr>
                        <a:t>Et ne nous soumet pas à la tentation, mais délivre-nous du mal. Par la grâce, la miséricorde et  l’amour  du  genre  humain  de  Ton  Fils unique, notre Seigneur Dieu et Sauveur Jésus Christ. Par lequel, Te sont dus la gloire, l’honneur, la puissance et l’adoration avec Lui et Le Saint Esprit, vivifiant, et consubstantiel avec Toi, maintenant, toujours et dans les siècles des siècles.  </a:t>
                      </a:r>
                      <a:r>
                        <a:rPr kumimoji="0" lang="en-US" sz="2200" b="0" i="1" u="none" strike="noStrike" cap="none" normalizeH="0" baseline="0" dirty="0">
                          <a:ln>
                            <a:noFill/>
                          </a:ln>
                          <a:solidFill>
                            <a:schemeClr val="tx1"/>
                          </a:solidFill>
                          <a:effectLst/>
                          <a:latin typeface="Arial" charset="0"/>
                          <a:cs typeface="Arial" charset="0"/>
                        </a:rPr>
                        <a:t>Amen.</a:t>
                      </a:r>
                      <a:endParaRPr kumimoji="0" lang="fr-CA" sz="2200" b="0" i="1"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200" b="0" i="1" u="none" strike="noStrike" cap="none" normalizeH="0" baseline="0" dirty="0">
                          <a:ln>
                            <a:noFill/>
                          </a:ln>
                          <a:solidFill>
                            <a:schemeClr val="tx1"/>
                          </a:solidFill>
                          <a:effectLst/>
                          <a:latin typeface="Arial" charset="0"/>
                          <a:cs typeface="Arial" charset="0"/>
                        </a:rPr>
                        <a:t>ولا تدخِلنا </a:t>
                      </a:r>
                      <a:r>
                        <a:rPr kumimoji="0" lang="ar-SA" sz="2200" b="0" i="1" u="none" strike="noStrike" cap="none" normalizeH="0" baseline="0" dirty="0" err="1">
                          <a:ln>
                            <a:noFill/>
                          </a:ln>
                          <a:solidFill>
                            <a:schemeClr val="tx1"/>
                          </a:solidFill>
                          <a:effectLst/>
                          <a:latin typeface="Arial" charset="0"/>
                          <a:cs typeface="Arial" charset="0"/>
                        </a:rPr>
                        <a:t>فى</a:t>
                      </a:r>
                      <a:r>
                        <a:rPr kumimoji="0" lang="ar-SA" sz="2200" b="0" i="1" u="none" strike="noStrike" cap="none" normalizeH="0" baseline="0" dirty="0">
                          <a:ln>
                            <a:noFill/>
                          </a:ln>
                          <a:solidFill>
                            <a:schemeClr val="tx1"/>
                          </a:solidFill>
                          <a:effectLst/>
                          <a:latin typeface="Arial" charset="0"/>
                          <a:cs typeface="Arial" charset="0"/>
                        </a:rPr>
                        <a:t> تجربة لكن نَجنا من الشرير. بالنعمة </a:t>
                      </a:r>
                      <a:r>
                        <a:rPr kumimoji="0" lang="ar-SA" sz="2200" b="0" i="1" u="none" strike="noStrike" cap="none" normalizeH="0" baseline="0" dirty="0" err="1">
                          <a:ln>
                            <a:noFill/>
                          </a:ln>
                          <a:solidFill>
                            <a:schemeClr val="tx1"/>
                          </a:solidFill>
                          <a:effectLst/>
                          <a:latin typeface="Arial" charset="0"/>
                          <a:cs typeface="Arial" charset="0"/>
                        </a:rPr>
                        <a:t>والرأفات</a:t>
                      </a:r>
                      <a:r>
                        <a:rPr kumimoji="0" lang="ar-SA" sz="2200" b="0" i="1" u="none" strike="noStrike" cap="none" normalizeH="0" baseline="0" dirty="0">
                          <a:ln>
                            <a:noFill/>
                          </a:ln>
                          <a:solidFill>
                            <a:schemeClr val="tx1"/>
                          </a:solidFill>
                          <a:effectLst/>
                          <a:latin typeface="Arial" charset="0"/>
                          <a:cs typeface="Arial" charset="0"/>
                        </a:rPr>
                        <a:t> ومحبة البشر </a:t>
                      </a:r>
                      <a:r>
                        <a:rPr kumimoji="0" lang="ar-SA" sz="2200" b="0" i="1" u="none" strike="noStrike" cap="none" normalizeH="0" baseline="0" dirty="0" err="1">
                          <a:ln>
                            <a:noFill/>
                          </a:ln>
                          <a:solidFill>
                            <a:schemeClr val="tx1"/>
                          </a:solidFill>
                          <a:effectLst/>
                          <a:latin typeface="Arial" charset="0"/>
                          <a:cs typeface="Arial" charset="0"/>
                        </a:rPr>
                        <a:t>اللواتى</a:t>
                      </a:r>
                      <a:r>
                        <a:rPr kumimoji="0" lang="ar-SA" sz="2200" b="0" i="1" u="none" strike="noStrike" cap="none" normalizeH="0" baseline="0" dirty="0">
                          <a:ln>
                            <a:noFill/>
                          </a:ln>
                          <a:solidFill>
                            <a:schemeClr val="tx1"/>
                          </a:solidFill>
                          <a:effectLst/>
                          <a:latin typeface="Arial" charset="0"/>
                          <a:cs typeface="Arial" charset="0"/>
                        </a:rPr>
                        <a:t> لابنك الوحيد الجنس ربنا وإلهنا ومخلصنا يسوع المسيح. هذا </a:t>
                      </a:r>
                      <a:r>
                        <a:rPr kumimoji="0" lang="ar-SA" sz="2200" b="0" i="1" u="none" strike="noStrike" cap="none" normalizeH="0" baseline="0" dirty="0" err="1">
                          <a:ln>
                            <a:noFill/>
                          </a:ln>
                          <a:solidFill>
                            <a:schemeClr val="tx1"/>
                          </a:solidFill>
                          <a:effectLst/>
                          <a:latin typeface="Arial" charset="0"/>
                          <a:cs typeface="Arial" charset="0"/>
                        </a:rPr>
                        <a:t>الذى</a:t>
                      </a:r>
                      <a:r>
                        <a:rPr kumimoji="0" lang="ar-SA" sz="2200" b="0" i="1" u="none" strike="noStrike" cap="none" normalizeH="0" baseline="0" dirty="0">
                          <a:ln>
                            <a:noFill/>
                          </a:ln>
                          <a:solidFill>
                            <a:schemeClr val="tx1"/>
                          </a:solidFill>
                          <a:effectLst/>
                          <a:latin typeface="Arial" charset="0"/>
                          <a:cs typeface="Arial" charset="0"/>
                        </a:rPr>
                        <a:t> من قبله المجد والكرامة والعزة والسجود.  تليقُ بكَ معهُ ومع الروح القدس المحيى </a:t>
                      </a:r>
                      <a:r>
                        <a:rPr kumimoji="0" lang="ar-SA" sz="2200" b="0" i="1" u="none" strike="noStrike" cap="none" normalizeH="0" baseline="0" dirty="0" err="1">
                          <a:ln>
                            <a:noFill/>
                          </a:ln>
                          <a:solidFill>
                            <a:schemeClr val="tx1"/>
                          </a:solidFill>
                          <a:effectLst/>
                          <a:latin typeface="Arial" charset="0"/>
                          <a:cs typeface="Arial" charset="0"/>
                        </a:rPr>
                        <a:t>المساوى</a:t>
                      </a:r>
                      <a:r>
                        <a:rPr kumimoji="0" lang="ar-SA" sz="2200" b="0" i="1" u="none" strike="noStrike" cap="none" normalizeH="0" baseline="0" dirty="0">
                          <a:ln>
                            <a:noFill/>
                          </a:ln>
                          <a:solidFill>
                            <a:schemeClr val="tx1"/>
                          </a:solidFill>
                          <a:effectLst/>
                          <a:latin typeface="Arial" charset="0"/>
                          <a:cs typeface="Arial" charset="0"/>
                        </a:rPr>
                        <a:t> لكَ الآن وكل أوان وإلى دهر الدهور. آمين.</a:t>
                      </a:r>
                      <a:endParaRPr kumimoji="0" lang="en-US" sz="2200" b="0" i="1"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18358" name="Group 22"/>
          <p:cNvGraphicFramePr>
            <a:graphicFrameLocks noGrp="1"/>
          </p:cNvGraphicFramePr>
          <p:nvPr/>
        </p:nvGraphicFramePr>
        <p:xfrm>
          <a:off x="76200" y="268224"/>
          <a:ext cx="9067800" cy="4303776"/>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524000">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Salomon l’a appelée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dans le Cantique des cantiques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ma sœur, mon épouse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ma vraie ville Jérusalem</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سليمان دعاها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 فى نشيد الانشاد</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 وقال اختى وخليلتى. مدينتى الحقيقية اورشليم.</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906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Colomwn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e~roc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pijw</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nijw</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je </a:t>
                      </a:r>
                      <a:r>
                        <a:rPr kumimoji="0" lang="en-US" sz="3200" b="0" i="0" u="none" strike="noStrike" cap="none" normalizeH="0" baseline="0" dirty="0" err="1">
                          <a:ln>
                            <a:noFill/>
                          </a:ln>
                          <a:solidFill>
                            <a:srgbClr val="FFFF00"/>
                          </a:solidFill>
                          <a:effectLst/>
                          <a:latin typeface="Coptic1" pitchFamily="2" charset="0"/>
                          <a:cs typeface="Arial" charset="0"/>
                        </a:rPr>
                        <a:t>tacwni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ouoh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tas~veri</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tapolic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Ieroucal</a:t>
                      </a:r>
                      <a:r>
                        <a:rPr kumimoji="0" lang="en-US" sz="3200" b="0" i="0" u="none" strike="noStrike" cap="none" normalizeH="0" baseline="0" dirty="0">
                          <a:ln>
                            <a:noFill/>
                          </a:ln>
                          <a:solidFill>
                            <a:srgbClr val="FFFF00"/>
                          </a:solidFill>
                          <a:effectLst/>
                          <a:latin typeface="Coptic1" pitchFamily="2" charset="0"/>
                          <a:cs typeface="Arial" charset="0"/>
                        </a:rPr>
                        <a:t>/m.</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30" descr="The Holy Theotokos_3"/>
          <p:cNvPicPr>
            <a:picLocks noChangeAspect="1" noChangeArrowheads="1"/>
          </p:cNvPicPr>
          <p:nvPr/>
        </p:nvPicPr>
        <p:blipFill>
          <a:blip r:embed="rId4" cstate="print"/>
          <a:srcRect/>
          <a:stretch>
            <a:fillRect/>
          </a:stretch>
        </p:blipFill>
        <p:spPr bwMode="auto">
          <a:xfrm>
            <a:off x="3810000" y="4953000"/>
            <a:ext cx="1466850" cy="1752600"/>
          </a:xfrm>
          <a:prstGeom prst="rect">
            <a:avLst/>
          </a:prstGeom>
          <a:noFill/>
          <a:ln w="9525">
            <a:noFill/>
            <a:miter lim="800000"/>
            <a:headEnd/>
            <a:tailEnd/>
          </a:ln>
        </p:spPr>
      </p:pic>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20419" name="Group 35"/>
          <p:cNvGraphicFramePr>
            <a:graphicFrameLocks noGrp="1"/>
          </p:cNvGraphicFramePr>
          <p:nvPr/>
        </p:nvGraphicFramePr>
        <p:xfrm>
          <a:off x="76200" y="265176"/>
          <a:ext cx="9067800" cy="4535424"/>
        </p:xfrm>
        <a:graphic>
          <a:graphicData uri="http://schemas.openxmlformats.org/drawingml/2006/table">
            <a:tbl>
              <a:tblPr/>
              <a:tblGrid>
                <a:gridCol w="58674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tblGrid>
              <a:tr h="1981200">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Car il l’a symbolisé</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par plusieurs noms élevés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en disant: </a:t>
                      </a:r>
                      <a:r>
                        <a:rPr kumimoji="0" lang="en-CA" sz="3200" b="0" i="0" u="none" strike="noStrike" cap="none" normalizeH="0" baseline="0" dirty="0">
                          <a:ln>
                            <a:noFill/>
                          </a:ln>
                          <a:solidFill>
                            <a:schemeClr val="tx1"/>
                          </a:solidFill>
                          <a:effectLst/>
                          <a:latin typeface="Arial" charset="0"/>
                          <a:cs typeface="Arial" charset="0"/>
                        </a:rPr>
                        <a:t>“</a:t>
                      </a:r>
                      <a:r>
                        <a:rPr kumimoji="0" lang="fr-CA" sz="3200" b="0" i="0" u="none" strike="noStrike" cap="none" normalizeH="0" baseline="0" dirty="0">
                          <a:ln>
                            <a:noFill/>
                          </a:ln>
                          <a:solidFill>
                            <a:schemeClr val="tx1"/>
                          </a:solidFill>
                          <a:effectLst/>
                          <a:latin typeface="Arial" charset="0"/>
                          <a:cs typeface="Arial" charset="0"/>
                        </a:rPr>
                        <a:t>sort de ton jardin</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O arome choisi</a:t>
                      </a:r>
                      <a:r>
                        <a:rPr kumimoji="0" lang="ar-EG" sz="3200" b="0" i="0" u="none" strike="noStrike" cap="none" normalizeH="0" baseline="0" dirty="0">
                          <a:ln>
                            <a:noFill/>
                          </a:ln>
                          <a:solidFill>
                            <a:schemeClr val="tx1"/>
                          </a:solidFill>
                          <a:effectLst/>
                          <a:latin typeface="Arial" charset="0"/>
                          <a:cs typeface="Arial" charset="0"/>
                        </a:rPr>
                        <a:t>“</a:t>
                      </a:r>
                      <a:endParaRPr kumimoji="0" lang="fr-CA" sz="32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لأنه أعطى علامة عنها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باسماء كثيرة عالية قائلاأخرجى من بستانك ايتها العنبر المختار.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333625">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600" b="0" i="0" u="none" strike="noStrike" cap="none" normalizeH="0" baseline="0" dirty="0" err="1">
                          <a:ln>
                            <a:noFill/>
                          </a:ln>
                          <a:solidFill>
                            <a:srgbClr val="FFFF00"/>
                          </a:solidFill>
                          <a:effectLst/>
                          <a:latin typeface="Coptic1" pitchFamily="2" charset="0"/>
                          <a:cs typeface="Arial" charset="0"/>
                        </a:rPr>
                        <a:t>Af</a:t>
                      </a:r>
                      <a:r>
                        <a:rPr kumimoji="0" lang="en-US" sz="3600" b="0" i="0" u="none" strike="noStrike" cap="none" normalizeH="0" baseline="0" dirty="0">
                          <a:ln>
                            <a:noFill/>
                          </a:ln>
                          <a:solidFill>
                            <a:srgbClr val="FFFF00"/>
                          </a:solidFill>
                          <a:effectLst/>
                          <a:latin typeface="Coptic1" pitchFamily="2" charset="0"/>
                          <a:cs typeface="Arial" charset="0"/>
                        </a:rPr>
                        <a:t>]m/</a:t>
                      </a:r>
                      <a:r>
                        <a:rPr kumimoji="0" lang="en-US" sz="3600" b="0" i="0" u="none" strike="noStrike" cap="none" normalizeH="0" baseline="0" dirty="0" err="1">
                          <a:ln>
                            <a:noFill/>
                          </a:ln>
                          <a:solidFill>
                            <a:srgbClr val="FFFF00"/>
                          </a:solidFill>
                          <a:effectLst/>
                          <a:latin typeface="Coptic1" pitchFamily="2" charset="0"/>
                          <a:cs typeface="Arial" charset="0"/>
                        </a:rPr>
                        <a:t>ini</a:t>
                      </a:r>
                      <a:r>
                        <a:rPr kumimoji="0" lang="en-US" sz="3600" b="0" i="0" u="none" strike="noStrike" cap="none" normalizeH="0" baseline="0" dirty="0">
                          <a:ln>
                            <a:noFill/>
                          </a:ln>
                          <a:solidFill>
                            <a:srgbClr val="FFFF00"/>
                          </a:solidFill>
                          <a:effectLst/>
                          <a:latin typeface="Coptic1" pitchFamily="2" charset="0"/>
                          <a:cs typeface="Arial" charset="0"/>
                        </a:rPr>
                        <a:t> gar </a:t>
                      </a:r>
                      <a:r>
                        <a:rPr kumimoji="0" lang="en-US" sz="3600" b="0" i="0" u="none" strike="noStrike" cap="none" normalizeH="0" baseline="0" dirty="0" err="1">
                          <a:ln>
                            <a:noFill/>
                          </a:ln>
                          <a:solidFill>
                            <a:srgbClr val="FFFF00"/>
                          </a:solidFill>
                          <a:effectLst/>
                          <a:latin typeface="Coptic1" pitchFamily="2" charset="0"/>
                          <a:cs typeface="Arial" charset="0"/>
                        </a:rPr>
                        <a:t>e~roc</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600" b="0" i="0" u="none" strike="noStrike" cap="none" normalizeH="0" baseline="0" dirty="0" err="1">
                          <a:ln>
                            <a:noFill/>
                          </a:ln>
                          <a:solidFill>
                            <a:srgbClr val="FFFF00"/>
                          </a:solidFill>
                          <a:effectLst/>
                          <a:latin typeface="Coptic1" pitchFamily="2" charset="0"/>
                          <a:cs typeface="Arial" charset="0"/>
                        </a:rPr>
                        <a:t>qen</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hanm</a:t>
                      </a:r>
                      <a:r>
                        <a:rPr kumimoji="0" lang="en-US" sz="3600" b="0" i="0" u="none" strike="noStrike" cap="none" normalizeH="0" baseline="0" dirty="0">
                          <a:ln>
                            <a:noFill/>
                          </a:ln>
                          <a:solidFill>
                            <a:srgbClr val="FFFF00"/>
                          </a:solidFill>
                          <a:effectLst/>
                          <a:latin typeface="Coptic1" pitchFamily="2" charset="0"/>
                          <a:cs typeface="Arial" charset="0"/>
                        </a:rPr>
                        <a:t>/s </a:t>
                      </a:r>
                      <a:r>
                        <a:rPr kumimoji="0" lang="en-US" sz="3600" b="0" i="0" u="none" strike="noStrike" cap="none" normalizeH="0" baseline="0" dirty="0" err="1">
                          <a:ln>
                            <a:noFill/>
                          </a:ln>
                          <a:solidFill>
                            <a:srgbClr val="FFFF00"/>
                          </a:solidFill>
                          <a:effectLst/>
                          <a:latin typeface="Coptic1" pitchFamily="2" charset="0"/>
                          <a:cs typeface="Arial" charset="0"/>
                        </a:rPr>
                        <a:t>n~ran</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eu</a:t>
                      </a:r>
                      <a:r>
                        <a:rPr kumimoji="0" lang="en-US" sz="3600" b="0" i="0" u="none" strike="noStrike" cap="none" normalizeH="0" baseline="0" dirty="0">
                          <a:ln>
                            <a:noFill/>
                          </a:ln>
                          <a:solidFill>
                            <a:srgbClr val="FFFF00"/>
                          </a:solidFill>
                          <a:effectLst/>
                          <a:latin typeface="Coptic1" pitchFamily="2" charset="0"/>
                          <a:cs typeface="Arial" charset="0"/>
                        </a:rPr>
                        <a:t>[</a:t>
                      </a:r>
                      <a:r>
                        <a:rPr kumimoji="0" lang="en-US" sz="3600" b="0" i="0" u="none" strike="noStrike" cap="none" normalizeH="0" baseline="0" dirty="0" err="1">
                          <a:ln>
                            <a:noFill/>
                          </a:ln>
                          <a:solidFill>
                            <a:srgbClr val="FFFF00"/>
                          </a:solidFill>
                          <a:effectLst/>
                          <a:latin typeface="Coptic1" pitchFamily="2" charset="0"/>
                          <a:cs typeface="Arial" charset="0"/>
                        </a:rPr>
                        <a:t>oci</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600" b="0" i="0" u="none" strike="noStrike" cap="none" normalizeH="0" baseline="0" dirty="0">
                          <a:ln>
                            <a:noFill/>
                          </a:ln>
                          <a:solidFill>
                            <a:srgbClr val="FFFF00"/>
                          </a:solidFill>
                          <a:effectLst/>
                          <a:latin typeface="Coptic1" pitchFamily="2" charset="0"/>
                          <a:cs typeface="Arial" charset="0"/>
                        </a:rPr>
                        <a:t>je </a:t>
                      </a:r>
                      <a:r>
                        <a:rPr kumimoji="0" lang="en-US" sz="3600" b="0" i="0" u="none" strike="noStrike" cap="none" normalizeH="0" baseline="0" dirty="0" err="1">
                          <a:ln>
                            <a:noFill/>
                          </a:ln>
                          <a:solidFill>
                            <a:srgbClr val="FFFF00"/>
                          </a:solidFill>
                          <a:effectLst/>
                          <a:latin typeface="Coptic1" pitchFamily="2" charset="0"/>
                          <a:cs typeface="Arial" charset="0"/>
                        </a:rPr>
                        <a:t>a~m</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e~bolqen</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pek</a:t>
                      </a:r>
                      <a:r>
                        <a:rPr kumimoji="0" lang="en-US" sz="3600" b="0" i="0" u="none" strike="noStrike" cap="none" normalizeH="0" baseline="0" dirty="0">
                          <a:ln>
                            <a:noFill/>
                          </a:ln>
                          <a:solidFill>
                            <a:srgbClr val="FFFF00"/>
                          </a:solidFill>
                          <a:effectLst/>
                          <a:latin typeface="Coptic1" pitchFamily="2" charset="0"/>
                          <a:cs typeface="Arial" charset="0"/>
                        </a:rPr>
                        <a:t>/</a:t>
                      </a:r>
                      <a:r>
                        <a:rPr kumimoji="0" lang="en-US" sz="3600" b="0" i="0" u="none" strike="noStrike" cap="none" normalizeH="0" baseline="0" dirty="0" err="1">
                          <a:ln>
                            <a:noFill/>
                          </a:ln>
                          <a:solidFill>
                            <a:srgbClr val="FFFF00"/>
                          </a:solidFill>
                          <a:effectLst/>
                          <a:latin typeface="Coptic1" pitchFamily="2" charset="0"/>
                          <a:cs typeface="Arial" charset="0"/>
                        </a:rPr>
                        <a:t>poc</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600" b="0" i="0" u="none" strike="noStrike" cap="none" normalizeH="0" baseline="0" dirty="0">
                          <a:ln>
                            <a:noFill/>
                          </a:ln>
                          <a:solidFill>
                            <a:srgbClr val="FFFF00"/>
                          </a:solidFill>
                          <a:effectLst/>
                          <a:latin typeface="Coptic1" pitchFamily="2" charset="0"/>
                          <a:cs typeface="Arial" charset="0"/>
                        </a:rPr>
                        <a:t> w~ y/</a:t>
                      </a:r>
                      <a:r>
                        <a:rPr kumimoji="0" lang="en-US" sz="3600" b="0" i="0" u="none" strike="noStrike" cap="none" normalizeH="0" baseline="0" dirty="0" err="1">
                          <a:ln>
                            <a:noFill/>
                          </a:ln>
                          <a:solidFill>
                            <a:srgbClr val="FFFF00"/>
                          </a:solidFill>
                          <a:effectLst/>
                          <a:latin typeface="Coptic1" pitchFamily="2" charset="0"/>
                          <a:cs typeface="Arial" charset="0"/>
                        </a:rPr>
                        <a:t>etcwtp</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n~a~rwmata</a:t>
                      </a:r>
                      <a:r>
                        <a:rPr kumimoji="0" lang="en-US" sz="36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30" descr="The Holy Theotokos_3"/>
          <p:cNvPicPr>
            <a:picLocks noChangeAspect="1" noChangeArrowheads="1"/>
          </p:cNvPicPr>
          <p:nvPr/>
        </p:nvPicPr>
        <p:blipFill>
          <a:blip r:embed="rId4" cstate="print"/>
          <a:srcRect/>
          <a:stretch>
            <a:fillRect/>
          </a:stretch>
        </p:blipFill>
        <p:spPr bwMode="auto">
          <a:xfrm>
            <a:off x="3810000" y="4953000"/>
            <a:ext cx="1466850" cy="1752600"/>
          </a:xfrm>
          <a:prstGeom prst="rect">
            <a:avLst/>
          </a:prstGeom>
          <a:noFill/>
          <a:ln w="9525">
            <a:noFill/>
            <a:miter lim="800000"/>
            <a:headEnd/>
            <a:tailEnd/>
          </a:ln>
        </p:spPr>
      </p:pic>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22458" name="Group 26"/>
          <p:cNvGraphicFramePr>
            <a:graphicFrameLocks noGrp="1"/>
          </p:cNvGraphicFramePr>
          <p:nvPr/>
        </p:nvGraphicFramePr>
        <p:xfrm>
          <a:off x="76200" y="381000"/>
          <a:ext cx="9067800" cy="4218432"/>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868488">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toi, O Vierge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la reine véritable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la fierté de notre race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 Tu nous as enfanté Emmanuel.</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السلام لك ايتها العذراء، الملكة الحقيقية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السلام لفخر جنسنا ، ولدت لنا عمانوئيل.</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989138">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&lt;ere ne w~ ]</a:t>
                      </a:r>
                      <a:r>
                        <a:rPr kumimoji="0" lang="en-US" sz="3200" b="0" i="0" u="none" strike="noStrike" cap="none" normalizeH="0" baseline="0" dirty="0" err="1">
                          <a:ln>
                            <a:noFill/>
                          </a:ln>
                          <a:solidFill>
                            <a:srgbClr val="FFFF00"/>
                          </a:solidFill>
                          <a:effectLst/>
                          <a:latin typeface="Coptic1" pitchFamily="2" charset="0"/>
                          <a:cs typeface="Arial" charset="0"/>
                        </a:rPr>
                        <a:t>paryenoc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ourw</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n~a~l</a:t>
                      </a:r>
                      <a:r>
                        <a:rPr kumimoji="0" lang="en-US" sz="3200" b="0" i="0" u="none" strike="noStrike" cap="none" normalizeH="0" baseline="0" dirty="0">
                          <a:ln>
                            <a:noFill/>
                          </a:ln>
                          <a:solidFill>
                            <a:srgbClr val="FFFF00"/>
                          </a:solidFill>
                          <a:effectLst/>
                          <a:latin typeface="Coptic1" pitchFamily="2" charset="0"/>
                          <a:cs typeface="Arial" charset="0"/>
                        </a:rPr>
                        <a:t>/yin/:</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,ere </a:t>
                      </a:r>
                      <a:r>
                        <a:rPr kumimoji="0" lang="en-US" sz="3200" b="0" i="0" u="none" strike="noStrike" cap="none" normalizeH="0" baseline="0" dirty="0" err="1">
                          <a:ln>
                            <a:noFill/>
                          </a:ln>
                          <a:solidFill>
                            <a:srgbClr val="FFFF00"/>
                          </a:solidFill>
                          <a:effectLst/>
                          <a:latin typeface="Coptic1" pitchFamily="2" charset="0"/>
                          <a:cs typeface="Arial" charset="0"/>
                        </a:rPr>
                        <a:t>p~sousou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pengenoc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a~rej~vo</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n~Emmanou</a:t>
                      </a:r>
                      <a:r>
                        <a:rPr kumimoji="0" lang="en-US" sz="3200" b="0" i="0" u="none" strike="noStrike" cap="none" normalizeH="0" baseline="0" dirty="0">
                          <a:ln>
                            <a:noFill/>
                          </a:ln>
                          <a:solidFill>
                            <a:srgbClr val="FFFF00"/>
                          </a:solidFill>
                          <a:effectLst/>
                          <a:latin typeface="Coptic1" pitchFamily="2" charset="0"/>
                          <a:cs typeface="Arial" charset="0"/>
                        </a:rPr>
                        <a:t>/l.</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30" descr="The Holy Theotokos_3"/>
          <p:cNvPicPr>
            <a:picLocks noChangeAspect="1" noChangeArrowheads="1"/>
          </p:cNvPicPr>
          <p:nvPr/>
        </p:nvPicPr>
        <p:blipFill>
          <a:blip r:embed="rId4" cstate="print"/>
          <a:srcRect/>
          <a:stretch>
            <a:fillRect/>
          </a:stretch>
        </p:blipFill>
        <p:spPr bwMode="auto">
          <a:xfrm>
            <a:off x="3810000" y="4953000"/>
            <a:ext cx="1466850" cy="1752600"/>
          </a:xfrm>
          <a:prstGeom prst="rect">
            <a:avLst/>
          </a:prstGeom>
          <a:noFill/>
          <a:ln w="9525">
            <a:noFill/>
            <a:miter lim="800000"/>
            <a:headEnd/>
            <a:tailEnd/>
          </a:ln>
        </p:spPr>
      </p:pic>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24509" name="Group 29"/>
          <p:cNvGraphicFramePr>
            <a:graphicFrameLocks noGrp="1"/>
          </p:cNvGraphicFramePr>
          <p:nvPr/>
        </p:nvGraphicFramePr>
        <p:xfrm>
          <a:off x="76200" y="0"/>
          <a:ext cx="9067800" cy="4279265"/>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905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Nous te prions de nous mentionner,</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 O fidèle </a:t>
                      </a:r>
                      <a:r>
                        <a:rPr kumimoji="0" lang="fr-CA" sz="2800" b="0" i="0" u="none" strike="noStrike" cap="none" normalizeH="0" baseline="0" dirty="0" err="1">
                          <a:ln>
                            <a:noFill/>
                          </a:ln>
                          <a:solidFill>
                            <a:schemeClr val="tx1"/>
                          </a:solidFill>
                          <a:effectLst/>
                          <a:latin typeface="Arial" charset="0"/>
                          <a:cs typeface="Arial" pitchFamily="34" charset="0"/>
                        </a:rPr>
                        <a:t>intercesseure</a:t>
                      </a:r>
                      <a:r>
                        <a:rPr kumimoji="0" lang="fr-CA" sz="2800" b="0" i="0" u="none" strike="noStrike" cap="none" normalizeH="0" baseline="0" dirty="0">
                          <a:ln>
                            <a:noFill/>
                          </a:ln>
                          <a:solidFill>
                            <a:schemeClr val="tx1"/>
                          </a:solidFill>
                          <a:effectLst/>
                          <a:latin typeface="Arial" charset="0"/>
                          <a:cs typeface="Arial" pitchFamily="34" charset="0"/>
                        </a:rPr>
                        <a: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auprès de notre Seigneur Jésus Christ,</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Pour qu'il pardonne nos péchés.</a:t>
                      </a:r>
                      <a:endParaRPr kumimoji="0" lang="en-US" sz="2800" b="0" i="0" u="none" strike="noStrike" cap="none" normalizeH="0" baseline="0" dirty="0">
                        <a:ln>
                          <a:noFill/>
                        </a:ln>
                        <a:solidFill>
                          <a:schemeClr val="tx1"/>
                        </a:solidFill>
                        <a:effectLst/>
                        <a:latin typeface="Arial" charset="0"/>
                        <a:cs typeface="Arial" pitchFamily="34"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نسألك أذكرينا</a:t>
                      </a:r>
                    </a:p>
                    <a:p>
                      <a:pPr marL="0" marR="0" lvl="0" indent="0" algn="r" defTabSz="914400" rtl="1" eaLnBrk="1" fontAlgn="base" latinLnBrk="0" hangingPunct="1">
                        <a:lnSpc>
                          <a:spcPct val="100000"/>
                        </a:lnSpc>
                        <a:spcBef>
                          <a:spcPct val="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ايتها الشفيعة المؤتمنة ، امام ربنا يسوع المسيح، ليغفر لنا خطايانا.</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054225">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Ten]ho </a:t>
                      </a:r>
                      <a:r>
                        <a:rPr kumimoji="0" lang="en-US" sz="3200" b="0" i="0" u="none" strike="noStrike" cap="none" normalizeH="0" baseline="0" dirty="0" err="1">
                          <a:ln>
                            <a:noFill/>
                          </a:ln>
                          <a:solidFill>
                            <a:srgbClr val="FFFF00"/>
                          </a:solidFill>
                          <a:effectLst/>
                          <a:latin typeface="Coptic1" pitchFamily="2" charset="0"/>
                          <a:cs typeface="Arial" charset="0"/>
                        </a:rPr>
                        <a:t>a~ripenmeui</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w~ ]</a:t>
                      </a:r>
                      <a:r>
                        <a:rPr kumimoji="0" lang="en-US" sz="3200" b="0" i="0" u="none" strike="noStrike" cap="none" normalizeH="0" baseline="0" dirty="0" err="1">
                          <a:ln>
                            <a:noFill/>
                          </a:ln>
                          <a:solidFill>
                            <a:srgbClr val="FFFF00"/>
                          </a:solidFill>
                          <a:effectLst/>
                          <a:latin typeface="Coptic1" pitchFamily="2" charset="0"/>
                          <a:cs typeface="Arial" charset="0"/>
                        </a:rPr>
                        <a:t>p~roctat</a:t>
                      </a:r>
                      <a:r>
                        <a:rPr kumimoji="0" lang="en-US" sz="3200" b="0" i="0" u="none" strike="noStrike" cap="none" normalizeH="0" baseline="0" dirty="0">
                          <a:ln>
                            <a:noFill/>
                          </a:ln>
                          <a:solidFill>
                            <a:srgbClr val="FFFF00"/>
                          </a:solidFill>
                          <a:effectLst/>
                          <a:latin typeface="Coptic1" pitchFamily="2" charset="0"/>
                          <a:cs typeface="Arial" charset="0"/>
                        </a:rPr>
                        <a:t>/c </a:t>
                      </a:r>
                      <a:r>
                        <a:rPr kumimoji="0" lang="en-US" sz="3200" b="0" i="0" u="none" strike="noStrike" cap="none" normalizeH="0" baseline="0" dirty="0" err="1">
                          <a:ln>
                            <a:noFill/>
                          </a:ln>
                          <a:solidFill>
                            <a:srgbClr val="FFFF00"/>
                          </a:solidFill>
                          <a:effectLst/>
                          <a:latin typeface="Coptic1" pitchFamily="2" charset="0"/>
                          <a:cs typeface="Arial" charset="0"/>
                        </a:rPr>
                        <a:t>e~tenhot</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nahren</a:t>
                      </a:r>
                      <a:r>
                        <a:rPr kumimoji="0" lang="en-US" sz="3200" b="0" i="0" u="none" strike="noStrike" cap="none" normalizeH="0" baseline="0" dirty="0">
                          <a:ln>
                            <a:noFill/>
                          </a:ln>
                          <a:solidFill>
                            <a:srgbClr val="FFFF00"/>
                          </a:solidFill>
                          <a:effectLst/>
                          <a:latin typeface="Coptic1" pitchFamily="2" charset="0"/>
                          <a:cs typeface="Arial" charset="0"/>
                        </a:rPr>
                        <a:t> Pen[</a:t>
                      </a:r>
                      <a:r>
                        <a:rPr kumimoji="0" lang="en-US" sz="3200" b="0" i="0" u="none" strike="noStrike" cap="none" normalizeH="0" baseline="0" dirty="0" err="1">
                          <a:ln>
                            <a:noFill/>
                          </a:ln>
                          <a:solidFill>
                            <a:srgbClr val="FFFF00"/>
                          </a:solidFill>
                          <a:effectLst/>
                          <a:latin typeface="Coptic1" pitchFamily="2" charset="0"/>
                          <a:cs typeface="Arial" charset="0"/>
                        </a:rPr>
                        <a:t>oic</a:t>
                      </a:r>
                      <a:r>
                        <a:rPr kumimoji="0" lang="en-US" sz="3200" b="0" i="0" u="none" strike="noStrike" cap="none" normalizeH="0" baseline="0" dirty="0">
                          <a:ln>
                            <a:noFill/>
                          </a:ln>
                          <a:solidFill>
                            <a:srgbClr val="FFFF00"/>
                          </a:solidFill>
                          <a:effectLst/>
                          <a:latin typeface="Coptic1" pitchFamily="2" charset="0"/>
                          <a:cs typeface="Arial" charset="0"/>
                        </a:rPr>
                        <a:t> I/#c# </a:t>
                      </a:r>
                      <a:r>
                        <a:rPr kumimoji="0" lang="en-US" sz="3200" b="0" i="0" u="none" strike="noStrike" cap="none" normalizeH="0" baseline="0" dirty="0" err="1">
                          <a:ln>
                            <a:noFill/>
                          </a:ln>
                          <a:solidFill>
                            <a:srgbClr val="FFFF00"/>
                          </a:solidFill>
                          <a:effectLst/>
                          <a:latin typeface="Coptic1" pitchFamily="2" charset="0"/>
                          <a:cs typeface="Arial" charset="0"/>
                        </a:rPr>
                        <a:t>P,#c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n~tef,a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nennobi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9" name="AutoShape 24">
            <a:hlinkClick r:id="rId3" action="ppaction://hlinksldjump" highlightClick="1"/>
          </p:cNvPr>
          <p:cNvSpPr>
            <a:spLocks noChangeArrowheads="1"/>
          </p:cNvSpPr>
          <p:nvPr/>
        </p:nvSpPr>
        <p:spPr bwMode="auto">
          <a:xfrm>
            <a:off x="70104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10" name="AutoShape 26">
            <a:hlinkClick r:id="rId4" action="ppaction://hlinksldjump" highlightClick="1"/>
          </p:cNvPr>
          <p:cNvSpPr>
            <a:spLocks noChangeArrowheads="1"/>
          </p:cNvSpPr>
          <p:nvPr/>
        </p:nvSpPr>
        <p:spPr bwMode="auto">
          <a:xfrm>
            <a:off x="2819400" y="6248400"/>
            <a:ext cx="1981200" cy="609600"/>
          </a:xfrm>
          <a:prstGeom prst="actionButtonBlank">
            <a:avLst/>
          </a:prstGeom>
          <a:solidFill>
            <a:srgbClr val="800000"/>
          </a:solidFill>
          <a:ln w="9525">
            <a:noFill/>
            <a:miter lim="800000"/>
            <a:headEnd/>
            <a:tailEnd/>
          </a:ln>
        </p:spPr>
        <p:txBody>
          <a:bodyPr wrap="none" tIns="118800" bIns="118800" anchor="ctr"/>
          <a:lstStyle/>
          <a:p>
            <a:pPr algn="ctr">
              <a:lnSpc>
                <a:spcPct val="90000"/>
              </a:lnSpc>
              <a:spcBef>
                <a:spcPct val="0"/>
              </a:spcBef>
            </a:pPr>
            <a:r>
              <a:rPr lang="en-CA" sz="1600" b="1" dirty="0" err="1"/>
              <a:t>Archange</a:t>
            </a:r>
            <a:r>
              <a:rPr lang="en-CA" sz="1600" b="1" dirty="0"/>
              <a:t> Michel</a:t>
            </a:r>
            <a:endParaRPr lang="ar-EG" sz="1600" b="1" dirty="0"/>
          </a:p>
          <a:p>
            <a:pPr algn="ctr">
              <a:lnSpc>
                <a:spcPct val="90000"/>
              </a:lnSpc>
              <a:spcBef>
                <a:spcPct val="0"/>
              </a:spcBef>
            </a:pPr>
            <a:r>
              <a:rPr lang="ar-EG" sz="1600" b="1" dirty="0"/>
              <a:t>الملاك ميخائيل</a:t>
            </a:r>
            <a:endParaRPr lang="en-CA" sz="1600" b="1" dirty="0"/>
          </a:p>
          <a:p>
            <a:pPr algn="ctr">
              <a:lnSpc>
                <a:spcPct val="90000"/>
              </a:lnSpc>
              <a:spcBef>
                <a:spcPct val="0"/>
              </a:spcBef>
            </a:pPr>
            <a:endParaRPr lang="en-CA" sz="400" b="1" dirty="0"/>
          </a:p>
        </p:txBody>
      </p:sp>
      <p:sp>
        <p:nvSpPr>
          <p:cNvPr id="11" name="AutoShape 27">
            <a:hlinkClick r:id="rId5" action="ppaction://hlinksldjump" highlightClick="1"/>
          </p:cNvPr>
          <p:cNvSpPr>
            <a:spLocks noChangeArrowheads="1"/>
          </p:cNvSpPr>
          <p:nvPr/>
        </p:nvSpPr>
        <p:spPr bwMode="auto">
          <a:xfrm>
            <a:off x="4876800" y="6248400"/>
            <a:ext cx="1905000" cy="609600"/>
          </a:xfrm>
          <a:prstGeom prst="actionButtonBlank">
            <a:avLst/>
          </a:prstGeom>
          <a:solidFill>
            <a:srgbClr val="3366FF"/>
          </a:solidFill>
          <a:ln w="9525">
            <a:noFill/>
            <a:miter lim="800000"/>
            <a:headEnd/>
            <a:tailEnd/>
          </a:ln>
        </p:spPr>
        <p:txBody>
          <a:bodyPr wrap="none" tIns="118800" bIns="118800" anchor="ctr"/>
          <a:lstStyle/>
          <a:p>
            <a:pPr algn="ctr">
              <a:lnSpc>
                <a:spcPct val="90000"/>
              </a:lnSpc>
              <a:spcBef>
                <a:spcPct val="0"/>
              </a:spcBef>
            </a:pPr>
            <a:r>
              <a:rPr lang="en-CA" sz="1400" b="1" dirty="0"/>
              <a:t>Archangel Michael</a:t>
            </a:r>
          </a:p>
          <a:p>
            <a:pPr algn="ctr">
              <a:lnSpc>
                <a:spcPct val="90000"/>
              </a:lnSpc>
              <a:spcBef>
                <a:spcPct val="0"/>
              </a:spcBef>
            </a:pPr>
            <a:r>
              <a:rPr lang="en-CA" sz="1400" b="1" dirty="0"/>
              <a:t>Resurrection</a:t>
            </a:r>
            <a:endParaRPr lang="ar-EG" sz="1400" b="1" dirty="0"/>
          </a:p>
          <a:p>
            <a:pPr algn="ctr" rtl="1">
              <a:lnSpc>
                <a:spcPct val="90000"/>
              </a:lnSpc>
              <a:spcBef>
                <a:spcPct val="0"/>
              </a:spcBef>
            </a:pPr>
            <a:r>
              <a:rPr lang="ar-EG" sz="1600" b="1" dirty="0"/>
              <a:t>الملاك ميخائيل - القيامة</a:t>
            </a:r>
            <a:endParaRPr lang="en-CA" sz="400" b="1" dirty="0"/>
          </a:p>
        </p:txBody>
      </p:sp>
      <p:sp>
        <p:nvSpPr>
          <p:cNvPr id="8" name="Action Button: Custom 7">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12" name="Picture 30" descr="The Holy Theotokos_3"/>
          <p:cNvPicPr>
            <a:picLocks noChangeAspect="1" noChangeArrowheads="1"/>
          </p:cNvPicPr>
          <p:nvPr/>
        </p:nvPicPr>
        <p:blipFill>
          <a:blip r:embed="rId7" cstate="print"/>
          <a:srcRect/>
          <a:stretch>
            <a:fillRect/>
          </a:stretch>
        </p:blipFill>
        <p:spPr bwMode="auto">
          <a:xfrm>
            <a:off x="3810000" y="4343400"/>
            <a:ext cx="1466850" cy="1752600"/>
          </a:xfrm>
          <a:prstGeom prst="rect">
            <a:avLst/>
          </a:prstGeom>
          <a:noFill/>
          <a:ln w="9525">
            <a:noFill/>
            <a:miter lim="800000"/>
            <a:headEnd/>
            <a:tailEnd/>
          </a:ln>
        </p:spPr>
      </p:pic>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26562" name="Group 34"/>
          <p:cNvGraphicFramePr>
            <a:graphicFrameLocks noGrp="1"/>
          </p:cNvGraphicFramePr>
          <p:nvPr/>
        </p:nvGraphicFramePr>
        <p:xfrm>
          <a:off x="76200" y="1219200"/>
          <a:ext cx="9067800" cy="3474720"/>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524000">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Bienheureuse, O Marie</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La sage et la chaste</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 le second tabernacle</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le trésor spirituel. </a:t>
                      </a:r>
                      <a:endParaRPr kumimoji="0" lang="en-US" sz="2800" b="0" i="0" u="none" strike="noStrike" cap="none" normalizeH="0" baseline="0" dirty="0">
                        <a:ln>
                          <a:noFill/>
                        </a:ln>
                        <a:solidFill>
                          <a:schemeClr val="tx1"/>
                        </a:solidFill>
                        <a:effectLst/>
                        <a:latin typeface="Arial" charset="0"/>
                        <a:cs typeface="Arial" pitchFamily="34"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طوباك انت يا مريم</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الحكيمة العفيفة</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القبة الثانية</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الكنز الروحى.</a:t>
                      </a:r>
                      <a:endParaRPr kumimoji="0" lang="en-US" sz="2800" b="0" i="0" u="none" strike="noStrike" cap="none" normalizeH="0" baseline="0">
                        <a:ln>
                          <a:noFill/>
                        </a:ln>
                        <a:solidFill>
                          <a:schemeClr val="tx1"/>
                        </a:solidFill>
                        <a:effectLst/>
                        <a:latin typeface="Coptic1" pitchFamily="2"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90600">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Wounia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n~yo</a:t>
                      </a:r>
                      <a:r>
                        <a:rPr kumimoji="0" lang="en-US" sz="3200" b="0" i="0" u="none" strike="noStrike" cap="none" normalizeH="0" baseline="0" dirty="0">
                          <a:ln>
                            <a:noFill/>
                          </a:ln>
                          <a:solidFill>
                            <a:srgbClr val="FFFF00"/>
                          </a:solidFill>
                          <a:effectLst/>
                          <a:latin typeface="Coptic1" pitchFamily="2" charset="0"/>
                          <a:cs typeface="Arial" charset="0"/>
                        </a:rPr>
                        <a:t> Maria:</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]cab/ </a:t>
                      </a:r>
                      <a:r>
                        <a:rPr kumimoji="0" lang="en-US" sz="3200" b="0" i="0" u="none" strike="noStrike" cap="none" normalizeH="0" baseline="0" dirty="0" err="1">
                          <a:ln>
                            <a:noFill/>
                          </a:ln>
                          <a:solidFill>
                            <a:srgbClr val="FFFF00"/>
                          </a:solidFill>
                          <a:effectLst/>
                          <a:latin typeface="Coptic1" pitchFamily="2" charset="0"/>
                          <a:cs typeface="Arial" charset="0"/>
                        </a:rPr>
                        <a:t>ouoh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n~cemne</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mahc~nou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n~c~k</a:t>
                      </a:r>
                      <a:r>
                        <a:rPr kumimoji="0" lang="en-US" sz="3200" b="0" i="0" u="none" strike="noStrike" cap="none" normalizeH="0" baseline="0" dirty="0">
                          <a:ln>
                            <a:noFill/>
                          </a:ln>
                          <a:solidFill>
                            <a:srgbClr val="FFFF00"/>
                          </a:solidFill>
                          <a:effectLst/>
                          <a:latin typeface="Coptic1" pitchFamily="2" charset="0"/>
                          <a:cs typeface="Arial" charset="0"/>
                        </a:rPr>
                        <a:t>/n/:</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pia~ho</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m~P~neumatikon</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graphicFrame>
        <p:nvGraphicFramePr>
          <p:cNvPr id="11926542" name="Group 14"/>
          <p:cNvGraphicFramePr>
            <a:graphicFrameLocks noGrp="1"/>
          </p:cNvGraphicFramePr>
          <p:nvPr/>
        </p:nvGraphicFramePr>
        <p:xfrm>
          <a:off x="609600" y="76200"/>
          <a:ext cx="8153400" cy="1188720"/>
        </p:xfrm>
        <a:graphic>
          <a:graphicData uri="http://schemas.openxmlformats.org/drawingml/2006/table">
            <a:tbl>
              <a:tblPr/>
              <a:tblGrid>
                <a:gridCol w="4178255">
                  <a:extLst>
                    <a:ext uri="{9D8B030D-6E8A-4147-A177-3AD203B41FA5}">
                      <a16:colId xmlns:a16="http://schemas.microsoft.com/office/drawing/2014/main" val="20000"/>
                    </a:ext>
                  </a:extLst>
                </a:gridCol>
                <a:gridCol w="3975145">
                  <a:extLst>
                    <a:ext uri="{9D8B030D-6E8A-4147-A177-3AD203B41FA5}">
                      <a16:colId xmlns:a16="http://schemas.microsoft.com/office/drawing/2014/main" val="20001"/>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cs typeface="Arial" charset="0"/>
                        </a:rPr>
                        <a:t>DOXOLOGY FOR SAINT MARY</a:t>
                      </a:r>
                      <a:br>
                        <a:rPr kumimoji="0" lang="en-US" sz="2400" b="1" i="0" u="none" strike="noStrike" cap="none" normalizeH="0" baseline="0" dirty="0">
                          <a:ln>
                            <a:noFill/>
                          </a:ln>
                          <a:solidFill>
                            <a:schemeClr val="tx1"/>
                          </a:solidFill>
                          <a:effectLst/>
                          <a:latin typeface="Arial" charset="0"/>
                          <a:cs typeface="Arial" charset="0"/>
                        </a:rPr>
                      </a:br>
                      <a:r>
                        <a:rPr kumimoji="0" lang="en-US" sz="2400" b="1" i="0" u="none" strike="noStrike" cap="none" normalizeH="0" baseline="0" dirty="0">
                          <a:ln>
                            <a:noFill/>
                          </a:ln>
                          <a:solidFill>
                            <a:schemeClr val="tx1"/>
                          </a:solidFill>
                          <a:effectLst/>
                          <a:latin typeface="Arial" charset="0"/>
                          <a:cs typeface="Arial" charset="0"/>
                        </a:rPr>
                        <a:t>(Aube)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ذكصولوجية</a:t>
                      </a:r>
                      <a:r>
                        <a:rPr kumimoji="0" lang="ar-EG" sz="3200" b="0" i="0" u="none" strike="noStrike" cap="none" normalizeH="0" baseline="0" dirty="0">
                          <a:ln>
                            <a:noFill/>
                          </a:ln>
                          <a:solidFill>
                            <a:schemeClr val="tx1"/>
                          </a:solidFill>
                          <a:effectLst/>
                          <a:latin typeface="Arial" charset="0"/>
                          <a:cs typeface="Arial" charset="0"/>
                        </a:rPr>
                        <a:t> العذراء </a:t>
                      </a: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 بخور باكر )</a:t>
                      </a:r>
                      <a:endParaRPr kumimoji="0" lang="en-CA" sz="32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69682" name="Picture 24" descr="The Holy Theotokos_3"/>
          <p:cNvPicPr>
            <a:picLocks noChangeAspect="1" noChangeArrowheads="1"/>
          </p:cNvPicPr>
          <p:nvPr/>
        </p:nvPicPr>
        <p:blipFill>
          <a:blip r:embed="rId3" cstate="print"/>
          <a:srcRect/>
          <a:stretch>
            <a:fillRect/>
          </a:stretch>
        </p:blipFill>
        <p:spPr bwMode="auto">
          <a:xfrm>
            <a:off x="3962400" y="4876800"/>
            <a:ext cx="1466850" cy="1752600"/>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28610" name="Group 34"/>
          <p:cNvGraphicFramePr>
            <a:graphicFrameLocks noGrp="1"/>
          </p:cNvGraphicFramePr>
          <p:nvPr/>
        </p:nvGraphicFramePr>
        <p:xfrm>
          <a:off x="76200" y="76200"/>
          <a:ext cx="9067800" cy="4303776"/>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862138">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La pure colombe,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qui déclara sur notre terre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 et nous apporta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Le fruit de l’Esprit.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اليمامة النقية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التى نادت فى ارضنا وأينعت لنا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ثمرة الروح.</a:t>
                      </a:r>
                      <a:endParaRPr kumimoji="0" lang="en-US" sz="2800" b="0" i="0" u="none" strike="noStrike" cap="none" normalizeH="0" baseline="0">
                        <a:ln>
                          <a:noFill/>
                        </a:ln>
                        <a:solidFill>
                          <a:schemeClr val="tx1"/>
                        </a:solidFill>
                        <a:effectLst/>
                        <a:latin typeface="Coptic1" pitchFamily="2"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06625">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romp~sal</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n~kayaroc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y/</a:t>
                      </a:r>
                      <a:r>
                        <a:rPr kumimoji="0" lang="en-US" sz="3200" b="0" i="0" u="none" strike="noStrike" cap="none" normalizeH="0" baseline="0" dirty="0" err="1">
                          <a:ln>
                            <a:noFill/>
                          </a:ln>
                          <a:solidFill>
                            <a:srgbClr val="FFFF00"/>
                          </a:solidFill>
                          <a:effectLst/>
                          <a:latin typeface="Coptic1" pitchFamily="2" charset="0"/>
                          <a:cs typeface="Arial" charset="0"/>
                        </a:rPr>
                        <a:t>e~tacmou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penkahi</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ouoh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acviri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n~oukarpoc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Pip~neuma</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pic>
        <p:nvPicPr>
          <p:cNvPr id="370696" name="Picture 24" descr="The Holy Theotokos_3"/>
          <p:cNvPicPr>
            <a:picLocks noChangeAspect="1" noChangeArrowheads="1"/>
          </p:cNvPicPr>
          <p:nvPr/>
        </p:nvPicPr>
        <p:blipFill>
          <a:blip r:embed="rId3" cstate="print"/>
          <a:srcRect/>
          <a:stretch>
            <a:fillRect/>
          </a:stretch>
        </p:blipFill>
        <p:spPr bwMode="auto">
          <a:xfrm>
            <a:off x="4724400" y="4724400"/>
            <a:ext cx="1466850" cy="17526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30647" name="Group 23"/>
          <p:cNvGraphicFramePr>
            <a:graphicFrameLocks noGrp="1"/>
          </p:cNvGraphicFramePr>
          <p:nvPr/>
        </p:nvGraphicFramePr>
        <p:xfrm>
          <a:off x="76200" y="0"/>
          <a:ext cx="9067800" cy="6821170"/>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900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The Spirit, the Comforter: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Who came on your Son: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on the waters of the Jordan: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as in the type of Noah.</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الروح المعزى</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الذى حل على ابنك</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فى مياه الاردن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كمثال نوح.</a:t>
                      </a:r>
                      <a:endParaRPr kumimoji="0" lang="en-US" sz="2800" b="0" i="0" u="none" strike="noStrike" cap="none" normalizeH="0" baseline="0">
                        <a:ln>
                          <a:noFill/>
                        </a:ln>
                        <a:solidFill>
                          <a:schemeClr val="tx1"/>
                        </a:solidFill>
                        <a:effectLst/>
                        <a:latin typeface="Coptic1" pitchFamily="2"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976438">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Pip~neuma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m~parakl</a:t>
                      </a:r>
                      <a:r>
                        <a:rPr kumimoji="0" lang="en-US" sz="3200" b="0" i="0" u="none" strike="noStrike" cap="none" normalizeH="0" baseline="0" dirty="0">
                          <a:ln>
                            <a:noFill/>
                          </a:ln>
                          <a:solidFill>
                            <a:srgbClr val="FFFF00"/>
                          </a:solidFill>
                          <a:effectLst/>
                          <a:latin typeface="Coptic1" pitchFamily="2" charset="0"/>
                          <a:cs typeface="Arial" charset="0"/>
                        </a:rPr>
                        <a:t>/ton:</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v/</a:t>
                      </a:r>
                      <a:r>
                        <a:rPr kumimoji="0" lang="en-US" sz="3200" b="0" i="0" u="none" strike="noStrike" cap="none" normalizeH="0" baseline="0" dirty="0" err="1">
                          <a:ln>
                            <a:noFill/>
                          </a:ln>
                          <a:solidFill>
                            <a:srgbClr val="FFFF00"/>
                          </a:solidFill>
                          <a:effectLst/>
                          <a:latin typeface="Coptic1" pitchFamily="2" charset="0"/>
                          <a:cs typeface="Arial" charset="0"/>
                        </a:rPr>
                        <a:t>e~tafi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e~jen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Pes</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ri</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hijen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nimwou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piIordan</a:t>
                      </a:r>
                      <a:r>
                        <a:rPr kumimoji="0" lang="en-US" sz="32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kata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p~tupoc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n~Nwe</a:t>
                      </a:r>
                      <a:r>
                        <a:rPr kumimoji="0" lang="en-US" sz="32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432050">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L’Esprit Consolateur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qui descendit sur ton Fils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dans l’eau du Jourdan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pitchFamily="34" charset="0"/>
                        </a:rPr>
                        <a:t> l’ instar de Noé</a:t>
                      </a:r>
                      <a:endParaRPr kumimoji="0" lang="en-US" sz="2800" b="0" i="0" u="none" strike="noStrike" cap="none" normalizeH="0" baseline="0" dirty="0">
                        <a:ln>
                          <a:noFill/>
                        </a:ln>
                        <a:solidFill>
                          <a:schemeClr val="tx1"/>
                        </a:solidFill>
                        <a:effectLst/>
                        <a:latin typeface="Arial" charset="0"/>
                        <a:cs typeface="Arial" pitchFamily="34"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371720" name="Picture 14" descr="The Holy Theotokos_3"/>
          <p:cNvPicPr>
            <a:picLocks noChangeAspect="1" noChangeArrowheads="1"/>
          </p:cNvPicPr>
          <p:nvPr/>
        </p:nvPicPr>
        <p:blipFill>
          <a:blip r:embed="rId3" cstate="print"/>
          <a:srcRect/>
          <a:stretch>
            <a:fillRect/>
          </a:stretch>
        </p:blipFill>
        <p:spPr bwMode="auto">
          <a:xfrm>
            <a:off x="5029200" y="228600"/>
            <a:ext cx="1466850" cy="17526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32698" name="Group 26"/>
          <p:cNvGraphicFramePr>
            <a:graphicFrameLocks noGrp="1"/>
          </p:cNvGraphicFramePr>
          <p:nvPr/>
        </p:nvGraphicFramePr>
        <p:xfrm>
          <a:off x="76200" y="152400"/>
          <a:ext cx="9067800" cy="6779895"/>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884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For that dove: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has announced to 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of the peace of God: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which came to mankind. </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لأن تلك الحمامة</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هى بشرتنا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بسلامة الله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التى صارت الى البشر.</a:t>
                      </a:r>
                      <a:endParaRPr kumimoji="0" lang="en-US" sz="2800" b="0" i="0" u="none" strike="noStrike" cap="none" normalizeH="0" baseline="0">
                        <a:ln>
                          <a:noFill/>
                        </a:ln>
                        <a:solidFill>
                          <a:schemeClr val="tx1"/>
                        </a:solidFill>
                        <a:effectLst/>
                        <a:latin typeface="Coptic1" pitchFamily="2"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920875">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rompi</a:t>
                      </a:r>
                      <a:r>
                        <a:rPr kumimoji="0" lang="en-US" sz="3200" b="0" i="0" u="none" strike="noStrike" cap="none" normalizeH="0" baseline="0" dirty="0">
                          <a:ln>
                            <a:noFill/>
                          </a:ln>
                          <a:solidFill>
                            <a:srgbClr val="FFFF00"/>
                          </a:solidFill>
                          <a:effectLst/>
                          <a:latin typeface="Coptic1" pitchFamily="2" charset="0"/>
                          <a:cs typeface="Arial" charset="0"/>
                        </a:rPr>
                        <a:t> gar </a:t>
                      </a:r>
                      <a:r>
                        <a:rPr kumimoji="0" lang="en-US" sz="3200" b="0" i="0" u="none" strike="noStrike" cap="none" normalizeH="0" baseline="0" dirty="0" err="1">
                          <a:ln>
                            <a:noFill/>
                          </a:ln>
                          <a:solidFill>
                            <a:srgbClr val="FFFF00"/>
                          </a:solidFill>
                          <a:effectLst/>
                          <a:latin typeface="Coptic1" pitchFamily="2" charset="0"/>
                          <a:cs typeface="Arial" charset="0"/>
                        </a:rPr>
                        <a:t>e~te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m~mau</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n~yoc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achisennoufi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n~]</a:t>
                      </a:r>
                      <a:r>
                        <a:rPr kumimoji="0" lang="en-US" sz="3200" b="0" i="0" u="none" strike="noStrike" cap="none" normalizeH="0" baseline="0" dirty="0" err="1">
                          <a:ln>
                            <a:noFill/>
                          </a:ln>
                          <a:solidFill>
                            <a:srgbClr val="FFFF00"/>
                          </a:solidFill>
                          <a:effectLst/>
                          <a:latin typeface="Coptic1" pitchFamily="2" charset="0"/>
                          <a:cs typeface="Arial" charset="0"/>
                        </a:rPr>
                        <a:t>hir</a:t>
                      </a:r>
                      <a:r>
                        <a:rPr kumimoji="0" lang="en-US" sz="3200" b="0" i="0" u="none" strike="noStrike" cap="none" normalizeH="0" baseline="0" dirty="0">
                          <a:ln>
                            <a:noFill/>
                          </a:ln>
                          <a:solidFill>
                            <a:srgbClr val="FFFF00"/>
                          </a:solidFill>
                          <a:effectLst/>
                          <a:latin typeface="Coptic1" pitchFamily="2" charset="0"/>
                          <a:cs typeface="Arial" charset="0"/>
                        </a:rPr>
                        <a:t>/n/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V~nou</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y/</a:t>
                      </a:r>
                      <a:r>
                        <a:rPr kumimoji="0" lang="en-US" sz="3200" b="0" i="0" u="none" strike="noStrike" cap="none" normalizeH="0" baseline="0" dirty="0" err="1">
                          <a:ln>
                            <a:noFill/>
                          </a:ln>
                          <a:solidFill>
                            <a:srgbClr val="FFFF00"/>
                          </a:solidFill>
                          <a:effectLst/>
                          <a:latin typeface="Coptic1" pitchFamily="2" charset="0"/>
                          <a:cs typeface="Arial" charset="0"/>
                        </a:rPr>
                        <a:t>e~tacswpi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sa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nirwmi</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390775">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Car cette colombe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nous annonça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la paix de Dieu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qui serait sur l’humanité</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372744" name="Picture 14" descr="The Holy Theotokos_3"/>
          <p:cNvPicPr>
            <a:picLocks noChangeAspect="1" noChangeArrowheads="1"/>
          </p:cNvPicPr>
          <p:nvPr/>
        </p:nvPicPr>
        <p:blipFill>
          <a:blip r:embed="rId3" cstate="print"/>
          <a:srcRect/>
          <a:stretch>
            <a:fillRect/>
          </a:stretch>
        </p:blipFill>
        <p:spPr bwMode="auto">
          <a:xfrm>
            <a:off x="4419600" y="228600"/>
            <a:ext cx="1466850" cy="17526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34744" name="Group 24"/>
          <p:cNvGraphicFramePr>
            <a:graphicFrameLocks noGrp="1"/>
          </p:cNvGraphicFramePr>
          <p:nvPr/>
        </p:nvGraphicFramePr>
        <p:xfrm>
          <a:off x="76200" y="130175"/>
          <a:ext cx="9067800" cy="6577584"/>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52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Likewise you, O our hope: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the rational turtledove: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have brought mercy unto 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and carried Him in your womb.</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وأنت أيضا يا رجاؤنا اليمامة العقلية</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أتيت لنا بالرحمة</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وحملته فى بطنك.</a:t>
                      </a:r>
                      <a:endParaRPr kumimoji="0" lang="en-US" sz="2800" b="0" i="0" u="none" strike="noStrike" cap="none" normalizeH="0" baseline="0">
                        <a:ln>
                          <a:noFill/>
                        </a:ln>
                        <a:solidFill>
                          <a:schemeClr val="tx1"/>
                        </a:solidFill>
                        <a:effectLst/>
                        <a:latin typeface="Coptic1" pitchFamily="2"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N~yo</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hwi</a:t>
                      </a:r>
                      <a:r>
                        <a:rPr kumimoji="0" lang="en-US" sz="3200" b="0" i="0" u="none" strike="noStrike" cap="none" normalizeH="0" baseline="0" dirty="0">
                          <a:ln>
                            <a:noFill/>
                          </a:ln>
                          <a:solidFill>
                            <a:srgbClr val="FFFF00"/>
                          </a:solidFill>
                          <a:effectLst/>
                          <a:latin typeface="Coptic1" pitchFamily="2" charset="0"/>
                          <a:cs typeface="Arial" charset="0"/>
                        </a:rPr>
                        <a:t> w~ </a:t>
                      </a:r>
                      <a:r>
                        <a:rPr kumimoji="0" lang="en-US" sz="3200" b="0" i="0" u="none" strike="noStrike" cap="none" normalizeH="0" baseline="0" dirty="0" err="1">
                          <a:ln>
                            <a:noFill/>
                          </a:ln>
                          <a:solidFill>
                            <a:srgbClr val="FFFF00"/>
                          </a:solidFill>
                          <a:effectLst/>
                          <a:latin typeface="Coptic1" pitchFamily="2" charset="0"/>
                          <a:cs typeface="Arial" charset="0"/>
                        </a:rPr>
                        <a:t>tenhelpic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romp~sal</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n~no</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te</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a~rei~ni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m~pinai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a~refai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qarof</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teneji</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Toi aussi, ô notre espoir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la colombe rationnelle,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tu nous apportas la Miséricorde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et tu le porta dans tes entrailles </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373768" name="Picture 14" descr="The Holy Theotokos_3"/>
          <p:cNvPicPr>
            <a:picLocks noChangeAspect="1" noChangeArrowheads="1"/>
          </p:cNvPicPr>
          <p:nvPr/>
        </p:nvPicPr>
        <p:blipFill>
          <a:blip r:embed="rId3" cstate="print"/>
          <a:srcRect/>
          <a:stretch>
            <a:fillRect/>
          </a:stretch>
        </p:blipFill>
        <p:spPr bwMode="auto">
          <a:xfrm>
            <a:off x="5029200" y="228600"/>
            <a:ext cx="1466850" cy="17526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36790" name="Group 22"/>
          <p:cNvGraphicFramePr>
            <a:graphicFrameLocks noGrp="1"/>
          </p:cNvGraphicFramePr>
          <p:nvPr/>
        </p:nvGraphicFramePr>
        <p:xfrm>
          <a:off x="76200" y="76200"/>
          <a:ext cx="9067800" cy="6577584"/>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52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That is, Jesus: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the Begotten of the Father: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He was born of you unto 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and set free our race.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أى يسوع</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 المولود من الآب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ولد لنا منك</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وصير جنسنا احرارا.</a:t>
                      </a:r>
                      <a:endParaRPr kumimoji="0" lang="en-US" sz="2800" b="0" i="0" u="none" strike="noStrike" cap="none" normalizeH="0" baseline="0">
                        <a:ln>
                          <a:noFill/>
                        </a:ln>
                        <a:solidFill>
                          <a:schemeClr val="tx1"/>
                        </a:solidFill>
                        <a:effectLst/>
                        <a:latin typeface="Coptic1" pitchFamily="2"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E~te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vai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a:t>
                      </a:r>
                      <a:r>
                        <a:rPr kumimoji="0" lang="en-US" sz="3200" b="0" i="0" u="none" strike="noStrike" cap="none" normalizeH="0" baseline="0" dirty="0">
                          <a:ln>
                            <a:noFill/>
                          </a:ln>
                          <a:solidFill>
                            <a:srgbClr val="FFFF00"/>
                          </a:solidFill>
                          <a:effectLst/>
                          <a:latin typeface="Coptic1" pitchFamily="2" charset="0"/>
                          <a:cs typeface="Arial" charset="0"/>
                        </a:rPr>
                        <a:t> I/#c#:</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pimici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V~iwt</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aumacf</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n~q</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afer</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pengenoc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n~remhe</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C’est-</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pitchFamily="34" charset="0"/>
                        </a:rPr>
                        <a:t> dire Jésus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Le Fils né du Père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qui pour nous, fut né de toi</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Et a délivré notre race.</a:t>
                      </a:r>
                      <a:endParaRPr kumimoji="0" lang="en-US" sz="2800" b="0" i="0" u="none" strike="noStrike" cap="none" normalizeH="0" baseline="0" dirty="0">
                        <a:ln>
                          <a:noFill/>
                        </a:ln>
                        <a:solidFill>
                          <a:schemeClr val="tx1"/>
                        </a:solidFill>
                        <a:effectLst/>
                        <a:latin typeface="Arial" charset="0"/>
                        <a:cs typeface="Arial" pitchFamily="34"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374792" name="Picture 14" descr="The Holy Theotokos_3"/>
          <p:cNvPicPr>
            <a:picLocks noChangeAspect="1" noChangeArrowheads="1"/>
          </p:cNvPicPr>
          <p:nvPr/>
        </p:nvPicPr>
        <p:blipFill>
          <a:blip r:embed="rId3" cstate="print"/>
          <a:srcRect/>
          <a:stretch>
            <a:fillRect/>
          </a:stretch>
        </p:blipFill>
        <p:spPr bwMode="auto">
          <a:xfrm>
            <a:off x="4876800" y="304800"/>
            <a:ext cx="1466850" cy="17526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55627" name="Group 43"/>
          <p:cNvGraphicFramePr>
            <a:graphicFrameLocks noGrp="1"/>
          </p:cNvGraphicFramePr>
          <p:nvPr/>
        </p:nvGraphicFramePr>
        <p:xfrm>
          <a:off x="228600" y="533400"/>
          <a:ext cx="8382000" cy="762000"/>
        </p:xfrm>
        <a:graphic>
          <a:graphicData uri="http://schemas.openxmlformats.org/drawingml/2006/table">
            <a:tbl>
              <a:tblPr/>
              <a:tblGrid>
                <a:gridCol w="4476949">
                  <a:extLst>
                    <a:ext uri="{9D8B030D-6E8A-4147-A177-3AD203B41FA5}">
                      <a16:colId xmlns:a16="http://schemas.microsoft.com/office/drawing/2014/main" val="20000"/>
                    </a:ext>
                  </a:extLst>
                </a:gridCol>
                <a:gridCol w="3905051">
                  <a:extLst>
                    <a:ext uri="{9D8B030D-6E8A-4147-A177-3AD203B41FA5}">
                      <a16:colId xmlns:a16="http://schemas.microsoft.com/office/drawing/2014/main" val="20001"/>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2000" b="1" i="0" u="none" strike="noStrike" cap="none" normalizeH="0" baseline="0" dirty="0">
                          <a:ln>
                            <a:noFill/>
                          </a:ln>
                          <a:solidFill>
                            <a:schemeClr val="tx1"/>
                          </a:solidFill>
                          <a:effectLst/>
                          <a:latin typeface="Arial" charset="0"/>
                          <a:cs typeface="Arial" charset="0"/>
                        </a:rPr>
                        <a:t>Quatrains du Carillon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1" i="0" u="none" strike="noStrike" cap="none" normalizeH="0" baseline="0" dirty="0" err="1">
                          <a:ln>
                            <a:noFill/>
                          </a:ln>
                          <a:solidFill>
                            <a:schemeClr val="tx1"/>
                          </a:solidFill>
                          <a:effectLst/>
                          <a:latin typeface="Arial" charset="0"/>
                          <a:cs typeface="Arial" charset="0"/>
                        </a:rPr>
                        <a:t>ارباع</a:t>
                      </a:r>
                      <a:r>
                        <a:rPr kumimoji="0" lang="ar-EG" sz="2800" b="1" i="0" u="none" strike="noStrike" cap="none" normalizeH="0" baseline="0" dirty="0">
                          <a:ln>
                            <a:noFill/>
                          </a:ln>
                          <a:solidFill>
                            <a:schemeClr val="tx1"/>
                          </a:solidFill>
                          <a:effectLst/>
                          <a:latin typeface="Arial" charset="0"/>
                          <a:cs typeface="Arial" charset="0"/>
                        </a:rPr>
                        <a:t> الناقوس</a:t>
                      </a:r>
                      <a:endParaRPr kumimoji="0" lang="en-CA" sz="28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0733" name="AutoShape 51">
            <a:hlinkClick r:id="rId3" action="ppaction://hlinksldjump" highlightClick="1"/>
          </p:cNvPr>
          <p:cNvSpPr>
            <a:spLocks noChangeArrowheads="1"/>
          </p:cNvSpPr>
          <p:nvPr/>
        </p:nvSpPr>
        <p:spPr bwMode="auto">
          <a:xfrm>
            <a:off x="4648200" y="2362200"/>
            <a:ext cx="4343400" cy="2209800"/>
          </a:xfrm>
          <a:prstGeom prst="actionButtonBlank">
            <a:avLst/>
          </a:prstGeom>
          <a:solidFill>
            <a:srgbClr val="800000"/>
          </a:solidFill>
          <a:ln w="9525">
            <a:noFill/>
            <a:miter lim="800000"/>
            <a:headEnd/>
            <a:tailEnd/>
          </a:ln>
        </p:spPr>
        <p:txBody>
          <a:bodyPr wrap="none" tIns="118800" bIns="118800" anchor="ctr"/>
          <a:lstStyle/>
          <a:p>
            <a:pPr algn="ctr">
              <a:lnSpc>
                <a:spcPct val="90000"/>
              </a:lnSpc>
              <a:spcBef>
                <a:spcPct val="0"/>
              </a:spcBef>
            </a:pPr>
            <a:r>
              <a:rPr lang="en-CA" b="1" dirty="0"/>
              <a:t>ADAM- </a:t>
            </a:r>
            <a:r>
              <a:rPr lang="ar-EG" b="1" dirty="0" err="1"/>
              <a:t>آدام</a:t>
            </a:r>
            <a:endParaRPr lang="en-CA" b="1" dirty="0"/>
          </a:p>
          <a:p>
            <a:pPr algn="ctr">
              <a:lnSpc>
                <a:spcPct val="90000"/>
              </a:lnSpc>
              <a:spcBef>
                <a:spcPct val="0"/>
              </a:spcBef>
            </a:pPr>
            <a:endParaRPr lang="en-CA" sz="2000" b="1" dirty="0"/>
          </a:p>
          <a:p>
            <a:pPr algn="ctr">
              <a:lnSpc>
                <a:spcPct val="90000"/>
              </a:lnSpc>
              <a:spcBef>
                <a:spcPct val="0"/>
              </a:spcBef>
            </a:pPr>
            <a:r>
              <a:rPr lang="ar-EG" sz="2800" b="1" dirty="0"/>
              <a:t>الأحد، </a:t>
            </a:r>
            <a:r>
              <a:rPr lang="ar-EG" sz="2800" b="1" dirty="0" err="1"/>
              <a:t>الآثنين</a:t>
            </a:r>
            <a:r>
              <a:rPr lang="ar-EG" sz="2800" b="1" dirty="0"/>
              <a:t> ، </a:t>
            </a:r>
            <a:r>
              <a:rPr lang="ar-EG" sz="2800" b="1" dirty="0" err="1"/>
              <a:t>و</a:t>
            </a:r>
            <a:r>
              <a:rPr lang="ar-EG" sz="2800" b="1" dirty="0"/>
              <a:t> الثلاثاء</a:t>
            </a:r>
            <a:endParaRPr lang="en-CA" sz="2800" b="1" dirty="0"/>
          </a:p>
          <a:p>
            <a:pPr algn="ctr">
              <a:lnSpc>
                <a:spcPct val="90000"/>
              </a:lnSpc>
              <a:spcBef>
                <a:spcPct val="0"/>
              </a:spcBef>
            </a:pPr>
            <a:r>
              <a:rPr lang="en-CA" sz="2000" b="1" dirty="0" err="1"/>
              <a:t>Dimanches</a:t>
            </a:r>
            <a:r>
              <a:rPr lang="en-CA" sz="2000" b="1" dirty="0"/>
              <a:t>, </a:t>
            </a:r>
            <a:r>
              <a:rPr lang="en-CA" sz="2000" b="1" dirty="0" err="1"/>
              <a:t>Lundis</a:t>
            </a:r>
            <a:r>
              <a:rPr lang="en-CA" sz="2000" b="1" dirty="0"/>
              <a:t>, </a:t>
            </a:r>
            <a:r>
              <a:rPr lang="en-CA" sz="2000" b="1" dirty="0" err="1"/>
              <a:t>Mardis</a:t>
            </a:r>
            <a:endParaRPr lang="en-US" sz="2000" b="1" dirty="0"/>
          </a:p>
        </p:txBody>
      </p:sp>
      <p:sp>
        <p:nvSpPr>
          <p:cNvPr id="30734" name="AutoShape 52">
            <a:hlinkClick r:id="rId4" action="ppaction://hlinksldjump" highlightClick="1"/>
          </p:cNvPr>
          <p:cNvSpPr>
            <a:spLocks noChangeArrowheads="1"/>
          </p:cNvSpPr>
          <p:nvPr/>
        </p:nvSpPr>
        <p:spPr bwMode="auto">
          <a:xfrm>
            <a:off x="152400" y="2362200"/>
            <a:ext cx="4343400" cy="2208213"/>
          </a:xfrm>
          <a:prstGeom prst="actionButtonBlank">
            <a:avLst/>
          </a:prstGeom>
          <a:solidFill>
            <a:srgbClr val="800000"/>
          </a:solidFill>
          <a:ln w="9525">
            <a:noFill/>
            <a:miter lim="800000"/>
            <a:headEnd/>
            <a:tailEnd/>
          </a:ln>
        </p:spPr>
        <p:txBody>
          <a:bodyPr wrap="none" tIns="118800" bIns="118800" anchor="ctr"/>
          <a:lstStyle/>
          <a:p>
            <a:pPr algn="ctr">
              <a:lnSpc>
                <a:spcPct val="90000"/>
              </a:lnSpc>
              <a:spcBef>
                <a:spcPct val="0"/>
              </a:spcBef>
            </a:pPr>
            <a:r>
              <a:rPr lang="en-CA" b="1" dirty="0"/>
              <a:t>WATOS- </a:t>
            </a:r>
            <a:r>
              <a:rPr lang="ar-EG" b="1" dirty="0" err="1"/>
              <a:t>واطس</a:t>
            </a:r>
            <a:endParaRPr lang="en-CA" b="1" dirty="0"/>
          </a:p>
          <a:p>
            <a:pPr algn="ctr">
              <a:lnSpc>
                <a:spcPct val="90000"/>
              </a:lnSpc>
              <a:spcBef>
                <a:spcPct val="0"/>
              </a:spcBef>
            </a:pPr>
            <a:endParaRPr lang="en-CA" sz="2000" b="1" dirty="0"/>
          </a:p>
          <a:p>
            <a:pPr algn="ctr">
              <a:lnSpc>
                <a:spcPct val="90000"/>
              </a:lnSpc>
              <a:spcBef>
                <a:spcPct val="0"/>
              </a:spcBef>
            </a:pPr>
            <a:r>
              <a:rPr lang="ar-EG" sz="2800" b="1" dirty="0" err="1"/>
              <a:t>الربعاء</a:t>
            </a:r>
            <a:r>
              <a:rPr lang="ar-EG" sz="2800" b="1" dirty="0"/>
              <a:t>، الخميس، الجمعة </a:t>
            </a:r>
            <a:r>
              <a:rPr lang="ar-EG" sz="2800" b="1" dirty="0" err="1"/>
              <a:t>و</a:t>
            </a:r>
            <a:r>
              <a:rPr lang="ar-EG" sz="2800" b="1" dirty="0"/>
              <a:t> السبت</a:t>
            </a:r>
            <a:endParaRPr lang="en-CA" sz="2800" b="1" dirty="0"/>
          </a:p>
          <a:p>
            <a:pPr algn="ctr">
              <a:lnSpc>
                <a:spcPct val="90000"/>
              </a:lnSpc>
              <a:spcBef>
                <a:spcPct val="0"/>
              </a:spcBef>
            </a:pPr>
            <a:r>
              <a:rPr lang="en-CA" sz="2000" b="1" dirty="0" err="1"/>
              <a:t>Mercredi</a:t>
            </a:r>
            <a:r>
              <a:rPr lang="en-CA" sz="2000" b="1" dirty="0"/>
              <a:t>, </a:t>
            </a:r>
            <a:r>
              <a:rPr lang="en-CA" sz="2000" b="1" dirty="0" err="1"/>
              <a:t>Jeudi</a:t>
            </a:r>
            <a:r>
              <a:rPr lang="en-CA" sz="2000" b="1" dirty="0"/>
              <a:t>, </a:t>
            </a:r>
          </a:p>
          <a:p>
            <a:pPr algn="ctr">
              <a:lnSpc>
                <a:spcPct val="90000"/>
              </a:lnSpc>
              <a:spcBef>
                <a:spcPct val="0"/>
              </a:spcBef>
            </a:pPr>
            <a:r>
              <a:rPr lang="en-CA" sz="2000" b="1" dirty="0" err="1"/>
              <a:t>Vendredis</a:t>
            </a:r>
            <a:r>
              <a:rPr lang="en-CA" sz="2000" b="1" dirty="0"/>
              <a:t>, et </a:t>
            </a:r>
            <a:r>
              <a:rPr lang="en-CA" sz="2000" b="1" dirty="0" err="1"/>
              <a:t>Samedi</a:t>
            </a:r>
            <a:endParaRPr lang="en-US" sz="2000" b="1" dirty="0"/>
          </a:p>
        </p:txBody>
      </p:sp>
      <p:grpSp>
        <p:nvGrpSpPr>
          <p:cNvPr id="2" name="Group 53"/>
          <p:cNvGrpSpPr>
            <a:grpSpLocks/>
          </p:cNvGrpSpPr>
          <p:nvPr/>
        </p:nvGrpSpPr>
        <p:grpSpPr bwMode="auto">
          <a:xfrm>
            <a:off x="4038600" y="4899025"/>
            <a:ext cx="1676400" cy="1958975"/>
            <a:chOff x="2544" y="3086"/>
            <a:chExt cx="1056" cy="1234"/>
          </a:xfrm>
        </p:grpSpPr>
        <p:sp>
          <p:nvSpPr>
            <p:cNvPr id="30736" name="AutoShape 54">
              <a:hlinkClick r:id="rId5" action="ppaction://hlinksldjump" highlightClick="1"/>
            </p:cNvPr>
            <p:cNvSpPr>
              <a:spLocks noChangeArrowheads="1"/>
            </p:cNvSpPr>
            <p:nvPr/>
          </p:nvSpPr>
          <p:spPr bwMode="auto">
            <a:xfrm>
              <a:off x="2544" y="3792"/>
              <a:ext cx="1056" cy="528"/>
            </a:xfrm>
            <a:prstGeom prst="actionButtonBlank">
              <a:avLst/>
            </a:prstGeom>
            <a:solidFill>
              <a:srgbClr val="800000"/>
            </a:solidFill>
            <a:ln w="9525">
              <a:noFill/>
              <a:miter lim="800000"/>
              <a:headEnd/>
              <a:tailEnd/>
            </a:ln>
          </p:spPr>
          <p:txBody>
            <a:bodyPr wrap="none" tIns="118800" bIns="118800" anchor="ctr"/>
            <a:lstStyle/>
            <a:p>
              <a:pPr algn="ctr">
                <a:lnSpc>
                  <a:spcPct val="90000"/>
                </a:lnSpc>
                <a:spcBef>
                  <a:spcPct val="0"/>
                </a:spcBef>
              </a:pPr>
              <a:r>
                <a:rPr lang="en-CA" sz="2400" b="1" dirty="0" err="1"/>
                <a:t>Choisir</a:t>
              </a:r>
              <a:endParaRPr lang="en-CA" sz="2400" b="1" dirty="0"/>
            </a:p>
            <a:p>
              <a:pPr algn="ctr" rtl="1">
                <a:lnSpc>
                  <a:spcPct val="90000"/>
                </a:lnSpc>
                <a:spcBef>
                  <a:spcPct val="0"/>
                </a:spcBef>
              </a:pPr>
              <a:r>
                <a:rPr lang="ar-EG" sz="2800" b="1" dirty="0"/>
                <a:t>أختر</a:t>
              </a:r>
              <a:endParaRPr lang="en-CA" sz="2800" b="1" dirty="0"/>
            </a:p>
          </p:txBody>
        </p:sp>
        <p:sp>
          <p:nvSpPr>
            <p:cNvPr id="30737" name="AutoShape 55"/>
            <p:cNvSpPr>
              <a:spLocks noChangeArrowheads="1"/>
            </p:cNvSpPr>
            <p:nvPr/>
          </p:nvSpPr>
          <p:spPr bwMode="auto">
            <a:xfrm rot="-2663250">
              <a:off x="2736" y="3086"/>
              <a:ext cx="192" cy="802"/>
            </a:xfrm>
            <a:prstGeom prst="upArrow">
              <a:avLst>
                <a:gd name="adj1" fmla="val 50000"/>
                <a:gd name="adj2" fmla="val 104427"/>
              </a:avLst>
            </a:prstGeom>
            <a:solidFill>
              <a:srgbClr val="800000"/>
            </a:solidFill>
            <a:ln w="9525">
              <a:solidFill>
                <a:schemeClr val="tx1"/>
              </a:solidFill>
              <a:miter lim="800000"/>
              <a:headEnd/>
              <a:tailEnd/>
            </a:ln>
          </p:spPr>
          <p:txBody>
            <a:bodyPr wrap="none" anchor="ctr"/>
            <a:lstStyle/>
            <a:p>
              <a:endParaRPr lang="en-CA"/>
            </a:p>
          </p:txBody>
        </p:sp>
        <p:sp>
          <p:nvSpPr>
            <p:cNvPr id="30738" name="AutoShape 56"/>
            <p:cNvSpPr>
              <a:spLocks noChangeArrowheads="1"/>
            </p:cNvSpPr>
            <p:nvPr/>
          </p:nvSpPr>
          <p:spPr bwMode="auto">
            <a:xfrm rot="1908488">
              <a:off x="3216" y="3120"/>
              <a:ext cx="192" cy="734"/>
            </a:xfrm>
            <a:prstGeom prst="upArrow">
              <a:avLst>
                <a:gd name="adj1" fmla="val 50000"/>
                <a:gd name="adj2" fmla="val 95573"/>
              </a:avLst>
            </a:prstGeom>
            <a:solidFill>
              <a:srgbClr val="800000"/>
            </a:solidFill>
            <a:ln w="9525">
              <a:solidFill>
                <a:schemeClr val="tx1"/>
              </a:solidFill>
              <a:miter lim="800000"/>
              <a:headEnd/>
              <a:tailEnd/>
            </a:ln>
          </p:spPr>
          <p:txBody>
            <a:bodyPr wrap="none" anchor="ctr"/>
            <a:lstStyle/>
            <a:p>
              <a:endParaRPr lang="en-CA"/>
            </a:p>
          </p:txBody>
        </p:sp>
      </p:grpSp>
      <p:sp>
        <p:nvSpPr>
          <p:cNvPr id="10" name="Action Button: Custom 9">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38841" name="Group 25"/>
          <p:cNvGraphicFramePr>
            <a:graphicFrameLocks noGrp="1"/>
          </p:cNvGraphicFramePr>
          <p:nvPr/>
        </p:nvGraphicFramePr>
        <p:xfrm>
          <a:off x="0" y="76200"/>
          <a:ext cx="9067800" cy="6577584"/>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52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Let us all declare: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first with our hearts: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and then with our tongues: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crying out saying.</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هذا فلنقله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من قلبنا اولا.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 ومن بعد ذلك بلساننا.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 صارخين قائلين،</a:t>
                      </a:r>
                      <a:endParaRPr kumimoji="0" lang="en-US" sz="2800" b="0" i="0" u="none" strike="noStrike" cap="none" normalizeH="0" baseline="0">
                        <a:ln>
                          <a:noFill/>
                        </a:ln>
                        <a:solidFill>
                          <a:schemeClr val="tx1"/>
                        </a:solidFill>
                        <a:effectLst/>
                        <a:latin typeface="Coptic1" pitchFamily="2"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Vai</a:t>
                      </a:r>
                      <a:r>
                        <a:rPr kumimoji="0" lang="en-US" sz="3200" b="0" i="0" u="none" strike="noStrike" cap="none" normalizeH="0" baseline="0" dirty="0">
                          <a:ln>
                            <a:noFill/>
                          </a:ln>
                          <a:solidFill>
                            <a:srgbClr val="FFFF00"/>
                          </a:solidFill>
                          <a:effectLst/>
                          <a:latin typeface="Coptic1" pitchFamily="2" charset="0"/>
                          <a:cs typeface="Arial" charset="0"/>
                        </a:rPr>
                        <a:t> gar </a:t>
                      </a:r>
                      <a:r>
                        <a:rPr kumimoji="0" lang="en-US" sz="3200" b="0" i="0" u="none" strike="noStrike" cap="none" normalizeH="0" baseline="0" dirty="0" err="1">
                          <a:ln>
                            <a:noFill/>
                          </a:ln>
                          <a:solidFill>
                            <a:srgbClr val="FFFF00"/>
                          </a:solidFill>
                          <a:effectLst/>
                          <a:latin typeface="Coptic1" pitchFamily="2" charset="0"/>
                          <a:cs typeface="Arial" charset="0"/>
                        </a:rPr>
                        <a:t>marentaouof</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e~bolqen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penh</a:t>
                      </a:r>
                      <a:r>
                        <a:rPr kumimoji="0" lang="en-US" sz="3200" b="0" i="0" u="none" strike="noStrike" cap="none" normalizeH="0" baseline="0" dirty="0">
                          <a:ln>
                            <a:noFill/>
                          </a:ln>
                          <a:solidFill>
                            <a:srgbClr val="FFFF00"/>
                          </a:solidFill>
                          <a:effectLst/>
                          <a:latin typeface="Coptic1" pitchFamily="2" charset="0"/>
                          <a:cs typeface="Arial" charset="0"/>
                        </a:rPr>
                        <a:t>/t </a:t>
                      </a:r>
                      <a:r>
                        <a:rPr kumimoji="0" lang="en-US" sz="3200" b="0" i="0" u="none" strike="noStrike" cap="none" normalizeH="0" baseline="0" dirty="0" err="1">
                          <a:ln>
                            <a:noFill/>
                          </a:ln>
                          <a:solidFill>
                            <a:srgbClr val="FFFF00"/>
                          </a:solidFill>
                          <a:effectLst/>
                          <a:latin typeface="Coptic1" pitchFamily="2" charset="0"/>
                          <a:cs typeface="Arial" charset="0"/>
                        </a:rPr>
                        <a:t>n~sorp</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menencwc</a:t>
                      </a:r>
                      <a:r>
                        <a:rPr kumimoji="0" lang="en-US" sz="3200" b="0" i="0" u="none" strike="noStrike" cap="none" normalizeH="0" baseline="0" dirty="0">
                          <a:ln>
                            <a:noFill/>
                          </a:ln>
                          <a:solidFill>
                            <a:srgbClr val="FFFF00"/>
                          </a:solidFill>
                          <a:effectLst/>
                          <a:latin typeface="Coptic1" pitchFamily="2" charset="0"/>
                          <a:cs typeface="Arial" charset="0"/>
                        </a:rPr>
                        <a:t> on </a:t>
                      </a: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penkelac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enws</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enjw</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m~moc</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Proclamons ceci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En premier de notre cœur</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Ensuite avec notre langue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En criant et disant</a:t>
                      </a:r>
                      <a:endParaRPr kumimoji="0" lang="en-US" sz="2800" b="0" i="0" u="none" strike="noStrike" cap="none" normalizeH="0" baseline="0" dirty="0">
                        <a:ln>
                          <a:noFill/>
                        </a:ln>
                        <a:solidFill>
                          <a:schemeClr val="tx1"/>
                        </a:solidFill>
                        <a:effectLst/>
                        <a:latin typeface="Arial" charset="0"/>
                        <a:cs typeface="Arial" pitchFamily="34"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375816" name="Picture 14" descr="The Holy Theotokos_3"/>
          <p:cNvPicPr>
            <a:picLocks noChangeAspect="1" noChangeArrowheads="1"/>
          </p:cNvPicPr>
          <p:nvPr/>
        </p:nvPicPr>
        <p:blipFill>
          <a:blip r:embed="rId3" cstate="print"/>
          <a:srcRect/>
          <a:stretch>
            <a:fillRect/>
          </a:stretch>
        </p:blipFill>
        <p:spPr bwMode="auto">
          <a:xfrm>
            <a:off x="152400" y="3962400"/>
            <a:ext cx="1466850" cy="17526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40886" name="Group 22"/>
          <p:cNvGraphicFramePr>
            <a:graphicFrameLocks noGrp="1"/>
          </p:cNvGraphicFramePr>
          <p:nvPr/>
        </p:nvGraphicFramePr>
        <p:xfrm>
          <a:off x="0" y="0"/>
          <a:ext cx="9067800" cy="6577584"/>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52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O our Lord Jesus Christ: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make in us a sanctuary: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For Your Holy Spirit: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ever glorifying You.</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ياربنا يسوع المسيح اصنع لك فينا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هيكلا لروحك القدوس تمجيدا لك.</a:t>
                      </a:r>
                      <a:endParaRPr kumimoji="0" lang="en-US" sz="2800" b="0" i="0" u="none" strike="noStrike" cap="none" normalizeH="0" baseline="0">
                        <a:ln>
                          <a:noFill/>
                        </a:ln>
                        <a:solidFill>
                          <a:schemeClr val="tx1"/>
                        </a:solidFill>
                        <a:effectLst/>
                        <a:latin typeface="Coptic1" pitchFamily="2"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Je Pen[</a:t>
                      </a:r>
                      <a:r>
                        <a:rPr kumimoji="0" lang="en-US" sz="3200" b="0" i="0" u="none" strike="noStrike" cap="none" normalizeH="0" baseline="0" dirty="0" err="1">
                          <a:ln>
                            <a:noFill/>
                          </a:ln>
                          <a:solidFill>
                            <a:srgbClr val="FFFF00"/>
                          </a:solidFill>
                          <a:effectLst/>
                          <a:latin typeface="Coptic1" pitchFamily="2" charset="0"/>
                          <a:cs typeface="Arial" charset="0"/>
                        </a:rPr>
                        <a:t>oic</a:t>
                      </a:r>
                      <a:r>
                        <a:rPr kumimoji="0" lang="en-US" sz="3200" b="0" i="0" u="none" strike="noStrike" cap="none" normalizeH="0" baseline="0" dirty="0">
                          <a:ln>
                            <a:noFill/>
                          </a:ln>
                          <a:solidFill>
                            <a:srgbClr val="FFFF00"/>
                          </a:solidFill>
                          <a:effectLst/>
                          <a:latin typeface="Coptic1" pitchFamily="2" charset="0"/>
                          <a:cs typeface="Arial" charset="0"/>
                        </a:rPr>
                        <a:t> I/#c# </a:t>
                      </a:r>
                      <a:r>
                        <a:rPr kumimoji="0" lang="en-US" sz="3200" b="0" i="0" u="none" strike="noStrike" cap="none" normalizeH="0" baseline="0" dirty="0" err="1">
                          <a:ln>
                            <a:noFill/>
                          </a:ln>
                          <a:solidFill>
                            <a:srgbClr val="FFFF00"/>
                          </a:solidFill>
                          <a:effectLst/>
                          <a:latin typeface="Coptic1" pitchFamily="2" charset="0"/>
                          <a:cs typeface="Arial" charset="0"/>
                        </a:rPr>
                        <a:t>P,#c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mayamio</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nak</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n~q~r</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n~q</a:t>
                      </a:r>
                      <a:r>
                        <a:rPr kumimoji="0" lang="en-US" sz="3200" b="0" i="0" u="none" strike="noStrike" cap="none" normalizeH="0" baseline="0" dirty="0">
                          <a:ln>
                            <a:noFill/>
                          </a:ln>
                          <a:solidFill>
                            <a:srgbClr val="FFFF00"/>
                          </a:solidFill>
                          <a:effectLst/>
                          <a:latin typeface="Coptic1" pitchFamily="2" charset="0"/>
                          <a:cs typeface="Arial" charset="0"/>
                        </a:rPr>
                        <a:t>/ten:</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n~ouervei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Pekp~neuma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eyouab</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eu</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doxologia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nak</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O Seigneur Jésus Christ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Fait en nous un Sanctuaire,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pour ton Esprit Saint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Qui Te glorifie sans cesse.</a:t>
                      </a:r>
                      <a:endParaRPr kumimoji="0" lang="en-US" sz="2800" b="0" i="0" u="none" strike="noStrike" cap="none" normalizeH="0" baseline="0" dirty="0">
                        <a:ln>
                          <a:noFill/>
                        </a:ln>
                        <a:solidFill>
                          <a:schemeClr val="tx1"/>
                        </a:solidFill>
                        <a:effectLst/>
                        <a:latin typeface="Arial" charset="0"/>
                        <a:cs typeface="Arial" pitchFamily="34"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376840" name="Picture 14" descr="The Holy Theotokos_3"/>
          <p:cNvPicPr>
            <a:picLocks noChangeAspect="1" noChangeArrowheads="1"/>
          </p:cNvPicPr>
          <p:nvPr/>
        </p:nvPicPr>
        <p:blipFill>
          <a:blip r:embed="rId3" cstate="print"/>
          <a:srcRect/>
          <a:stretch>
            <a:fillRect/>
          </a:stretch>
        </p:blipFill>
        <p:spPr bwMode="auto">
          <a:xfrm>
            <a:off x="4572000" y="228600"/>
            <a:ext cx="1466850" cy="17526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42933" name="Group 21"/>
          <p:cNvGraphicFramePr>
            <a:graphicFrameLocks noGrp="1"/>
          </p:cNvGraphicFramePr>
          <p:nvPr/>
        </p:nvGraphicFramePr>
        <p:xfrm>
          <a:off x="76200" y="85725"/>
          <a:ext cx="9067800" cy="6577584"/>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52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you, O Virgin: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right and true Queen: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the pride of our race: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You bore for us Emmanuel.</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السلام لك أيتها العذراء، الملكة الحقيقية ،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السلام لفخر جنسنا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Coptic1" pitchFamily="2" charset="0"/>
                          <a:cs typeface="Arial" charset="0"/>
                        </a:rPr>
                        <a:t>ولدت لنا عمانوئيل.</a:t>
                      </a:r>
                      <a:endParaRPr kumimoji="0" lang="en-US" sz="2800" b="0" i="0" u="none" strike="noStrike" cap="none" normalizeH="0" baseline="0">
                        <a:ln>
                          <a:noFill/>
                        </a:ln>
                        <a:solidFill>
                          <a:schemeClr val="tx1"/>
                        </a:solidFill>
                        <a:effectLst/>
                        <a:latin typeface="Coptic1" pitchFamily="2"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&lt;ere ne w~ ]</a:t>
                      </a:r>
                      <a:r>
                        <a:rPr kumimoji="0" lang="en-US" sz="3200" b="0" i="0" u="none" strike="noStrike" cap="none" normalizeH="0" baseline="0" dirty="0" err="1">
                          <a:ln>
                            <a:noFill/>
                          </a:ln>
                          <a:solidFill>
                            <a:srgbClr val="FFFF00"/>
                          </a:solidFill>
                          <a:effectLst/>
                          <a:latin typeface="Coptic1" pitchFamily="2" charset="0"/>
                          <a:cs typeface="Arial" charset="0"/>
                        </a:rPr>
                        <a:t>paryenoc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ourw</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n~a~l</a:t>
                      </a:r>
                      <a:r>
                        <a:rPr kumimoji="0" lang="en-US" sz="3200" b="0" i="0" u="none" strike="noStrike" cap="none" normalizeH="0" baseline="0" dirty="0">
                          <a:ln>
                            <a:noFill/>
                          </a:ln>
                          <a:solidFill>
                            <a:srgbClr val="FFFF00"/>
                          </a:solidFill>
                          <a:effectLst/>
                          <a:latin typeface="Coptic1" pitchFamily="2" charset="0"/>
                          <a:cs typeface="Arial" charset="0"/>
                        </a:rPr>
                        <a:t>/yin/:</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,ere </a:t>
                      </a:r>
                      <a:r>
                        <a:rPr kumimoji="0" lang="en-US" sz="3200" b="0" i="0" u="none" strike="noStrike" cap="none" normalizeH="0" baseline="0" dirty="0" err="1">
                          <a:ln>
                            <a:noFill/>
                          </a:ln>
                          <a:solidFill>
                            <a:srgbClr val="FFFF00"/>
                          </a:solidFill>
                          <a:effectLst/>
                          <a:latin typeface="Coptic1" pitchFamily="2" charset="0"/>
                          <a:cs typeface="Arial" charset="0"/>
                        </a:rPr>
                        <a:t>p~sousou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pengenoc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a~rej~vo</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n~Emmanou</a:t>
                      </a:r>
                      <a:r>
                        <a:rPr kumimoji="0" lang="en-US" sz="3200" b="0" i="0" u="none" strike="noStrike" cap="none" normalizeH="0" baseline="0" dirty="0">
                          <a:ln>
                            <a:noFill/>
                          </a:ln>
                          <a:solidFill>
                            <a:srgbClr val="FFFF00"/>
                          </a:solidFill>
                          <a:effectLst/>
                          <a:latin typeface="Coptic1" pitchFamily="2" charset="0"/>
                          <a:cs typeface="Arial" charset="0"/>
                        </a:rPr>
                        <a:t>/l.</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toi, O Vierge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La véritable reine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 Salut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la fierté de notre race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Tu nous as enfanté Emmanuel.</a:t>
                      </a:r>
                      <a:endParaRPr kumimoji="0" lang="en-US" sz="2800" b="0" i="0" u="none" strike="noStrike" cap="none" normalizeH="0" baseline="0" dirty="0">
                        <a:ln>
                          <a:noFill/>
                        </a:ln>
                        <a:solidFill>
                          <a:schemeClr val="tx1"/>
                        </a:solidFill>
                        <a:effectLst/>
                        <a:latin typeface="Arial" charset="0"/>
                        <a:cs typeface="Arial" pitchFamily="34"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377864" name="Picture 14" descr="The Holy Theotokos_3"/>
          <p:cNvPicPr>
            <a:picLocks noChangeAspect="1" noChangeArrowheads="1"/>
          </p:cNvPicPr>
          <p:nvPr/>
        </p:nvPicPr>
        <p:blipFill>
          <a:blip r:embed="rId3" cstate="print"/>
          <a:srcRect/>
          <a:stretch>
            <a:fillRect/>
          </a:stretch>
        </p:blipFill>
        <p:spPr bwMode="auto">
          <a:xfrm>
            <a:off x="152400" y="3962400"/>
            <a:ext cx="1466850" cy="17526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96579" name="Group 35"/>
          <p:cNvGraphicFramePr>
            <a:graphicFrameLocks noGrp="1"/>
          </p:cNvGraphicFramePr>
          <p:nvPr/>
        </p:nvGraphicFramePr>
        <p:xfrm>
          <a:off x="76200" y="0"/>
          <a:ext cx="9067800" cy="6126480"/>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685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We ask you, remember us: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our trusted advocate: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before our Lord Jesus Christ: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نسألك أذكرينا</a:t>
                      </a:r>
                    </a:p>
                    <a:p>
                      <a:pPr marL="0" marR="0" lvl="0" indent="0" algn="r" defTabSz="914400" rtl="1" eaLnBrk="1" fontAlgn="base" latinLnBrk="0" hangingPunct="1">
                        <a:lnSpc>
                          <a:spcPct val="100000"/>
                        </a:lnSpc>
                        <a:spcBef>
                          <a:spcPct val="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ايتها الشفيعة المؤتمنة ، امام ربنا يسوع المسيح، ليغفر لنا خطايانا.</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00138">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Ten]ho </a:t>
                      </a:r>
                      <a:r>
                        <a:rPr kumimoji="0" lang="en-US" sz="3200" b="0" i="0" u="none" strike="noStrike" cap="none" normalizeH="0" baseline="0" dirty="0" err="1">
                          <a:ln>
                            <a:noFill/>
                          </a:ln>
                          <a:solidFill>
                            <a:srgbClr val="FFFF00"/>
                          </a:solidFill>
                          <a:effectLst/>
                          <a:latin typeface="Coptic1" pitchFamily="2" charset="0"/>
                          <a:cs typeface="Arial" charset="0"/>
                        </a:rPr>
                        <a:t>a~ripenmeui</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w~ ]</a:t>
                      </a:r>
                      <a:r>
                        <a:rPr kumimoji="0" lang="en-US" sz="3200" b="0" i="0" u="none" strike="noStrike" cap="none" normalizeH="0" baseline="0" dirty="0" err="1">
                          <a:ln>
                            <a:noFill/>
                          </a:ln>
                          <a:solidFill>
                            <a:srgbClr val="FFFF00"/>
                          </a:solidFill>
                          <a:effectLst/>
                          <a:latin typeface="Coptic1" pitchFamily="2" charset="0"/>
                          <a:cs typeface="Arial" charset="0"/>
                        </a:rPr>
                        <a:t>p~roctat</a:t>
                      </a:r>
                      <a:r>
                        <a:rPr kumimoji="0" lang="en-US" sz="3200" b="0" i="0" u="none" strike="noStrike" cap="none" normalizeH="0" baseline="0" dirty="0">
                          <a:ln>
                            <a:noFill/>
                          </a:ln>
                          <a:solidFill>
                            <a:srgbClr val="FFFF00"/>
                          </a:solidFill>
                          <a:effectLst/>
                          <a:latin typeface="Coptic1" pitchFamily="2" charset="0"/>
                          <a:cs typeface="Arial" charset="0"/>
                        </a:rPr>
                        <a:t>/c </a:t>
                      </a:r>
                      <a:r>
                        <a:rPr kumimoji="0" lang="en-US" sz="3200" b="0" i="0" u="none" strike="noStrike" cap="none" normalizeH="0" baseline="0" dirty="0" err="1">
                          <a:ln>
                            <a:noFill/>
                          </a:ln>
                          <a:solidFill>
                            <a:srgbClr val="FFFF00"/>
                          </a:solidFill>
                          <a:effectLst/>
                          <a:latin typeface="Coptic1" pitchFamily="2" charset="0"/>
                          <a:cs typeface="Arial" charset="0"/>
                        </a:rPr>
                        <a:t>e~tenhot</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nahren</a:t>
                      </a:r>
                      <a:r>
                        <a:rPr kumimoji="0" lang="en-US" sz="3200" b="0" i="0" u="none" strike="noStrike" cap="none" normalizeH="0" baseline="0" dirty="0">
                          <a:ln>
                            <a:noFill/>
                          </a:ln>
                          <a:solidFill>
                            <a:srgbClr val="FFFF00"/>
                          </a:solidFill>
                          <a:effectLst/>
                          <a:latin typeface="Coptic1" pitchFamily="2" charset="0"/>
                          <a:cs typeface="Arial" charset="0"/>
                        </a:rPr>
                        <a:t> Pen[</a:t>
                      </a:r>
                      <a:r>
                        <a:rPr kumimoji="0" lang="en-US" sz="3200" b="0" i="0" u="none" strike="noStrike" cap="none" normalizeH="0" baseline="0" dirty="0" err="1">
                          <a:ln>
                            <a:noFill/>
                          </a:ln>
                          <a:solidFill>
                            <a:srgbClr val="FFFF00"/>
                          </a:solidFill>
                          <a:effectLst/>
                          <a:latin typeface="Coptic1" pitchFamily="2" charset="0"/>
                          <a:cs typeface="Arial" charset="0"/>
                        </a:rPr>
                        <a:t>oic</a:t>
                      </a:r>
                      <a:r>
                        <a:rPr kumimoji="0" lang="en-US" sz="3200" b="0" i="0" u="none" strike="noStrike" cap="none" normalizeH="0" baseline="0" dirty="0">
                          <a:ln>
                            <a:noFill/>
                          </a:ln>
                          <a:solidFill>
                            <a:srgbClr val="FFFF00"/>
                          </a:solidFill>
                          <a:effectLst/>
                          <a:latin typeface="Coptic1" pitchFamily="2" charset="0"/>
                          <a:cs typeface="Arial" charset="0"/>
                        </a:rPr>
                        <a:t> I/#c# </a:t>
                      </a:r>
                      <a:r>
                        <a:rPr kumimoji="0" lang="en-US" sz="3200" b="0" i="0" u="none" strike="noStrike" cap="none" normalizeH="0" baseline="0" dirty="0" err="1">
                          <a:ln>
                            <a:noFill/>
                          </a:ln>
                          <a:solidFill>
                            <a:srgbClr val="FFFF00"/>
                          </a:solidFill>
                          <a:effectLst/>
                          <a:latin typeface="Coptic1" pitchFamily="2" charset="0"/>
                          <a:cs typeface="Arial" charset="0"/>
                        </a:rPr>
                        <a:t>P,#c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n~tef,a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nennobi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sz="32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Nous te demandons, de nous mentionner,</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 O fidele </a:t>
                      </a:r>
                      <a:r>
                        <a:rPr kumimoji="0" lang="fr-CA" sz="2800" b="0" i="0" u="none" strike="noStrike" cap="none" normalizeH="0" baseline="0" dirty="0" err="1">
                          <a:ln>
                            <a:noFill/>
                          </a:ln>
                          <a:solidFill>
                            <a:schemeClr val="tx1"/>
                          </a:solidFill>
                          <a:effectLst/>
                          <a:latin typeface="Arial" charset="0"/>
                          <a:cs typeface="Arial" pitchFamily="34" charset="0"/>
                        </a:rPr>
                        <a:t>intercesseure</a:t>
                      </a:r>
                      <a:r>
                        <a:rPr kumimoji="0" lang="fr-CA" sz="2800" b="0" i="0" u="none" strike="noStrike" cap="none" normalizeH="0" baseline="0" dirty="0">
                          <a:ln>
                            <a:noFill/>
                          </a:ln>
                          <a:solidFill>
                            <a:schemeClr val="tx1"/>
                          </a:solidFill>
                          <a:effectLst/>
                          <a:latin typeface="Arial" charset="0"/>
                          <a:cs typeface="Arial" pitchFamily="34" charset="0"/>
                        </a:rPr>
                        <a: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auprès de notre Seigneur Jésus Christ,</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Pour qu'il pardonne nos péchés.</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378888" name="Picture 14" descr="The Holy Theotokos_3"/>
          <p:cNvPicPr>
            <a:picLocks noChangeAspect="1" noChangeArrowheads="1"/>
          </p:cNvPicPr>
          <p:nvPr/>
        </p:nvPicPr>
        <p:blipFill>
          <a:blip r:embed="rId3" cstate="print"/>
          <a:srcRect/>
          <a:stretch>
            <a:fillRect/>
          </a:stretch>
        </p:blipFill>
        <p:spPr bwMode="auto">
          <a:xfrm>
            <a:off x="4953000" y="0"/>
            <a:ext cx="1211263" cy="1447800"/>
          </a:xfrm>
          <a:prstGeom prst="rect">
            <a:avLst/>
          </a:prstGeom>
          <a:noFill/>
          <a:ln w="9525">
            <a:noFill/>
            <a:miter lim="800000"/>
            <a:headEnd/>
            <a:tailEnd/>
          </a:ln>
        </p:spPr>
      </p:pic>
      <p:sp>
        <p:nvSpPr>
          <p:cNvPr id="9" name="AutoShape 24">
            <a:hlinkClick r:id="rId4" action="ppaction://hlinksldjump" highlightClick="1"/>
          </p:cNvPr>
          <p:cNvSpPr>
            <a:spLocks noChangeArrowheads="1"/>
          </p:cNvSpPr>
          <p:nvPr/>
        </p:nvSpPr>
        <p:spPr bwMode="auto">
          <a:xfrm>
            <a:off x="70104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10" name="AutoShape 26">
            <a:hlinkClick r:id="rId5" action="ppaction://hlinksldjump" highlightClick="1"/>
          </p:cNvPr>
          <p:cNvSpPr>
            <a:spLocks noChangeArrowheads="1"/>
          </p:cNvSpPr>
          <p:nvPr/>
        </p:nvSpPr>
        <p:spPr bwMode="auto">
          <a:xfrm>
            <a:off x="2819400" y="6248400"/>
            <a:ext cx="1981200" cy="609600"/>
          </a:xfrm>
          <a:prstGeom prst="actionButtonBlank">
            <a:avLst/>
          </a:prstGeom>
          <a:solidFill>
            <a:srgbClr val="800000"/>
          </a:solidFill>
          <a:ln w="9525">
            <a:noFill/>
            <a:miter lim="800000"/>
            <a:headEnd/>
            <a:tailEnd/>
          </a:ln>
        </p:spPr>
        <p:txBody>
          <a:bodyPr wrap="none" tIns="118800" bIns="118800" anchor="ctr"/>
          <a:lstStyle/>
          <a:p>
            <a:pPr algn="ctr">
              <a:lnSpc>
                <a:spcPct val="90000"/>
              </a:lnSpc>
              <a:spcBef>
                <a:spcPct val="0"/>
              </a:spcBef>
            </a:pPr>
            <a:r>
              <a:rPr lang="en-CA" sz="1600" b="1" dirty="0"/>
              <a:t>Archangel Michael</a:t>
            </a:r>
            <a:endParaRPr lang="ar-EG" sz="1600" b="1" dirty="0"/>
          </a:p>
          <a:p>
            <a:pPr algn="ctr">
              <a:lnSpc>
                <a:spcPct val="90000"/>
              </a:lnSpc>
              <a:spcBef>
                <a:spcPct val="0"/>
              </a:spcBef>
            </a:pPr>
            <a:r>
              <a:rPr lang="ar-EG" sz="1600" b="1" dirty="0"/>
              <a:t>الملاك ميخائيل</a:t>
            </a:r>
            <a:endParaRPr lang="en-CA" sz="1600" b="1" dirty="0"/>
          </a:p>
          <a:p>
            <a:pPr algn="ctr">
              <a:lnSpc>
                <a:spcPct val="90000"/>
              </a:lnSpc>
              <a:spcBef>
                <a:spcPct val="0"/>
              </a:spcBef>
            </a:pPr>
            <a:endParaRPr lang="en-CA" sz="400" b="1" dirty="0"/>
          </a:p>
        </p:txBody>
      </p:sp>
      <p:sp>
        <p:nvSpPr>
          <p:cNvPr id="11" name="AutoShape 27">
            <a:hlinkClick r:id="rId6" action="ppaction://hlinksldjump" highlightClick="1"/>
          </p:cNvPr>
          <p:cNvSpPr>
            <a:spLocks noChangeArrowheads="1"/>
          </p:cNvSpPr>
          <p:nvPr/>
        </p:nvSpPr>
        <p:spPr bwMode="auto">
          <a:xfrm>
            <a:off x="4876800" y="6248400"/>
            <a:ext cx="1905000" cy="609600"/>
          </a:xfrm>
          <a:prstGeom prst="actionButtonBlank">
            <a:avLst/>
          </a:prstGeom>
          <a:solidFill>
            <a:srgbClr val="3366FF"/>
          </a:solidFill>
          <a:ln w="9525">
            <a:noFill/>
            <a:miter lim="800000"/>
            <a:headEnd/>
            <a:tailEnd/>
          </a:ln>
        </p:spPr>
        <p:txBody>
          <a:bodyPr wrap="none" tIns="118800" bIns="118800" anchor="ctr"/>
          <a:lstStyle/>
          <a:p>
            <a:pPr algn="ctr">
              <a:lnSpc>
                <a:spcPct val="90000"/>
              </a:lnSpc>
              <a:spcBef>
                <a:spcPct val="0"/>
              </a:spcBef>
            </a:pPr>
            <a:r>
              <a:rPr lang="en-CA" sz="1400" b="1" dirty="0"/>
              <a:t>Archangel Michael</a:t>
            </a:r>
          </a:p>
          <a:p>
            <a:pPr algn="ctr">
              <a:lnSpc>
                <a:spcPct val="90000"/>
              </a:lnSpc>
              <a:spcBef>
                <a:spcPct val="0"/>
              </a:spcBef>
            </a:pPr>
            <a:r>
              <a:rPr lang="en-CA" sz="1400" b="1" dirty="0"/>
              <a:t>Resurrection</a:t>
            </a:r>
            <a:endParaRPr lang="ar-EG" sz="1400" b="1" dirty="0"/>
          </a:p>
          <a:p>
            <a:pPr algn="ctr" rtl="1">
              <a:lnSpc>
                <a:spcPct val="90000"/>
              </a:lnSpc>
              <a:spcBef>
                <a:spcPct val="0"/>
              </a:spcBef>
            </a:pPr>
            <a:r>
              <a:rPr lang="ar-EG" sz="1600" b="1" dirty="0"/>
              <a:t>الملاك ميخائيل - القيامة</a:t>
            </a:r>
            <a:endParaRPr lang="en-CA" sz="400" b="1" dirty="0"/>
          </a:p>
        </p:txBody>
      </p:sp>
      <p:sp>
        <p:nvSpPr>
          <p:cNvPr id="8" name="Action Button: Custom 7">
            <a:hlinkClick r:id="rId7"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94168" name="Group 56"/>
          <p:cNvGraphicFramePr>
            <a:graphicFrameLocks noGrp="1"/>
          </p:cNvGraphicFramePr>
          <p:nvPr/>
        </p:nvGraphicFramePr>
        <p:xfrm>
          <a:off x="76200" y="914400"/>
          <a:ext cx="9067800" cy="5980176"/>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Seven archangels:</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always praising as they stand:</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before the </a:t>
                      </a:r>
                      <a:r>
                        <a:rPr kumimoji="0" lang="en-US" sz="2800" b="0" i="1" u="none" strike="noStrike" cap="none" normalizeH="0" baseline="0" dirty="0" err="1">
                          <a:ln>
                            <a:noFill/>
                          </a:ln>
                          <a:solidFill>
                            <a:schemeClr val="tx1"/>
                          </a:solidFill>
                          <a:effectLst/>
                          <a:latin typeface="Arial" charset="0"/>
                          <a:cs typeface="Arial" charset="0"/>
                        </a:rPr>
                        <a:t>Pantocrator</a:t>
                      </a:r>
                      <a:r>
                        <a:rPr kumimoji="0" lang="en-US" sz="28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serving the hidden mystery.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سبعة رؤساء ملائكة</a:t>
                      </a:r>
                      <a:br>
                        <a:rPr kumimoji="0" lang="ar-SA" sz="28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وقوف يسبحون</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أمام الضابط الكل</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يخدمون</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السر الخفي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Sasf</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n~ar,iaggeloc</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ceo~hi</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e~ratou</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euerhumnoc</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m~pem~yo</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m~pipantokratwr</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eusemsi</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m~muct</a:t>
                      </a:r>
                      <a:r>
                        <a:rPr kumimoji="0" lang="en-US" sz="3800" b="0" i="0" u="none" strike="noStrike" cap="none" normalizeH="0" baseline="0" dirty="0">
                          <a:ln>
                            <a:noFill/>
                          </a:ln>
                          <a:solidFill>
                            <a:srgbClr val="FFFF00"/>
                          </a:solidFill>
                          <a:effectLst/>
                          <a:latin typeface="Coptic1" pitchFamily="2" charset="0"/>
                          <a:cs typeface="Arial" charset="0"/>
                        </a:rPr>
                        <a:t>/</a:t>
                      </a:r>
                      <a:r>
                        <a:rPr kumimoji="0" lang="en-US" sz="3800" b="0" i="0" u="none" strike="noStrike" cap="none" normalizeH="0" baseline="0" dirty="0" err="1">
                          <a:ln>
                            <a:noFill/>
                          </a:ln>
                          <a:solidFill>
                            <a:srgbClr val="FFFF00"/>
                          </a:solidFill>
                          <a:effectLst/>
                          <a:latin typeface="Coptic1" pitchFamily="2" charset="0"/>
                          <a:cs typeface="Arial" charset="0"/>
                        </a:rPr>
                        <a:t>rion</a:t>
                      </a:r>
                      <a:r>
                        <a:rPr kumimoji="0" lang="en-US" sz="3800" b="0" i="0" u="none" strike="noStrike" cap="none" normalizeH="0" baseline="0" dirty="0">
                          <a:ln>
                            <a:noFill/>
                          </a:ln>
                          <a:solidFill>
                            <a:srgbClr val="FFFF00"/>
                          </a:solidFill>
                          <a:effectLst/>
                          <a:latin typeface="Coptic1" pitchFamily="2" charset="0"/>
                          <a:cs typeface="Arial" charset="0"/>
                        </a:rPr>
                        <a:t> eth/p.</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698625">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3200" b="1"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Sept archanges debout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louant continuellement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devant le Pantocrator</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Serviteurs du mystère voilé</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1994153" name="Group 41"/>
          <p:cNvGraphicFramePr>
            <a:graphicFrameLocks noGrp="1"/>
          </p:cNvGraphicFramePr>
          <p:nvPr/>
        </p:nvGraphicFramePr>
        <p:xfrm>
          <a:off x="152400" y="76200"/>
          <a:ext cx="8915400" cy="822960"/>
        </p:xfrm>
        <a:graphic>
          <a:graphicData uri="http://schemas.openxmlformats.org/drawingml/2006/table">
            <a:tbl>
              <a:tblPr/>
              <a:tblGrid>
                <a:gridCol w="3657600">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THE HEAVENLY ORDERS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ar-EG" sz="3200" b="0" i="0" u="none" strike="noStrike" cap="none" normalizeH="0" baseline="0">
                          <a:ln>
                            <a:noFill/>
                          </a:ln>
                          <a:solidFill>
                            <a:schemeClr val="tx1"/>
                          </a:solidFill>
                          <a:effectLst/>
                          <a:latin typeface="Arial" charset="0"/>
                          <a:cs typeface="Arial" charset="0"/>
                        </a:rPr>
                        <a:t> </a:t>
                      </a:r>
                      <a:r>
                        <a:rPr kumimoji="0" lang="ar-EG" sz="2400" b="1" i="0" u="none" strike="noStrike" cap="none" normalizeH="0" baseline="0">
                          <a:ln>
                            <a:noFill/>
                          </a:ln>
                          <a:solidFill>
                            <a:schemeClr val="tx1"/>
                          </a:solidFill>
                          <a:effectLst/>
                          <a:latin typeface="Arial" charset="0"/>
                          <a:cs typeface="Arial" charset="0"/>
                        </a:rPr>
                        <a:t>السمائيين</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24978" name="Picture 39" descr="Seven Archangels"/>
          <p:cNvPicPr>
            <a:picLocks noChangeAspect="1" noChangeArrowheads="1"/>
          </p:cNvPicPr>
          <p:nvPr/>
        </p:nvPicPr>
        <p:blipFill>
          <a:blip r:embed="rId3" cstate="print"/>
          <a:srcRect/>
          <a:stretch>
            <a:fillRect/>
          </a:stretch>
        </p:blipFill>
        <p:spPr bwMode="auto">
          <a:xfrm>
            <a:off x="7315200" y="4800600"/>
            <a:ext cx="1558925" cy="2057400"/>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advClick="0" advTm="0"/>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042733" name="Group 45"/>
          <p:cNvGraphicFramePr>
            <a:graphicFrameLocks noGrp="1"/>
          </p:cNvGraphicFramePr>
          <p:nvPr/>
        </p:nvGraphicFramePr>
        <p:xfrm>
          <a:off x="76200" y="1160463"/>
          <a:ext cx="9067800" cy="5720271"/>
        </p:xfrm>
        <a:graphic>
          <a:graphicData uri="http://schemas.openxmlformats.org/drawingml/2006/table">
            <a:tbl>
              <a:tblPr/>
              <a:tblGrid>
                <a:gridCol w="54864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524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the resurrection of Christ: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women carried the spices: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went and sought in haste: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Michael appeared unto them. </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عند قيامة المسيح</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توجهت النسوة حاملات الطيب</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وطلبت باجتهاد</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فظهر لهم ميخائيل.</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2086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Ca </a:t>
                      </a:r>
                      <a:r>
                        <a:rPr kumimoji="0" lang="en-US" sz="3200" b="0" i="0" u="none" strike="noStrike" cap="none" normalizeH="0" baseline="0" dirty="0" err="1">
                          <a:ln>
                            <a:noFill/>
                          </a:ln>
                          <a:solidFill>
                            <a:srgbClr val="FFFF00"/>
                          </a:solidFill>
                          <a:effectLst/>
                          <a:latin typeface="Coptic1" pitchFamily="2" charset="0"/>
                          <a:cs typeface="Arial" charset="0"/>
                        </a:rPr>
                        <a:t>t~anactacic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n~je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nihiomi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m~faicojen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aui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aukw</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ouc~poud</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afouwnh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nwou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n~je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Mi,a</a:t>
                      </a:r>
                      <a:r>
                        <a:rPr kumimoji="0" lang="en-US" sz="3200" b="0" i="0" u="none" strike="noStrike" cap="none" normalizeH="0" baseline="0" dirty="0">
                          <a:ln>
                            <a:noFill/>
                          </a:ln>
                          <a:solidFill>
                            <a:srgbClr val="FFFF00"/>
                          </a:solidFill>
                          <a:effectLst/>
                          <a:latin typeface="Coptic1" pitchFamily="2" charset="0"/>
                          <a:cs typeface="Arial" charset="0"/>
                        </a:rPr>
                        <a:t>/l.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3200" b="1"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À la résurrection du Christ :</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les femmes transportant les épices :</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vinrent et cherchèrent instamment :</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Michel leur apparut. </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042716" name="Group 28"/>
          <p:cNvGraphicFramePr>
            <a:graphicFrameLocks noGrp="1"/>
          </p:cNvGraphicFramePr>
          <p:nvPr/>
        </p:nvGraphicFramePr>
        <p:xfrm>
          <a:off x="152400" y="76200"/>
          <a:ext cx="8915400" cy="1018032"/>
        </p:xfrm>
        <a:graphic>
          <a:graphicData uri="http://schemas.openxmlformats.org/drawingml/2006/table">
            <a:tbl>
              <a:tblPr/>
              <a:tblGrid>
                <a:gridCol w="3657600">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Arial" charset="0"/>
                          <a:cs typeface="Arial" charset="0"/>
                        </a:rPr>
                        <a:t>DOXOLOGY FOR ARCHANGEL MICHAEL FOR THE RESURRECTION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ar-EG" sz="3200" b="0" i="0" u="none" strike="noStrike" cap="none" normalizeH="0" baseline="0">
                          <a:ln>
                            <a:noFill/>
                          </a:ln>
                          <a:solidFill>
                            <a:schemeClr val="tx1"/>
                          </a:solidFill>
                          <a:effectLst/>
                          <a:latin typeface="Arial" charset="0"/>
                          <a:cs typeface="Arial" charset="0"/>
                        </a:rPr>
                        <a:t> </a:t>
                      </a:r>
                      <a:r>
                        <a:rPr kumimoji="0" lang="ar-EG" sz="2400" b="1" i="0" u="none" strike="noStrike" cap="none" normalizeH="0" baseline="0">
                          <a:ln>
                            <a:noFill/>
                          </a:ln>
                          <a:solidFill>
                            <a:schemeClr val="tx1"/>
                          </a:solidFill>
                          <a:effectLst/>
                          <a:latin typeface="Arial" charset="0"/>
                          <a:cs typeface="Arial" charset="0"/>
                        </a:rPr>
                        <a:t>الملاك ميخائيل</a:t>
                      </a: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للقيامة</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86066" name="Picture 43" descr="angel_resurrection"/>
          <p:cNvPicPr>
            <a:picLocks noChangeAspect="1" noChangeArrowheads="1"/>
          </p:cNvPicPr>
          <p:nvPr/>
        </p:nvPicPr>
        <p:blipFill>
          <a:blip r:embed="rId3" cstate="print"/>
          <a:srcRect/>
          <a:stretch>
            <a:fillRect/>
          </a:stretch>
        </p:blipFill>
        <p:spPr bwMode="auto">
          <a:xfrm>
            <a:off x="0" y="2971800"/>
            <a:ext cx="1733550" cy="2590800"/>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044769" name="Group 33"/>
          <p:cNvGraphicFramePr>
            <a:graphicFrameLocks noGrp="1"/>
          </p:cNvGraphicFramePr>
          <p:nvPr/>
        </p:nvGraphicFramePr>
        <p:xfrm>
          <a:off x="0" y="228600"/>
          <a:ext cx="9067800" cy="6449568"/>
        </p:xfrm>
        <a:graphic>
          <a:graphicData uri="http://schemas.openxmlformats.org/drawingml/2006/table">
            <a:tbl>
              <a:tblPr/>
              <a:tblGrid>
                <a:gridCol w="54864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524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His likeness was: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like bright lightning:</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and his outfit was: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white as snow.</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وكانت هيئته</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مثل</a:t>
                      </a:r>
                      <a:r>
                        <a:rPr kumimoji="0" lang="ar-EG" sz="3200" b="0" i="0" u="none" strike="noStrike" cap="none" normalizeH="0" baseline="0">
                          <a:ln>
                            <a:noFill/>
                          </a:ln>
                          <a:solidFill>
                            <a:schemeClr val="tx1"/>
                          </a:solidFill>
                          <a:effectLst/>
                          <a:latin typeface="Arial" charset="0"/>
                          <a:cs typeface="Arial" charset="0"/>
                        </a:rPr>
                        <a:t> </a:t>
                      </a:r>
                      <a:r>
                        <a:rPr kumimoji="0" lang="ar-SA" sz="3200" b="0" i="0" u="none" strike="noStrike" cap="none" normalizeH="0" baseline="0">
                          <a:ln>
                            <a:noFill/>
                          </a:ln>
                          <a:solidFill>
                            <a:schemeClr val="tx1"/>
                          </a:solidFill>
                          <a:effectLst/>
                          <a:latin typeface="Arial" charset="0"/>
                          <a:cs typeface="Arial" charset="0"/>
                        </a:rPr>
                        <a:t>البرق المنير</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ولباسه</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أبيض كالثلج.</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2086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err="1">
                          <a:ln>
                            <a:noFill/>
                          </a:ln>
                          <a:solidFill>
                            <a:srgbClr val="FFFF00"/>
                          </a:solidFill>
                          <a:effectLst/>
                          <a:latin typeface="Coptic1" pitchFamily="2" charset="0"/>
                          <a:cs typeface="Arial" charset="0"/>
                        </a:rPr>
                        <a:t>Pefd~moc</a:t>
                      </a:r>
                      <a:r>
                        <a:rPr kumimoji="0" lang="en-US" sz="3600" b="0" i="0" u="none" strike="noStrike" cap="none" normalizeH="0" baseline="0" dirty="0">
                          <a:ln>
                            <a:noFill/>
                          </a:ln>
                          <a:solidFill>
                            <a:srgbClr val="FFFF00"/>
                          </a:solidFill>
                          <a:effectLst/>
                          <a:latin typeface="Coptic1" pitchFamily="2" charset="0"/>
                          <a:cs typeface="Arial" charset="0"/>
                        </a:rPr>
                        <a:t> de </a:t>
                      </a:r>
                      <a:r>
                        <a:rPr kumimoji="0" lang="en-US" sz="3600" b="0" i="0" u="none" strike="noStrike" cap="none" normalizeH="0" baseline="0" dirty="0" err="1">
                          <a:ln>
                            <a:noFill/>
                          </a:ln>
                          <a:solidFill>
                            <a:srgbClr val="FFFF00"/>
                          </a:solidFill>
                          <a:effectLst/>
                          <a:latin typeface="Coptic1" pitchFamily="2" charset="0"/>
                          <a:cs typeface="Arial" charset="0"/>
                        </a:rPr>
                        <a:t>nafoi</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m~v~r</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n~oucetebr</a:t>
                      </a:r>
                      <a:r>
                        <a:rPr kumimoji="0" lang="en-US" sz="3600" b="0" i="0" u="none" strike="noStrike" cap="none" normalizeH="0" baseline="0" dirty="0">
                          <a:ln>
                            <a:noFill/>
                          </a:ln>
                          <a:solidFill>
                            <a:srgbClr val="FFFF00"/>
                          </a:solidFill>
                          <a:effectLst/>
                          <a:latin typeface="Coptic1" pitchFamily="2" charset="0"/>
                          <a:cs typeface="Arial" charset="0"/>
                        </a:rPr>
                        <a:t>/j </a:t>
                      </a:r>
                      <a:r>
                        <a:rPr kumimoji="0" lang="en-US" sz="3600" b="0" i="0" u="none" strike="noStrike" cap="none" normalizeH="0" baseline="0" dirty="0" err="1">
                          <a:ln>
                            <a:noFill/>
                          </a:ln>
                          <a:solidFill>
                            <a:srgbClr val="FFFF00"/>
                          </a:solidFill>
                          <a:effectLst/>
                          <a:latin typeface="Coptic1" pitchFamily="2" charset="0"/>
                          <a:cs typeface="Arial" charset="0"/>
                        </a:rPr>
                        <a:t>n~ouwini</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ouoh</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tefhebcw</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c~ouwbs</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m~v~r</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n~ou,iwn</a:t>
                      </a:r>
                      <a:r>
                        <a:rPr kumimoji="0" lang="en-US" sz="36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3600" b="1"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Son apparence s’illumina :</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Comme l’éclair :</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et ses habits devinrent blancs :</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comme la neige.</a:t>
                      </a:r>
                      <a:endParaRPr kumimoji="0" lang="fr-CA" sz="3200" b="0" i="0" u="none" strike="noStrike" cap="none" normalizeH="0" baseline="0">
                        <a:ln>
                          <a:noFill/>
                        </a:ln>
                        <a:solidFill>
                          <a:schemeClr val="tx1"/>
                        </a:solidFill>
                        <a:effectLst/>
                        <a:latin typeface="Arial"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387080" name="Picture 24" descr="angel_resurrection"/>
          <p:cNvPicPr>
            <a:picLocks noChangeAspect="1" noChangeArrowheads="1"/>
          </p:cNvPicPr>
          <p:nvPr/>
        </p:nvPicPr>
        <p:blipFill>
          <a:blip r:embed="rId3" cstate="print"/>
          <a:srcRect/>
          <a:stretch>
            <a:fillRect/>
          </a:stretch>
        </p:blipFill>
        <p:spPr bwMode="auto">
          <a:xfrm>
            <a:off x="17463" y="2895600"/>
            <a:ext cx="1836737" cy="27432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046818" name="Group 34"/>
          <p:cNvGraphicFramePr>
            <a:graphicFrameLocks noGrp="1"/>
          </p:cNvGraphicFramePr>
          <p:nvPr/>
        </p:nvGraphicFramePr>
        <p:xfrm>
          <a:off x="0" y="228600"/>
          <a:ext cx="9067800" cy="6254496"/>
        </p:xfrm>
        <a:graphic>
          <a:graphicData uri="http://schemas.openxmlformats.org/drawingml/2006/table">
            <a:tbl>
              <a:tblPr/>
              <a:tblGrid>
                <a:gridCol w="6016625">
                  <a:extLst>
                    <a:ext uri="{9D8B030D-6E8A-4147-A177-3AD203B41FA5}">
                      <a16:colId xmlns:a16="http://schemas.microsoft.com/office/drawing/2014/main" val="20000"/>
                    </a:ext>
                  </a:extLst>
                </a:gridCol>
                <a:gridCol w="3051175">
                  <a:extLst>
                    <a:ext uri="{9D8B030D-6E8A-4147-A177-3AD203B41FA5}">
                      <a16:colId xmlns:a16="http://schemas.microsoft.com/office/drawing/2014/main" val="20001"/>
                    </a:ext>
                  </a:extLst>
                </a:gridCol>
              </a:tblGrid>
              <a:tr h="1524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answered and said: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unto the women who carried the spices: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Whom you seek after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has risen: He is not here.”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فاجاب وقال</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للنسوة حاملات الطيب</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ان الذى تطلبنه</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قد قام وليس ههنا.</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2086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err="1">
                          <a:ln>
                            <a:noFill/>
                          </a:ln>
                          <a:solidFill>
                            <a:srgbClr val="FFFF00"/>
                          </a:solidFill>
                          <a:effectLst/>
                          <a:latin typeface="Coptic1" pitchFamily="2" charset="0"/>
                          <a:cs typeface="Arial" charset="0"/>
                        </a:rPr>
                        <a:t>Aferouw</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ouoh</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pejaf</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err="1">
                          <a:ln>
                            <a:noFill/>
                          </a:ln>
                          <a:solidFill>
                            <a:srgbClr val="FFFF00"/>
                          </a:solidFill>
                          <a:effectLst/>
                          <a:latin typeface="Coptic1" pitchFamily="2" charset="0"/>
                          <a:cs typeface="Arial" charset="0"/>
                        </a:rPr>
                        <a:t>n~nihiomi</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m~faicojen</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a:ln>
                            <a:noFill/>
                          </a:ln>
                          <a:solidFill>
                            <a:srgbClr val="FFFF00"/>
                          </a:solidFill>
                          <a:effectLst/>
                          <a:latin typeface="Coptic1" pitchFamily="2" charset="0"/>
                          <a:cs typeface="Arial" charset="0"/>
                        </a:rPr>
                        <a:t>je v/</a:t>
                      </a:r>
                      <a:r>
                        <a:rPr kumimoji="0" lang="en-US" sz="3600" b="0" i="0" u="none" strike="noStrike" cap="none" normalizeH="0" baseline="0" dirty="0" err="1">
                          <a:ln>
                            <a:noFill/>
                          </a:ln>
                          <a:solidFill>
                            <a:srgbClr val="FFFF00"/>
                          </a:solidFill>
                          <a:effectLst/>
                          <a:latin typeface="Coptic1" pitchFamily="2" charset="0"/>
                          <a:cs typeface="Arial" charset="0"/>
                        </a:rPr>
                        <a:t>e~tetenko</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n~cwf</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err="1">
                          <a:ln>
                            <a:noFill/>
                          </a:ln>
                          <a:solidFill>
                            <a:srgbClr val="FFFF00"/>
                          </a:solidFill>
                          <a:effectLst/>
                          <a:latin typeface="Coptic1" pitchFamily="2" charset="0"/>
                          <a:cs typeface="Arial" charset="0"/>
                        </a:rPr>
                        <a:t>aftwnf</a:t>
                      </a:r>
                      <a:r>
                        <a:rPr kumimoji="0" lang="en-US" sz="3600" b="0" i="0" u="none" strike="noStrike" cap="none" normalizeH="0" baseline="0" dirty="0">
                          <a:ln>
                            <a:noFill/>
                          </a:ln>
                          <a:solidFill>
                            <a:srgbClr val="FFFF00"/>
                          </a:solidFill>
                          <a:effectLst/>
                          <a:latin typeface="Coptic1" pitchFamily="2" charset="0"/>
                          <a:cs typeface="Arial" charset="0"/>
                        </a:rPr>
                        <a:t> f~,/ </a:t>
                      </a:r>
                      <a:r>
                        <a:rPr kumimoji="0" lang="en-US" sz="3600" b="0" i="0" u="none" strike="noStrike" cap="none" normalizeH="0" baseline="0" dirty="0" err="1">
                          <a:ln>
                            <a:noFill/>
                          </a:ln>
                          <a:solidFill>
                            <a:srgbClr val="FFFF00"/>
                          </a:solidFill>
                          <a:effectLst/>
                          <a:latin typeface="Coptic1" pitchFamily="2" charset="0"/>
                          <a:cs typeface="Arial" charset="0"/>
                        </a:rPr>
                        <a:t>m~paima</a:t>
                      </a:r>
                      <a:r>
                        <a:rPr kumimoji="0" lang="en-US" sz="3600" b="0" i="0" u="none" strike="noStrike" cap="none" normalizeH="0" baseline="0" dirty="0">
                          <a:ln>
                            <a:noFill/>
                          </a:ln>
                          <a:solidFill>
                            <a:srgbClr val="FFFF00"/>
                          </a:solidFill>
                          <a:effectLst/>
                          <a:latin typeface="Coptic1" pitchFamily="2" charset="0"/>
                          <a:cs typeface="Arial" charset="0"/>
                        </a:rPr>
                        <a:t> an.</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3600" b="1"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Il répondit et dit :</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aux femmes transportant les épices :</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 Celui que vous cherchez </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est ressuscité : Il n’est pas ici ».</a:t>
                      </a:r>
                      <a:endParaRPr kumimoji="0" lang="fr-CA" sz="3200" b="0" i="0" u="none" strike="noStrike" cap="none" normalizeH="0" baseline="0">
                        <a:ln>
                          <a:noFill/>
                        </a:ln>
                        <a:solidFill>
                          <a:schemeClr val="tx1"/>
                        </a:solidFill>
                        <a:effectLst/>
                        <a:latin typeface="Arial"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388104" name="Picture 14" descr="angel_resurrection"/>
          <p:cNvPicPr>
            <a:picLocks noChangeAspect="1" noChangeArrowheads="1"/>
          </p:cNvPicPr>
          <p:nvPr/>
        </p:nvPicPr>
        <p:blipFill>
          <a:blip r:embed="rId3" cstate="print"/>
          <a:srcRect/>
          <a:stretch>
            <a:fillRect/>
          </a:stretch>
        </p:blipFill>
        <p:spPr bwMode="auto">
          <a:xfrm>
            <a:off x="0" y="2362200"/>
            <a:ext cx="1785938" cy="26670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048854" name="Group 22"/>
          <p:cNvGraphicFramePr>
            <a:graphicFrameLocks noGrp="1"/>
          </p:cNvGraphicFramePr>
          <p:nvPr/>
        </p:nvGraphicFramePr>
        <p:xfrm>
          <a:off x="0" y="228600"/>
          <a:ext cx="9067800" cy="6254496"/>
        </p:xfrm>
        <a:graphic>
          <a:graphicData uri="http://schemas.openxmlformats.org/drawingml/2006/table">
            <a:tbl>
              <a:tblPr/>
              <a:tblGrid>
                <a:gridCol w="54102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524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Go quickly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tell His apostles: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has risen from the dead: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as He told you. </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إذهبن وأسرعن</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وقلن لرسله</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إنه قام من بين الأموات</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 كما قال لكم.</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2086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err="1">
                          <a:ln>
                            <a:noFill/>
                          </a:ln>
                          <a:solidFill>
                            <a:srgbClr val="FFFF00"/>
                          </a:solidFill>
                          <a:effectLst/>
                          <a:latin typeface="Coptic1" pitchFamily="2" charset="0"/>
                          <a:cs typeface="Arial" charset="0"/>
                        </a:rPr>
                        <a:t>Iwc</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ouoh</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masenwten</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err="1">
                          <a:ln>
                            <a:noFill/>
                          </a:ln>
                          <a:solidFill>
                            <a:srgbClr val="FFFF00"/>
                          </a:solidFill>
                          <a:effectLst/>
                          <a:latin typeface="Coptic1" pitchFamily="2" charset="0"/>
                          <a:cs typeface="Arial" charset="0"/>
                        </a:rPr>
                        <a:t>a~joc</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n~nefa~poctoloc</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a:ln>
                            <a:noFill/>
                          </a:ln>
                          <a:solidFill>
                            <a:srgbClr val="FFFF00"/>
                          </a:solidFill>
                          <a:effectLst/>
                          <a:latin typeface="Coptic1" pitchFamily="2" charset="0"/>
                          <a:cs typeface="Arial" charset="0"/>
                        </a:rPr>
                        <a:t>je </a:t>
                      </a:r>
                      <a:r>
                        <a:rPr kumimoji="0" lang="en-US" sz="3600" b="0" i="0" u="none" strike="noStrike" cap="none" normalizeH="0" baseline="0" dirty="0" err="1">
                          <a:ln>
                            <a:noFill/>
                          </a:ln>
                          <a:solidFill>
                            <a:srgbClr val="FFFF00"/>
                          </a:solidFill>
                          <a:effectLst/>
                          <a:latin typeface="Coptic1" pitchFamily="2" charset="0"/>
                          <a:cs typeface="Arial" charset="0"/>
                        </a:rPr>
                        <a:t>aftwnf</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e~bolqen</a:t>
                      </a:r>
                      <a:r>
                        <a:rPr kumimoji="0" lang="en-US" sz="3600" b="0" i="0" u="none" strike="noStrike" cap="none" normalizeH="0" baseline="0" dirty="0">
                          <a:ln>
                            <a:noFill/>
                          </a:ln>
                          <a:solidFill>
                            <a:srgbClr val="FFFF00"/>
                          </a:solidFill>
                          <a:effectLst/>
                          <a:latin typeface="Coptic1" pitchFamily="2" charset="0"/>
                          <a:cs typeface="Arial" charset="0"/>
                        </a:rPr>
                        <a:t> n/</a:t>
                      </a:r>
                      <a:r>
                        <a:rPr kumimoji="0" lang="en-US" sz="3600" b="0" i="0" u="none" strike="noStrike" cap="none" normalizeH="0" baseline="0" dirty="0" err="1">
                          <a:ln>
                            <a:noFill/>
                          </a:ln>
                          <a:solidFill>
                            <a:srgbClr val="FFFF00"/>
                          </a:solidFill>
                          <a:effectLst/>
                          <a:latin typeface="Coptic1" pitchFamily="2" charset="0"/>
                          <a:cs typeface="Arial" charset="0"/>
                        </a:rPr>
                        <a:t>eymwout</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err="1">
                          <a:ln>
                            <a:noFill/>
                          </a:ln>
                          <a:solidFill>
                            <a:srgbClr val="FFFF00"/>
                          </a:solidFill>
                          <a:effectLst/>
                          <a:latin typeface="Coptic1" pitchFamily="2" charset="0"/>
                          <a:cs typeface="Arial" charset="0"/>
                        </a:rPr>
                        <a:t>kata</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v~r</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e~tafjoc</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nwten</a:t>
                      </a:r>
                      <a:r>
                        <a:rPr kumimoji="0" lang="en-US" sz="36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3600" b="1"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Allez rapidement :</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et dîtes aux apôtres :</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Il ressuscita des morts :</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 comme Il vous l’a dit.</a:t>
                      </a:r>
                      <a:endParaRPr kumimoji="0" lang="fr-CA" sz="3200" b="0" i="0" u="none" strike="noStrike" cap="none" normalizeH="0" baseline="0">
                        <a:ln>
                          <a:noFill/>
                        </a:ln>
                        <a:solidFill>
                          <a:schemeClr val="tx1"/>
                        </a:solidFill>
                        <a:effectLst/>
                        <a:latin typeface="Arial"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389128" name="Picture 14" descr="angel_resurrection"/>
          <p:cNvPicPr>
            <a:picLocks noChangeAspect="1" noChangeArrowheads="1"/>
          </p:cNvPicPr>
          <p:nvPr/>
        </p:nvPicPr>
        <p:blipFill>
          <a:blip r:embed="rId3" cstate="print"/>
          <a:srcRect/>
          <a:stretch>
            <a:fillRect/>
          </a:stretch>
        </p:blipFill>
        <p:spPr bwMode="auto">
          <a:xfrm>
            <a:off x="0" y="4191000"/>
            <a:ext cx="1428750" cy="21336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050916" name="Group 36"/>
          <p:cNvGraphicFramePr>
            <a:graphicFrameLocks noGrp="1"/>
          </p:cNvGraphicFramePr>
          <p:nvPr/>
        </p:nvGraphicFramePr>
        <p:xfrm>
          <a:off x="0" y="228600"/>
          <a:ext cx="9144000" cy="5980176"/>
        </p:xfrm>
        <a:graphic>
          <a:graphicData uri="http://schemas.openxmlformats.org/drawingml/2006/table">
            <a:tbl>
              <a:tblPr/>
              <a:tblGrid>
                <a:gridCol w="54864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524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Rejoice for He, Who was crucified has risen: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behold, He is going before you: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to Galilee. You will see Him there: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as I have told you. </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افرحوا لأن الذى صُلب قد قام</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وسيسبقكم</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إلى الجليل هناك ترونه</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هاقد قلت لكنّ.</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2086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err="1">
                          <a:ln>
                            <a:noFill/>
                          </a:ln>
                          <a:solidFill>
                            <a:srgbClr val="FFFF00"/>
                          </a:solidFill>
                          <a:effectLst/>
                          <a:latin typeface="Coptic1" pitchFamily="2" charset="0"/>
                          <a:cs typeface="Arial" charset="0"/>
                        </a:rPr>
                        <a:t>Rasi</a:t>
                      </a:r>
                      <a:r>
                        <a:rPr kumimoji="0" lang="en-US" sz="3600" b="0" i="0" u="none" strike="noStrike" cap="none" normalizeH="0" baseline="0" dirty="0">
                          <a:ln>
                            <a:noFill/>
                          </a:ln>
                          <a:solidFill>
                            <a:srgbClr val="FFFF00"/>
                          </a:solidFill>
                          <a:effectLst/>
                          <a:latin typeface="Coptic1" pitchFamily="2" charset="0"/>
                          <a:cs typeface="Arial" charset="0"/>
                        </a:rPr>
                        <a:t> je v/</a:t>
                      </a:r>
                      <a:r>
                        <a:rPr kumimoji="0" lang="en-US" sz="3600" b="0" i="0" u="none" strike="noStrike" cap="none" normalizeH="0" baseline="0" dirty="0" err="1">
                          <a:ln>
                            <a:noFill/>
                          </a:ln>
                          <a:solidFill>
                            <a:srgbClr val="FFFF00"/>
                          </a:solidFill>
                          <a:effectLst/>
                          <a:latin typeface="Coptic1" pitchFamily="2" charset="0"/>
                          <a:cs typeface="Arial" charset="0"/>
                        </a:rPr>
                        <a:t>etauasf</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aftwnf</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a:ln>
                            <a:noFill/>
                          </a:ln>
                          <a:solidFill>
                            <a:srgbClr val="FFFF00"/>
                          </a:solidFill>
                          <a:effectLst/>
                          <a:latin typeface="Coptic1" pitchFamily="2" charset="0"/>
                          <a:cs typeface="Arial" charset="0"/>
                        </a:rPr>
                        <a:t>h/</a:t>
                      </a:r>
                      <a:r>
                        <a:rPr kumimoji="0" lang="en-US" sz="3600" b="0" i="0" u="none" strike="noStrike" cap="none" normalizeH="0" baseline="0" dirty="0" err="1">
                          <a:ln>
                            <a:noFill/>
                          </a:ln>
                          <a:solidFill>
                            <a:srgbClr val="FFFF00"/>
                          </a:solidFill>
                          <a:effectLst/>
                          <a:latin typeface="Coptic1" pitchFamily="2" charset="0"/>
                          <a:cs typeface="Arial" charset="0"/>
                        </a:rPr>
                        <a:t>ppe</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f~naersorp</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e~rwten</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a:ln>
                            <a:noFill/>
                          </a:ln>
                          <a:solidFill>
                            <a:srgbClr val="FFFF00"/>
                          </a:solidFill>
                          <a:effectLst/>
                          <a:latin typeface="Coptic1" pitchFamily="2" charset="0"/>
                          <a:cs typeface="Arial" charset="0"/>
                        </a:rPr>
                        <a:t> e~]</a:t>
                      </a:r>
                      <a:r>
                        <a:rPr kumimoji="0" lang="en-US" sz="3600" b="0" i="0" u="none" strike="noStrike" cap="none" normalizeH="0" baseline="0" dirty="0" err="1">
                          <a:ln>
                            <a:noFill/>
                          </a:ln>
                          <a:solidFill>
                            <a:srgbClr val="FFFF00"/>
                          </a:solidFill>
                          <a:effectLst/>
                          <a:latin typeface="Coptic1" pitchFamily="2" charset="0"/>
                          <a:cs typeface="Arial" charset="0"/>
                        </a:rPr>
                        <a:t>galilea</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tetennau</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e~rof</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m~mau</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a:ln>
                            <a:noFill/>
                          </a:ln>
                          <a:solidFill>
                            <a:srgbClr val="FFFF00"/>
                          </a:solidFill>
                          <a:effectLst/>
                          <a:latin typeface="Coptic1" pitchFamily="2" charset="0"/>
                          <a:cs typeface="Arial" charset="0"/>
                        </a:rPr>
                        <a:t> je </a:t>
                      </a:r>
                      <a:r>
                        <a:rPr kumimoji="0" lang="en-US" sz="3600" b="0" i="0" u="none" strike="noStrike" cap="none" normalizeH="0" baseline="0" dirty="0" err="1">
                          <a:ln>
                            <a:noFill/>
                          </a:ln>
                          <a:solidFill>
                            <a:srgbClr val="FFFF00"/>
                          </a:solidFill>
                          <a:effectLst/>
                          <a:latin typeface="Coptic1" pitchFamily="2" charset="0"/>
                          <a:cs typeface="Arial" charset="0"/>
                        </a:rPr>
                        <a:t>aijoc</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nwten</a:t>
                      </a:r>
                      <a:r>
                        <a:rPr kumimoji="0" lang="en-US" sz="36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3600" b="1"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2800" b="0" i="0" u="none" strike="noStrike" cap="none" normalizeH="0" baseline="0">
                          <a:ln>
                            <a:noFill/>
                          </a:ln>
                          <a:solidFill>
                            <a:schemeClr val="tx1"/>
                          </a:solidFill>
                          <a:effectLst/>
                          <a:latin typeface="Arial" charset="0"/>
                          <a:cs typeface="Arial" charset="0"/>
                        </a:rPr>
                        <a:t>Réjouissez-vous car Celui qui fut crucifié ressuscita :</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et voici, il vous précède :</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en Galilée, c'est là que vous le verrez :</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voici, je vous l'ai dit.</a:t>
                      </a:r>
                      <a:endParaRPr kumimoji="0" lang="fr-CA" sz="3200" b="0" i="0" u="none" strike="noStrike" cap="none" normalizeH="0" baseline="0">
                        <a:ln>
                          <a:noFill/>
                        </a:ln>
                        <a:solidFill>
                          <a:schemeClr val="tx1"/>
                        </a:solidFill>
                        <a:effectLst/>
                        <a:latin typeface="Arial"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390152" name="Picture 14" descr="angel_resurrection"/>
          <p:cNvPicPr>
            <a:picLocks noChangeAspect="1" noChangeArrowheads="1"/>
          </p:cNvPicPr>
          <p:nvPr/>
        </p:nvPicPr>
        <p:blipFill>
          <a:blip r:embed="rId3" cstate="print"/>
          <a:srcRect/>
          <a:stretch>
            <a:fillRect/>
          </a:stretch>
        </p:blipFill>
        <p:spPr bwMode="auto">
          <a:xfrm>
            <a:off x="7996238" y="5105400"/>
            <a:ext cx="1223962" cy="1828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607515" name="Group 27"/>
          <p:cNvGraphicFramePr>
            <a:graphicFrameLocks noGrp="1"/>
          </p:cNvGraphicFramePr>
          <p:nvPr/>
        </p:nvGraphicFramePr>
        <p:xfrm>
          <a:off x="0" y="1000125"/>
          <a:ext cx="8686800" cy="5825173"/>
        </p:xfrm>
        <a:graphic>
          <a:graphicData uri="http://schemas.openxmlformats.org/drawingml/2006/table">
            <a:tbl>
              <a:tblPr/>
              <a:tblGrid>
                <a:gridCol w="8686800">
                  <a:extLst>
                    <a:ext uri="{9D8B030D-6E8A-4147-A177-3AD203B41FA5}">
                      <a16:colId xmlns:a16="http://schemas.microsoft.com/office/drawing/2014/main" val="20000"/>
                    </a:ext>
                  </a:extLst>
                </a:gridCol>
              </a:tblGrid>
              <a:tr h="1693863">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pitchFamily="34" charset="0"/>
                        </a:rPr>
                        <a:t>تعالوا فلنسجد</a:t>
                      </a:r>
                      <a:endParaRPr kumimoji="0" lang="ar-EG" altLang="zh-CN" sz="2800" b="0" i="0" u="none" strike="noStrike" cap="none" normalizeH="0" baseline="0" dirty="0">
                        <a:ln>
                          <a:noFill/>
                        </a:ln>
                        <a:solidFill>
                          <a:schemeClr val="tx1"/>
                        </a:solidFill>
                        <a:effectLst/>
                        <a:latin typeface="Arial" charset="0"/>
                        <a:cs typeface="Arial" pitchFamily="34" charset="0"/>
                      </a:endParaRPr>
                    </a:p>
                    <a:p>
                      <a:pPr marL="0" marR="0" lvl="0" indent="0" algn="ctr" defTabSz="914400" rtl="1" eaLnBrk="1" fontAlgn="base" latinLnBrk="0" hangingPunct="1">
                        <a:lnSpc>
                          <a:spcPct val="100000"/>
                        </a:lnSpc>
                        <a:spcBef>
                          <a:spcPct val="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pitchFamily="34" charset="0"/>
                        </a:rPr>
                        <a:t>للثالوث القدوس </a:t>
                      </a:r>
                      <a:endParaRPr kumimoji="0" lang="ar-EG" altLang="zh-CN" sz="2800" b="0" i="0" u="none" strike="noStrike" cap="none" normalizeH="0" baseline="0" dirty="0">
                        <a:ln>
                          <a:noFill/>
                        </a:ln>
                        <a:solidFill>
                          <a:schemeClr val="tx1"/>
                        </a:solidFill>
                        <a:effectLst/>
                        <a:latin typeface="Arial" charset="0"/>
                        <a:cs typeface="Arial" pitchFamily="34" charset="0"/>
                      </a:endParaRPr>
                    </a:p>
                    <a:p>
                      <a:pPr marL="0" marR="0" lvl="0" indent="0" algn="ctr" defTabSz="914400" rtl="1" eaLnBrk="1" fontAlgn="base" latinLnBrk="0" hangingPunct="1">
                        <a:lnSpc>
                          <a:spcPct val="100000"/>
                        </a:lnSpc>
                        <a:spcBef>
                          <a:spcPct val="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pitchFamily="34" charset="0"/>
                        </a:rPr>
                        <a:t>الذي هو الآب والإبن </a:t>
                      </a:r>
                      <a:endParaRPr kumimoji="0" lang="ar-EG" altLang="zh-CN" sz="2800" b="0" i="0" u="none" strike="noStrike" cap="none" normalizeH="0" baseline="0" dirty="0">
                        <a:ln>
                          <a:noFill/>
                        </a:ln>
                        <a:solidFill>
                          <a:schemeClr val="tx1"/>
                        </a:solidFill>
                        <a:effectLst/>
                        <a:latin typeface="Arial" charset="0"/>
                        <a:cs typeface="Arial" pitchFamily="34" charset="0"/>
                      </a:endParaRPr>
                    </a:p>
                    <a:p>
                      <a:pPr marL="0" marR="0" lvl="0" indent="0" algn="ctr" defTabSz="914400" rtl="1" eaLnBrk="1" fontAlgn="base" latinLnBrk="0" hangingPunct="1">
                        <a:lnSpc>
                          <a:spcPct val="100000"/>
                        </a:lnSpc>
                        <a:spcBef>
                          <a:spcPct val="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pitchFamily="34" charset="0"/>
                        </a:rPr>
                        <a:t>والروح القدس</a:t>
                      </a:r>
                      <a:endParaRPr kumimoji="0" lang="ar-EG" altLang="zh-CN" sz="2800" b="0" i="0" u="none" strike="noStrike" cap="none" normalizeH="0" baseline="0" dirty="0">
                        <a:ln>
                          <a:noFill/>
                        </a:ln>
                        <a:solidFill>
                          <a:schemeClr val="tx1"/>
                        </a:solidFill>
                        <a:effectLst/>
                        <a:latin typeface="Arial" charset="0"/>
                        <a:cs typeface="Arial" pitchFamily="34"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018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err="1">
                          <a:ln>
                            <a:noFill/>
                          </a:ln>
                          <a:solidFill>
                            <a:srgbClr val="FFFF00"/>
                          </a:solidFill>
                          <a:effectLst/>
                          <a:latin typeface="Coptic1" pitchFamily="2" charset="0"/>
                          <a:cs typeface="Arial" charset="0"/>
                        </a:rPr>
                        <a:t>Amwini</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marenouwst</a:t>
                      </a:r>
                      <a:r>
                        <a:rPr kumimoji="0" lang="en-US" sz="2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FFFF00"/>
                          </a:solidFill>
                          <a:effectLst/>
                          <a:latin typeface="Coptic1" pitchFamily="2" charset="0"/>
                          <a:cs typeface="Arial" charset="0"/>
                        </a:rPr>
                        <a:t>n~}</a:t>
                      </a:r>
                      <a:r>
                        <a:rPr kumimoji="0" lang="en-US" sz="2800" b="0" i="0" u="none" strike="noStrike" cap="none" normalizeH="0" baseline="0" dirty="0" err="1">
                          <a:ln>
                            <a:noFill/>
                          </a:ln>
                          <a:solidFill>
                            <a:srgbClr val="FFFF00"/>
                          </a:solidFill>
                          <a:effectLst/>
                          <a:latin typeface="Coptic1" pitchFamily="2" charset="0"/>
                          <a:cs typeface="Arial" charset="0"/>
                        </a:rPr>
                        <a:t>t~riac</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eyouab</a:t>
                      </a:r>
                      <a:r>
                        <a:rPr kumimoji="0" lang="en-US" sz="2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e~te</a:t>
                      </a:r>
                      <a:r>
                        <a:rPr kumimoji="0" lang="en-US" sz="2800" b="0" i="0" u="none" strike="noStrike" cap="none" normalizeH="0" baseline="0" dirty="0">
                          <a:ln>
                            <a:noFill/>
                          </a:ln>
                          <a:solidFill>
                            <a:srgbClr val="FFFF00"/>
                          </a:solidFill>
                          <a:effectLst/>
                          <a:latin typeface="Coptic1" pitchFamily="2" charset="0"/>
                          <a:cs typeface="Arial" charset="0"/>
                        </a:rPr>
                        <a:t> v~~</a:t>
                      </a:r>
                      <a:r>
                        <a:rPr kumimoji="0" lang="en-US" sz="2800" b="0" i="0" u="none" strike="noStrike" cap="none" normalizeH="0" baseline="0" dirty="0" err="1">
                          <a:ln>
                            <a:noFill/>
                          </a:ln>
                          <a:solidFill>
                            <a:srgbClr val="FFFF00"/>
                          </a:solidFill>
                          <a:effectLst/>
                          <a:latin typeface="Coptic1" pitchFamily="2" charset="0"/>
                          <a:cs typeface="Arial" charset="0"/>
                        </a:rPr>
                        <a:t>iwt</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nem</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p~s</a:t>
                      </a:r>
                      <a:r>
                        <a:rPr kumimoji="0" lang="en-US" sz="2800" b="0" i="0" u="none" strike="noStrike" cap="none" normalizeH="0" baseline="0" dirty="0">
                          <a:ln>
                            <a:noFill/>
                          </a:ln>
                          <a:solidFill>
                            <a:srgbClr val="FFFF00"/>
                          </a:solidFill>
                          <a:effectLst/>
                          <a:latin typeface="Coptic1" pitchFamily="2" charset="0"/>
                          <a:cs typeface="Arial" charset="0"/>
                        </a:rPr>
                        <a:t>/</a:t>
                      </a:r>
                      <a:r>
                        <a:rPr kumimoji="0" lang="en-US" sz="2800" b="0" i="0" u="none" strike="noStrike" cap="none" normalizeH="0" baseline="0" dirty="0" err="1">
                          <a:ln>
                            <a:noFill/>
                          </a:ln>
                          <a:solidFill>
                            <a:srgbClr val="FFFF00"/>
                          </a:solidFill>
                          <a:effectLst/>
                          <a:latin typeface="Coptic1" pitchFamily="2" charset="0"/>
                          <a:cs typeface="Arial" charset="0"/>
                        </a:rPr>
                        <a:t>ri</a:t>
                      </a:r>
                      <a:r>
                        <a:rPr kumimoji="0" lang="en-US" sz="2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err="1">
                          <a:ln>
                            <a:noFill/>
                          </a:ln>
                          <a:solidFill>
                            <a:srgbClr val="FFFF00"/>
                          </a:solidFill>
                          <a:effectLst/>
                          <a:latin typeface="Coptic1" pitchFamily="2" charset="0"/>
                          <a:cs typeface="Arial" charset="0"/>
                        </a:rPr>
                        <a:t>nem</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pip~neuma</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eyouab</a:t>
                      </a:r>
                      <a:r>
                        <a:rPr kumimoji="0" lang="en-US" sz="28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108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Venez , adorons</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 la Sainte Trinit</a:t>
                      </a:r>
                      <a:r>
                        <a:rPr kumimoji="0" lang="fr-CA" sz="2800" b="0" i="0" u="none" strike="noStrike" cap="none" normalizeH="0" baseline="0" dirty="0">
                          <a:ln>
                            <a:noFill/>
                          </a:ln>
                          <a:solidFill>
                            <a:schemeClr val="tx1"/>
                          </a:solidFill>
                          <a:effectLst/>
                          <a:latin typeface="Arial" charset="0"/>
                          <a:cs typeface="Arial" charset="0"/>
                        </a:rPr>
                        <a:t>é</a:t>
                      </a:r>
                      <a:r>
                        <a:rPr kumimoji="0" lang="fr-CA" sz="2800" b="0" i="0" u="none" strike="noStrike" cap="none" normalizeH="0" baseline="0" dirty="0">
                          <a:ln>
                            <a:noFill/>
                          </a:ln>
                          <a:solidFill>
                            <a:schemeClr val="tx1"/>
                          </a:solidFill>
                          <a:effectLst/>
                          <a:latin typeface="Arial" charset="0"/>
                          <a:cs typeface="Arial" pitchFamily="34"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 Le père , le Fils</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 et le saint Esprit</a:t>
                      </a:r>
                    </a:p>
                  </a:txBody>
                  <a:tcP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607502" name="Group 14"/>
          <p:cNvGraphicFramePr>
            <a:graphicFrameLocks noGrp="1"/>
          </p:cNvGraphicFramePr>
          <p:nvPr/>
        </p:nvGraphicFramePr>
        <p:xfrm>
          <a:off x="228600" y="152400"/>
          <a:ext cx="8534400" cy="762000"/>
        </p:xfrm>
        <a:graphic>
          <a:graphicData uri="http://schemas.openxmlformats.org/drawingml/2006/table">
            <a:tbl>
              <a:tblPr/>
              <a:tblGrid>
                <a:gridCol w="4558348">
                  <a:extLst>
                    <a:ext uri="{9D8B030D-6E8A-4147-A177-3AD203B41FA5}">
                      <a16:colId xmlns:a16="http://schemas.microsoft.com/office/drawing/2014/main" val="20000"/>
                    </a:ext>
                  </a:extLst>
                </a:gridCol>
                <a:gridCol w="3976052">
                  <a:extLst>
                    <a:ext uri="{9D8B030D-6E8A-4147-A177-3AD203B41FA5}">
                      <a16:colId xmlns:a16="http://schemas.microsoft.com/office/drawing/2014/main" val="20001"/>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2000" b="1" i="0" u="none" strike="noStrike" cap="none" normalizeH="0" baseline="0" dirty="0">
                          <a:ln>
                            <a:noFill/>
                          </a:ln>
                          <a:solidFill>
                            <a:schemeClr val="tx1"/>
                          </a:solidFill>
                          <a:effectLst/>
                          <a:latin typeface="Arial" charset="0"/>
                          <a:cs typeface="Arial" charset="0"/>
                        </a:rPr>
                        <a:t>Quatrains du carillon</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2000" b="1" i="0" u="none" strike="noStrike" cap="none" normalizeH="0" baseline="0" dirty="0">
                          <a:ln>
                            <a:noFill/>
                          </a:ln>
                          <a:solidFill>
                            <a:schemeClr val="tx1"/>
                          </a:solidFill>
                          <a:effectLst/>
                          <a:latin typeface="Arial" charset="0"/>
                          <a:cs typeface="Arial" charset="0"/>
                        </a:rPr>
                        <a:t>ADAM</a:t>
                      </a:r>
                      <a:endParaRPr kumimoji="0" lang="en-US" sz="20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800" b="1" i="0" u="none" strike="noStrike" cap="none" normalizeH="0" baseline="0" dirty="0">
                          <a:ln>
                            <a:noFill/>
                          </a:ln>
                          <a:solidFill>
                            <a:schemeClr val="tx1"/>
                          </a:solidFill>
                          <a:effectLst/>
                          <a:latin typeface="Arial" charset="0"/>
                          <a:cs typeface="Arial" charset="0"/>
                        </a:rPr>
                        <a:t>ارباع الناقوس الآدام</a:t>
                      </a:r>
                      <a:endParaRPr kumimoji="0" lang="en-CA" sz="28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052952" name="Group 24"/>
          <p:cNvGraphicFramePr>
            <a:graphicFrameLocks noGrp="1"/>
          </p:cNvGraphicFramePr>
          <p:nvPr/>
        </p:nvGraphicFramePr>
        <p:xfrm>
          <a:off x="0" y="228600"/>
          <a:ext cx="9067800" cy="6178296"/>
        </p:xfrm>
        <a:graphic>
          <a:graphicData uri="http://schemas.openxmlformats.org/drawingml/2006/table">
            <a:tbl>
              <a:tblPr/>
              <a:tblGrid>
                <a:gridCol w="5913438">
                  <a:extLst>
                    <a:ext uri="{9D8B030D-6E8A-4147-A177-3AD203B41FA5}">
                      <a16:colId xmlns:a16="http://schemas.microsoft.com/office/drawing/2014/main" val="20000"/>
                    </a:ext>
                  </a:extLst>
                </a:gridCol>
                <a:gridCol w="3154362">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Great is your honor: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 Michael, the chief of the heavenly:</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for you announced to us: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resurrection of the Lord</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عظيمة هي كرامتك</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ياميخائيل رئيس السمائيين </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لأنك أنت بشرتنا</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بقيامة المسيح.</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2086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err="1">
                          <a:ln>
                            <a:noFill/>
                          </a:ln>
                          <a:solidFill>
                            <a:srgbClr val="FFFF00"/>
                          </a:solidFill>
                          <a:effectLst/>
                          <a:latin typeface="Coptic1" pitchFamily="2" charset="0"/>
                          <a:cs typeface="Arial" charset="0"/>
                        </a:rPr>
                        <a:t>Ounis</a:t>
                      </a:r>
                      <a:r>
                        <a:rPr kumimoji="0" lang="en-US" sz="3600" b="0" i="0" u="none" strike="noStrike" cap="none" normalizeH="0" baseline="0" dirty="0">
                          <a:ln>
                            <a:noFill/>
                          </a:ln>
                          <a:solidFill>
                            <a:srgbClr val="FFFF00"/>
                          </a:solidFill>
                          <a:effectLst/>
                          <a:latin typeface="Coptic1" pitchFamily="2" charset="0"/>
                          <a:cs typeface="Arial" charset="0"/>
                        </a:rPr>
                        <a:t>] gar </a:t>
                      </a:r>
                      <a:r>
                        <a:rPr kumimoji="0" lang="en-US" sz="3600" b="0" i="0" u="none" strike="noStrike" cap="none" normalizeH="0" baseline="0" dirty="0" err="1">
                          <a:ln>
                            <a:noFill/>
                          </a:ln>
                          <a:solidFill>
                            <a:srgbClr val="FFFF00"/>
                          </a:solidFill>
                          <a:effectLst/>
                          <a:latin typeface="Coptic1" pitchFamily="2" charset="0"/>
                          <a:cs typeface="Arial" charset="0"/>
                        </a:rPr>
                        <a:t>pe</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pektaio</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a:ln>
                            <a:noFill/>
                          </a:ln>
                          <a:solidFill>
                            <a:srgbClr val="FFFF00"/>
                          </a:solidFill>
                          <a:effectLst/>
                          <a:latin typeface="Coptic1" pitchFamily="2" charset="0"/>
                          <a:cs typeface="Arial" charset="0"/>
                        </a:rPr>
                        <a:t>w~ </a:t>
                      </a:r>
                      <a:r>
                        <a:rPr kumimoji="0" lang="en-US" sz="3600" b="0" i="0" u="none" strike="noStrike" cap="none" normalizeH="0" baseline="0" dirty="0" err="1">
                          <a:ln>
                            <a:noFill/>
                          </a:ln>
                          <a:solidFill>
                            <a:srgbClr val="FFFF00"/>
                          </a:solidFill>
                          <a:effectLst/>
                          <a:latin typeface="Coptic1" pitchFamily="2" charset="0"/>
                          <a:cs typeface="Arial" charset="0"/>
                        </a:rPr>
                        <a:t>Mi,a</a:t>
                      </a:r>
                      <a:r>
                        <a:rPr kumimoji="0" lang="en-US" sz="3600" b="0" i="0" u="none" strike="noStrike" cap="none" normalizeH="0" baseline="0" dirty="0">
                          <a:ln>
                            <a:noFill/>
                          </a:ln>
                          <a:solidFill>
                            <a:srgbClr val="FFFF00"/>
                          </a:solidFill>
                          <a:effectLst/>
                          <a:latin typeface="Coptic1" pitchFamily="2" charset="0"/>
                          <a:cs typeface="Arial" charset="0"/>
                        </a:rPr>
                        <a:t>/l </a:t>
                      </a:r>
                      <a:r>
                        <a:rPr kumimoji="0" lang="en-US" sz="3600" b="0" i="0" u="none" strike="noStrike" cap="none" normalizeH="0" baseline="0" dirty="0" err="1">
                          <a:ln>
                            <a:noFill/>
                          </a:ln>
                          <a:solidFill>
                            <a:srgbClr val="FFFF00"/>
                          </a:solidFill>
                          <a:effectLst/>
                          <a:latin typeface="Coptic1" pitchFamily="2" charset="0"/>
                          <a:cs typeface="Arial" charset="0"/>
                        </a:rPr>
                        <a:t>p~ar,wn</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n~na</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niv</a:t>
                      </a:r>
                      <a:r>
                        <a:rPr kumimoji="0" lang="en-US" sz="3600" b="0" i="0" u="none" strike="noStrike" cap="none" normalizeH="0" baseline="0" dirty="0">
                          <a:ln>
                            <a:noFill/>
                          </a:ln>
                          <a:solidFill>
                            <a:srgbClr val="FFFF00"/>
                          </a:solidFill>
                          <a:effectLst/>
                          <a:latin typeface="Coptic1" pitchFamily="2" charset="0"/>
                          <a:cs typeface="Arial" charset="0"/>
                        </a:rPr>
                        <a:t>/</a:t>
                      </a:r>
                      <a:r>
                        <a:rPr kumimoji="0" lang="en-US" sz="3600" b="0" i="0" u="none" strike="noStrike" cap="none" normalizeH="0" baseline="0" dirty="0" err="1">
                          <a:ln>
                            <a:noFill/>
                          </a:ln>
                          <a:solidFill>
                            <a:srgbClr val="FFFF00"/>
                          </a:solidFill>
                          <a:effectLst/>
                          <a:latin typeface="Coptic1" pitchFamily="2" charset="0"/>
                          <a:cs typeface="Arial" charset="0"/>
                        </a:rPr>
                        <a:t>oui</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a:ln>
                            <a:noFill/>
                          </a:ln>
                          <a:solidFill>
                            <a:srgbClr val="FFFF00"/>
                          </a:solidFill>
                          <a:effectLst/>
                          <a:latin typeface="Coptic1" pitchFamily="2" charset="0"/>
                          <a:cs typeface="Arial" charset="0"/>
                        </a:rPr>
                        <a:t>je </a:t>
                      </a:r>
                      <a:r>
                        <a:rPr kumimoji="0" lang="en-US" sz="3600" b="0" i="0" u="none" strike="noStrike" cap="none" normalizeH="0" baseline="0" dirty="0" err="1">
                          <a:ln>
                            <a:noFill/>
                          </a:ln>
                          <a:solidFill>
                            <a:srgbClr val="FFFF00"/>
                          </a:solidFill>
                          <a:effectLst/>
                          <a:latin typeface="Coptic1" pitchFamily="2" charset="0"/>
                          <a:cs typeface="Arial" charset="0"/>
                        </a:rPr>
                        <a:t>n~yok</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e~takhisennoufi</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nan</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err="1">
                          <a:ln>
                            <a:noFill/>
                          </a:ln>
                          <a:solidFill>
                            <a:srgbClr val="FFFF00"/>
                          </a:solidFill>
                          <a:effectLst/>
                          <a:latin typeface="Coptic1" pitchFamily="2" charset="0"/>
                          <a:cs typeface="Arial" charset="0"/>
                        </a:rPr>
                        <a:t>qen</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a~nactacic</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m~P</a:t>
                      </a:r>
                      <a:r>
                        <a:rPr kumimoji="0" lang="en-US" sz="3600" b="0" i="0" u="none" strike="noStrike" cap="none" normalizeH="0" baseline="0" dirty="0">
                          <a:ln>
                            <a:noFill/>
                          </a:ln>
                          <a:solidFill>
                            <a:srgbClr val="FFFF00"/>
                          </a:solidFill>
                          <a:effectLst/>
                          <a:latin typeface="Coptic1" pitchFamily="2" charset="0"/>
                          <a:cs typeface="Arial" charset="0"/>
                        </a:rPr>
                        <a:t>~[</a:t>
                      </a:r>
                      <a:r>
                        <a:rPr kumimoji="0" lang="en-US" sz="3600" b="0" i="0" u="none" strike="noStrike" cap="none" normalizeH="0" baseline="0" dirty="0" err="1">
                          <a:ln>
                            <a:noFill/>
                          </a:ln>
                          <a:solidFill>
                            <a:srgbClr val="FFFF00"/>
                          </a:solidFill>
                          <a:effectLst/>
                          <a:latin typeface="Coptic1" pitchFamily="2" charset="0"/>
                          <a:cs typeface="Arial" charset="0"/>
                        </a:rPr>
                        <a:t>oic</a:t>
                      </a:r>
                      <a:r>
                        <a:rPr kumimoji="0" lang="en-US" sz="36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3600" b="1"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95000"/>
                        </a:lnSpc>
                        <a:spcBef>
                          <a:spcPct val="0"/>
                        </a:spcBef>
                        <a:spcAft>
                          <a:spcPct val="0"/>
                        </a:spcAft>
                        <a:buClrTx/>
                        <a:buSzTx/>
                        <a:buFontTx/>
                        <a:buNone/>
                        <a:tabLst/>
                      </a:pPr>
                      <a:r>
                        <a:rPr kumimoji="0" lang="fr-FR" sz="2800" b="0" i="0" u="none" strike="noStrike" cap="none" normalizeH="0" baseline="0">
                          <a:ln>
                            <a:noFill/>
                          </a:ln>
                          <a:solidFill>
                            <a:schemeClr val="tx1"/>
                          </a:solidFill>
                          <a:effectLst/>
                          <a:latin typeface="Arial" charset="0"/>
                          <a:cs typeface="Arial" charset="0"/>
                        </a:rPr>
                        <a:t>Grand est ton honneur :</a:t>
                      </a:r>
                    </a:p>
                    <a:p>
                      <a:pPr marL="0" marR="0" lvl="0" indent="0" algn="ctr" defTabSz="914400" rtl="0" eaLnBrk="1" fontAlgn="base" latinLnBrk="0" hangingPunct="1">
                        <a:lnSpc>
                          <a:spcPct val="95000"/>
                        </a:lnSpc>
                        <a:spcBef>
                          <a:spcPct val="0"/>
                        </a:spcBef>
                        <a:spcAft>
                          <a:spcPct val="0"/>
                        </a:spcAft>
                        <a:buClrTx/>
                        <a:buSzTx/>
                        <a:buFontTx/>
                        <a:buNone/>
                        <a:tabLst/>
                      </a:pPr>
                      <a:r>
                        <a:rPr kumimoji="0" lang="fr-FR" sz="2800" b="0" i="0" u="none" strike="noStrike" cap="none" normalizeH="0" baseline="0">
                          <a:ln>
                            <a:noFill/>
                          </a:ln>
                          <a:solidFill>
                            <a:schemeClr val="tx1"/>
                          </a:solidFill>
                          <a:effectLst/>
                          <a:latin typeface="Arial" charset="0"/>
                          <a:cs typeface="Arial" charset="0"/>
                        </a:rPr>
                        <a:t>O Michel le chef des célestes :</a:t>
                      </a:r>
                    </a:p>
                    <a:p>
                      <a:pPr marL="0" marR="0" lvl="0" indent="0" algn="ctr" defTabSz="914400" rtl="0" eaLnBrk="1" fontAlgn="base" latinLnBrk="0" hangingPunct="1">
                        <a:lnSpc>
                          <a:spcPct val="95000"/>
                        </a:lnSpc>
                        <a:spcBef>
                          <a:spcPct val="0"/>
                        </a:spcBef>
                        <a:spcAft>
                          <a:spcPct val="0"/>
                        </a:spcAft>
                        <a:buClrTx/>
                        <a:buSzTx/>
                        <a:buFontTx/>
                        <a:buNone/>
                        <a:tabLst/>
                      </a:pPr>
                      <a:r>
                        <a:rPr kumimoji="0" lang="fr-FR" sz="2800" b="0" i="0" u="none" strike="noStrike" cap="none" normalizeH="0" baseline="0">
                          <a:ln>
                            <a:noFill/>
                          </a:ln>
                          <a:solidFill>
                            <a:schemeClr val="tx1"/>
                          </a:solidFill>
                          <a:effectLst/>
                          <a:latin typeface="Arial" charset="0"/>
                          <a:cs typeface="Arial" charset="0"/>
                        </a:rPr>
                        <a:t>car tu nous annonças la bonne nouvelle :</a:t>
                      </a:r>
                    </a:p>
                    <a:p>
                      <a:pPr marL="0" marR="0" lvl="0" indent="0" algn="ctr" defTabSz="914400" rtl="0" eaLnBrk="1" fontAlgn="base" latinLnBrk="0" hangingPunct="1">
                        <a:lnSpc>
                          <a:spcPct val="95000"/>
                        </a:lnSpc>
                        <a:spcBef>
                          <a:spcPct val="0"/>
                        </a:spcBef>
                        <a:spcAft>
                          <a:spcPct val="0"/>
                        </a:spcAft>
                        <a:buClrTx/>
                        <a:buSzTx/>
                        <a:buFontTx/>
                        <a:buNone/>
                        <a:tabLst/>
                      </a:pPr>
                      <a:r>
                        <a:rPr kumimoji="0" lang="fr-FR" sz="2800" b="0" i="0" u="none" strike="noStrike" cap="none" normalizeH="0" baseline="0">
                          <a:ln>
                            <a:noFill/>
                          </a:ln>
                          <a:solidFill>
                            <a:schemeClr val="tx1"/>
                          </a:solidFill>
                          <a:effectLst/>
                          <a:latin typeface="Arial" charset="0"/>
                          <a:cs typeface="Arial" charset="0"/>
                        </a:rPr>
                        <a:t>de la résurrection du Seigneur. </a:t>
                      </a:r>
                      <a:endParaRPr kumimoji="0" lang="fr-CA" sz="2800" b="0" i="0" u="none" strike="noStrike" cap="none" normalizeH="0" baseline="0">
                        <a:ln>
                          <a:noFill/>
                        </a:ln>
                        <a:solidFill>
                          <a:schemeClr val="tx1"/>
                        </a:solidFill>
                        <a:effectLst/>
                        <a:latin typeface="Arial"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391176" name="Picture 14" descr="angel_resurrection"/>
          <p:cNvPicPr>
            <a:picLocks noChangeAspect="1" noChangeArrowheads="1"/>
          </p:cNvPicPr>
          <p:nvPr/>
        </p:nvPicPr>
        <p:blipFill>
          <a:blip r:embed="rId3" cstate="print"/>
          <a:srcRect/>
          <a:stretch>
            <a:fillRect/>
          </a:stretch>
        </p:blipFill>
        <p:spPr bwMode="auto">
          <a:xfrm>
            <a:off x="7740650" y="4724400"/>
            <a:ext cx="1479550" cy="2209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055008" name="Group 32"/>
          <p:cNvGraphicFramePr>
            <a:graphicFrameLocks noGrp="1"/>
          </p:cNvGraphicFramePr>
          <p:nvPr/>
        </p:nvGraphicFramePr>
        <p:xfrm>
          <a:off x="0" y="152400"/>
          <a:ext cx="9067800" cy="6035040"/>
        </p:xfrm>
        <a:graphic>
          <a:graphicData uri="http://schemas.openxmlformats.org/drawingml/2006/table">
            <a:tbl>
              <a:tblPr/>
              <a:tblGrid>
                <a:gridCol w="5589588">
                  <a:extLst>
                    <a:ext uri="{9D8B030D-6E8A-4147-A177-3AD203B41FA5}">
                      <a16:colId xmlns:a16="http://schemas.microsoft.com/office/drawing/2014/main" val="20000"/>
                    </a:ext>
                  </a:extLst>
                </a:gridCol>
                <a:gridCol w="3478212">
                  <a:extLst>
                    <a:ext uri="{9D8B030D-6E8A-4147-A177-3AD203B41FA5}">
                      <a16:colId xmlns:a16="http://schemas.microsoft.com/office/drawing/2014/main" val="20001"/>
                    </a:ext>
                  </a:extLst>
                </a:gridCol>
              </a:tblGrid>
              <a:tr h="1600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You, Who were crucified for us: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Christ, King of Glory: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You have risen from the dead: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granted us Your gladness. </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يا الذى صُلِب عنا </a:t>
                      </a: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أيها المسيح ملك المجد</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قد قمت من بين الأموات</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ومنحتنا بهجتك.</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2086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a:ln>
                            <a:noFill/>
                          </a:ln>
                          <a:solidFill>
                            <a:srgbClr val="FFFF00"/>
                          </a:solidFill>
                          <a:effectLst/>
                          <a:latin typeface="Coptic1" pitchFamily="2" charset="0"/>
                          <a:cs typeface="Arial" charset="0"/>
                        </a:rPr>
                        <a:t>W </a:t>
                      </a:r>
                      <a:r>
                        <a:rPr kumimoji="0" lang="en-US" sz="3600" b="0" i="0" u="none" strike="noStrike" cap="none" normalizeH="0" baseline="0" dirty="0" err="1">
                          <a:ln>
                            <a:noFill/>
                          </a:ln>
                          <a:solidFill>
                            <a:srgbClr val="FFFF00"/>
                          </a:solidFill>
                          <a:effectLst/>
                          <a:latin typeface="Coptic1" pitchFamily="2" charset="0"/>
                          <a:cs typeface="Arial" charset="0"/>
                        </a:rPr>
                        <a:t>c~taurwyic</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di</a:t>
                      </a:r>
                      <a:r>
                        <a:rPr kumimoji="0" lang="en-US" sz="3600" b="0" i="0" u="none" strike="noStrike" cap="none" normalizeH="0" baseline="0" dirty="0">
                          <a:ln>
                            <a:noFill/>
                          </a:ln>
                          <a:solidFill>
                            <a:srgbClr val="FFFF00"/>
                          </a:solidFill>
                          <a:effectLst/>
                          <a:latin typeface="Coptic1" pitchFamily="2" charset="0"/>
                          <a:cs typeface="Arial" charset="0"/>
                        </a:rPr>
                        <a:t>/~</a:t>
                      </a:r>
                      <a:r>
                        <a:rPr kumimoji="0" lang="en-US" sz="3600" b="0" i="0" u="none" strike="noStrike" cap="none" normalizeH="0" baseline="0" dirty="0" err="1">
                          <a:ln>
                            <a:noFill/>
                          </a:ln>
                          <a:solidFill>
                            <a:srgbClr val="FFFF00"/>
                          </a:solidFill>
                          <a:effectLst/>
                          <a:latin typeface="Coptic1" pitchFamily="2" charset="0"/>
                          <a:cs typeface="Arial" charset="0"/>
                        </a:rPr>
                        <a:t>mac</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a:ln>
                            <a:noFill/>
                          </a:ln>
                          <a:solidFill>
                            <a:srgbClr val="FFFF00"/>
                          </a:solidFill>
                          <a:effectLst/>
                          <a:latin typeface="Coptic1" pitchFamily="2" charset="0"/>
                          <a:cs typeface="Arial" charset="0"/>
                        </a:rPr>
                        <a:t>w~ </a:t>
                      </a:r>
                      <a:r>
                        <a:rPr kumimoji="0" lang="en-US" sz="3600" b="0" i="0" u="none" strike="noStrike" cap="none" normalizeH="0" baseline="0" dirty="0" err="1">
                          <a:ln>
                            <a:noFill/>
                          </a:ln>
                          <a:solidFill>
                            <a:srgbClr val="FFFF00"/>
                          </a:solidFill>
                          <a:effectLst/>
                          <a:latin typeface="Coptic1" pitchFamily="2" charset="0"/>
                          <a:cs typeface="Arial" charset="0"/>
                        </a:rPr>
                        <a:t>P,#c</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p~ouro</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n~te</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p~w~ou</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err="1">
                          <a:ln>
                            <a:noFill/>
                          </a:ln>
                          <a:solidFill>
                            <a:srgbClr val="FFFF00"/>
                          </a:solidFill>
                          <a:effectLst/>
                          <a:latin typeface="Coptic1" pitchFamily="2" charset="0"/>
                          <a:cs typeface="Arial" charset="0"/>
                        </a:rPr>
                        <a:t>a~nactac</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ektwn</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nekrwn</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err="1">
                          <a:ln>
                            <a:noFill/>
                          </a:ln>
                          <a:solidFill>
                            <a:srgbClr val="FFFF00"/>
                          </a:solidFill>
                          <a:effectLst/>
                          <a:latin typeface="Coptic1" pitchFamily="2" charset="0"/>
                          <a:cs typeface="Arial" charset="0"/>
                        </a:rPr>
                        <a:t>ouoh</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ak</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nan</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m~pekounof</a:t>
                      </a:r>
                      <a:r>
                        <a:rPr kumimoji="0" lang="en-US" sz="36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3600" b="1"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2800" b="0" i="0" u="none" strike="noStrike" cap="none" normalizeH="0" baseline="0">
                          <a:ln>
                            <a:noFill/>
                          </a:ln>
                          <a:solidFill>
                            <a:schemeClr val="tx1"/>
                          </a:solidFill>
                          <a:effectLst/>
                          <a:latin typeface="Arial" charset="0"/>
                          <a:cs typeface="Arial" charset="0"/>
                        </a:rPr>
                        <a:t>O qui fut crucifié pour nous :</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2800" b="0" i="0" u="none" strike="noStrike" cap="none" normalizeH="0" baseline="0">
                          <a:ln>
                            <a:noFill/>
                          </a:ln>
                          <a:solidFill>
                            <a:schemeClr val="tx1"/>
                          </a:solidFill>
                          <a:effectLst/>
                          <a:latin typeface="Arial" charset="0"/>
                          <a:cs typeface="Arial" charset="0"/>
                        </a:rPr>
                        <a:t>O Christ le Roi de la gloire :</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2800" b="0" i="0" u="none" strike="noStrike" cap="none" normalizeH="0" baseline="0">
                          <a:ln>
                            <a:noFill/>
                          </a:ln>
                          <a:solidFill>
                            <a:schemeClr val="tx1"/>
                          </a:solidFill>
                          <a:effectLst/>
                          <a:latin typeface="Arial" charset="0"/>
                          <a:cs typeface="Arial" charset="0"/>
                        </a:rPr>
                        <a:t>Tu ressuscita d’entre les morts : </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2800" b="0" i="0" u="none" strike="noStrike" cap="none" normalizeH="0" baseline="0">
                          <a:ln>
                            <a:noFill/>
                          </a:ln>
                          <a:solidFill>
                            <a:schemeClr val="tx1"/>
                          </a:solidFill>
                          <a:effectLst/>
                          <a:latin typeface="Arial" charset="0"/>
                          <a:cs typeface="Arial" charset="0"/>
                        </a:rPr>
                        <a:t>et Tu nous accorda Ta joie.</a:t>
                      </a:r>
                      <a:endParaRPr kumimoji="0" lang="fr-CA" sz="2800" b="0" i="0" u="none" strike="noStrike" cap="none" normalizeH="0" baseline="0">
                        <a:ln>
                          <a:noFill/>
                        </a:ln>
                        <a:solidFill>
                          <a:schemeClr val="tx1"/>
                        </a:solidFill>
                        <a:effectLst/>
                        <a:latin typeface="Arial"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392200" name="Picture 14" descr="angel_resurrection"/>
          <p:cNvPicPr>
            <a:picLocks noChangeAspect="1" noChangeArrowheads="1"/>
          </p:cNvPicPr>
          <p:nvPr/>
        </p:nvPicPr>
        <p:blipFill>
          <a:blip r:embed="rId3" cstate="print"/>
          <a:srcRect/>
          <a:stretch>
            <a:fillRect/>
          </a:stretch>
        </p:blipFill>
        <p:spPr bwMode="auto">
          <a:xfrm>
            <a:off x="0" y="3962400"/>
            <a:ext cx="1785938" cy="26670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057051" name="Group 27"/>
          <p:cNvGraphicFramePr>
            <a:graphicFrameLocks noGrp="1"/>
          </p:cNvGraphicFramePr>
          <p:nvPr/>
        </p:nvGraphicFramePr>
        <p:xfrm>
          <a:off x="0" y="76200"/>
          <a:ext cx="9067800" cy="6169152"/>
        </p:xfrm>
        <a:graphic>
          <a:graphicData uri="http://schemas.openxmlformats.org/drawingml/2006/table">
            <a:tbl>
              <a:tblPr/>
              <a:tblGrid>
                <a:gridCol w="5589588">
                  <a:extLst>
                    <a:ext uri="{9D8B030D-6E8A-4147-A177-3AD203B41FA5}">
                      <a16:colId xmlns:a16="http://schemas.microsoft.com/office/drawing/2014/main" val="20000"/>
                    </a:ext>
                  </a:extLst>
                </a:gridCol>
                <a:gridCol w="3478212">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Intercede on our behalf:</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announcer of the resurrection: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Michael the chief of the heavenly:</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إشفع فينا</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أيها المبوق بالقيامة </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ميخائيل رئيس السمائيين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ليغفر لنا خطايانا.</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2086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err="1">
                          <a:ln>
                            <a:noFill/>
                          </a:ln>
                          <a:solidFill>
                            <a:srgbClr val="FFFF00"/>
                          </a:solidFill>
                          <a:effectLst/>
                          <a:latin typeface="Coptic1" pitchFamily="2" charset="0"/>
                          <a:cs typeface="Arial" charset="0"/>
                        </a:rPr>
                        <a:t>Arip~recbeuin</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e~h~r</a:t>
                      </a:r>
                      <a:r>
                        <a:rPr kumimoji="0" lang="en-US" sz="3600" b="0" i="0" u="none" strike="noStrike" cap="none" normalizeH="0" baseline="0" dirty="0">
                          <a:ln>
                            <a:noFill/>
                          </a:ln>
                          <a:solidFill>
                            <a:srgbClr val="FFFF00"/>
                          </a:solidFill>
                          <a:effectLst/>
                          <a:latin typeface="Coptic1" pitchFamily="2" charset="0"/>
                          <a:cs typeface="Arial" charset="0"/>
                        </a:rPr>
                        <a:t>/</a:t>
                      </a:r>
                      <a:r>
                        <a:rPr kumimoji="0" lang="en-US" sz="3600" b="0" i="0" u="none" strike="noStrike" cap="none" normalizeH="0" baseline="0" dirty="0" err="1">
                          <a:ln>
                            <a:noFill/>
                          </a:ln>
                          <a:solidFill>
                            <a:srgbClr val="FFFF00"/>
                          </a:solidFill>
                          <a:effectLst/>
                          <a:latin typeface="Coptic1" pitchFamily="2" charset="0"/>
                          <a:cs typeface="Arial" charset="0"/>
                        </a:rPr>
                        <a:t>i</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e~jwn</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a:ln>
                            <a:noFill/>
                          </a:ln>
                          <a:solidFill>
                            <a:srgbClr val="FFFF00"/>
                          </a:solidFill>
                          <a:effectLst/>
                          <a:latin typeface="Coptic1" pitchFamily="2" charset="0"/>
                          <a:cs typeface="Arial" charset="0"/>
                        </a:rPr>
                        <a:t>w~ </a:t>
                      </a:r>
                      <a:r>
                        <a:rPr kumimoji="0" lang="en-US" sz="3600" b="0" i="0" u="none" strike="noStrike" cap="none" normalizeH="0" baseline="0" dirty="0" err="1">
                          <a:ln>
                            <a:noFill/>
                          </a:ln>
                          <a:solidFill>
                            <a:srgbClr val="FFFF00"/>
                          </a:solidFill>
                          <a:effectLst/>
                          <a:latin typeface="Coptic1" pitchFamily="2" charset="0"/>
                          <a:cs typeface="Arial" charset="0"/>
                        </a:rPr>
                        <a:t>picalpict</a:t>
                      </a:r>
                      <a:r>
                        <a:rPr kumimoji="0" lang="en-US" sz="3600" b="0" i="0" u="none" strike="noStrike" cap="none" normalizeH="0" baseline="0" dirty="0">
                          <a:ln>
                            <a:noFill/>
                          </a:ln>
                          <a:solidFill>
                            <a:srgbClr val="FFFF00"/>
                          </a:solidFill>
                          <a:effectLst/>
                          <a:latin typeface="Coptic1" pitchFamily="2" charset="0"/>
                          <a:cs typeface="Arial" charset="0"/>
                        </a:rPr>
                        <a:t>/c </a:t>
                      </a:r>
                      <a:r>
                        <a:rPr kumimoji="0" lang="en-US" sz="3600" b="0" i="0" u="none" strike="noStrike" cap="none" normalizeH="0" baseline="0" dirty="0" err="1">
                          <a:ln>
                            <a:noFill/>
                          </a:ln>
                          <a:solidFill>
                            <a:srgbClr val="FFFF00"/>
                          </a:solidFill>
                          <a:effectLst/>
                          <a:latin typeface="Coptic1" pitchFamily="2" charset="0"/>
                          <a:cs typeface="Arial" charset="0"/>
                        </a:rPr>
                        <a:t>n~te</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a~nactacic</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err="1">
                          <a:ln>
                            <a:noFill/>
                          </a:ln>
                          <a:solidFill>
                            <a:srgbClr val="FFFF00"/>
                          </a:solidFill>
                          <a:effectLst/>
                          <a:latin typeface="Coptic1" pitchFamily="2" charset="0"/>
                          <a:cs typeface="Arial" charset="0"/>
                        </a:rPr>
                        <a:t>Mi,a</a:t>
                      </a:r>
                      <a:r>
                        <a:rPr kumimoji="0" lang="en-US" sz="3600" b="0" i="0" u="none" strike="noStrike" cap="none" normalizeH="0" baseline="0" dirty="0">
                          <a:ln>
                            <a:noFill/>
                          </a:ln>
                          <a:solidFill>
                            <a:srgbClr val="FFFF00"/>
                          </a:solidFill>
                          <a:effectLst/>
                          <a:latin typeface="Coptic1" pitchFamily="2" charset="0"/>
                          <a:cs typeface="Arial" charset="0"/>
                        </a:rPr>
                        <a:t>/l </a:t>
                      </a:r>
                      <a:r>
                        <a:rPr kumimoji="0" lang="en-US" sz="3600" b="0" i="0" u="none" strike="noStrike" cap="none" normalizeH="0" baseline="0" dirty="0" err="1">
                          <a:ln>
                            <a:noFill/>
                          </a:ln>
                          <a:solidFill>
                            <a:srgbClr val="FFFF00"/>
                          </a:solidFill>
                          <a:effectLst/>
                          <a:latin typeface="Coptic1" pitchFamily="2" charset="0"/>
                          <a:cs typeface="Arial" charset="0"/>
                        </a:rPr>
                        <a:t>p~ar,wn</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n~na</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niv</a:t>
                      </a:r>
                      <a:r>
                        <a:rPr kumimoji="0" lang="en-US" sz="3600" b="0" i="0" u="none" strike="noStrike" cap="none" normalizeH="0" baseline="0" dirty="0">
                          <a:ln>
                            <a:noFill/>
                          </a:ln>
                          <a:solidFill>
                            <a:srgbClr val="FFFF00"/>
                          </a:solidFill>
                          <a:effectLst/>
                          <a:latin typeface="Coptic1" pitchFamily="2" charset="0"/>
                          <a:cs typeface="Arial" charset="0"/>
                        </a:rPr>
                        <a:t>/</a:t>
                      </a:r>
                      <a:r>
                        <a:rPr kumimoji="0" lang="en-US" sz="3600" b="0" i="0" u="none" strike="noStrike" cap="none" normalizeH="0" baseline="0" dirty="0" err="1">
                          <a:ln>
                            <a:noFill/>
                          </a:ln>
                          <a:solidFill>
                            <a:srgbClr val="FFFF00"/>
                          </a:solidFill>
                          <a:effectLst/>
                          <a:latin typeface="Coptic1" pitchFamily="2" charset="0"/>
                          <a:cs typeface="Arial" charset="0"/>
                        </a:rPr>
                        <a:t>oui</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600" b="0" i="0" u="none" strike="noStrike" cap="none" normalizeH="0" baseline="0" dirty="0" err="1">
                          <a:ln>
                            <a:noFill/>
                          </a:ln>
                          <a:solidFill>
                            <a:srgbClr val="FFFF00"/>
                          </a:solidFill>
                          <a:effectLst/>
                          <a:latin typeface="Coptic1" pitchFamily="2" charset="0"/>
                          <a:cs typeface="Arial" charset="0"/>
                        </a:rPr>
                        <a:t>n~tef,a</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nennobi</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nan</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e~bol</a:t>
                      </a:r>
                      <a:r>
                        <a:rPr kumimoji="0" lang="en-US" sz="36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36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Intercède pour nous :</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O Annonceur de la résurrection :</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Michel le chef des célestes :</a:t>
                      </a:r>
                    </a:p>
                    <a:p>
                      <a:pPr marL="0" marR="0" lvl="0" indent="0" algn="ctr" defTabSz="914400" rtl="0" eaLnBrk="1" fontAlgn="base" latinLnBrk="0" hangingPunct="1">
                        <a:lnSpc>
                          <a:spcPct val="90000"/>
                        </a:lnSpc>
                        <a:spcBef>
                          <a:spcPct val="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afin qu’Il nous pardonne nos péchés.</a:t>
                      </a:r>
                      <a:endParaRPr kumimoji="0" lang="fr-CA" sz="2800" b="0" i="0" u="none" strike="noStrike" cap="none" normalizeH="0" baseline="0" dirty="0">
                        <a:ln>
                          <a:noFill/>
                        </a:ln>
                        <a:solidFill>
                          <a:schemeClr val="tx1"/>
                        </a:solidFill>
                        <a:effectLst/>
                        <a:latin typeface="Arial"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393224" name="Picture 14" descr="angel_resurrection"/>
          <p:cNvPicPr>
            <a:picLocks noChangeAspect="1" noChangeArrowheads="1"/>
          </p:cNvPicPr>
          <p:nvPr/>
        </p:nvPicPr>
        <p:blipFill>
          <a:blip r:embed="rId3" cstate="print"/>
          <a:srcRect/>
          <a:stretch>
            <a:fillRect/>
          </a:stretch>
        </p:blipFill>
        <p:spPr bwMode="auto">
          <a:xfrm>
            <a:off x="0" y="4191000"/>
            <a:ext cx="1582738" cy="2362200"/>
          </a:xfrm>
          <a:prstGeom prst="rect">
            <a:avLst/>
          </a:prstGeom>
          <a:noFill/>
          <a:ln w="9525">
            <a:noFill/>
            <a:miter lim="800000"/>
            <a:headEnd/>
            <a:tailEnd/>
          </a:ln>
        </p:spPr>
      </p:pic>
      <p:sp>
        <p:nvSpPr>
          <p:cNvPr id="9"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10"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94168" name="Group 56"/>
          <p:cNvGraphicFramePr>
            <a:graphicFrameLocks noGrp="1"/>
          </p:cNvGraphicFramePr>
          <p:nvPr/>
        </p:nvGraphicFramePr>
        <p:xfrm>
          <a:off x="76200" y="914400"/>
          <a:ext cx="9067800" cy="5980176"/>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Seven archangels:</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always praising as they stand:</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before the </a:t>
                      </a:r>
                      <a:r>
                        <a:rPr kumimoji="0" lang="en-US" sz="2800" b="0" i="1" u="none" strike="noStrike" cap="none" normalizeH="0" baseline="0" dirty="0" err="1">
                          <a:ln>
                            <a:noFill/>
                          </a:ln>
                          <a:solidFill>
                            <a:schemeClr val="tx1"/>
                          </a:solidFill>
                          <a:effectLst/>
                          <a:latin typeface="Arial" charset="0"/>
                          <a:cs typeface="Arial" charset="0"/>
                        </a:rPr>
                        <a:t>Pantocrator</a:t>
                      </a:r>
                      <a:r>
                        <a:rPr kumimoji="0" lang="en-US" sz="28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serving the hidden mystery.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سبعة رؤساء ملائكة</a:t>
                      </a:r>
                      <a:br>
                        <a:rPr kumimoji="0" lang="ar-SA" sz="28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وقوف يسبحون</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أمام الضابط الكل</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يخدمون</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السر الخفي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Sasf</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n~ar,iaggeloc</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ceo~hi</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e~ratou</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euerhumnoc</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m~pem~yo</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m~pipantokratwr</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eusemsi</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m~muct</a:t>
                      </a:r>
                      <a:r>
                        <a:rPr kumimoji="0" lang="en-US" sz="3800" b="0" i="0" u="none" strike="noStrike" cap="none" normalizeH="0" baseline="0" dirty="0">
                          <a:ln>
                            <a:noFill/>
                          </a:ln>
                          <a:solidFill>
                            <a:srgbClr val="FFFF00"/>
                          </a:solidFill>
                          <a:effectLst/>
                          <a:latin typeface="Coptic1" pitchFamily="2" charset="0"/>
                          <a:cs typeface="Arial" charset="0"/>
                        </a:rPr>
                        <a:t>/</a:t>
                      </a:r>
                      <a:r>
                        <a:rPr kumimoji="0" lang="en-US" sz="3800" b="0" i="0" u="none" strike="noStrike" cap="none" normalizeH="0" baseline="0" dirty="0" err="1">
                          <a:ln>
                            <a:noFill/>
                          </a:ln>
                          <a:solidFill>
                            <a:srgbClr val="FFFF00"/>
                          </a:solidFill>
                          <a:effectLst/>
                          <a:latin typeface="Coptic1" pitchFamily="2" charset="0"/>
                          <a:cs typeface="Arial" charset="0"/>
                        </a:rPr>
                        <a:t>rion</a:t>
                      </a:r>
                      <a:r>
                        <a:rPr kumimoji="0" lang="en-US" sz="3800" b="0" i="0" u="none" strike="noStrike" cap="none" normalizeH="0" baseline="0" dirty="0">
                          <a:ln>
                            <a:noFill/>
                          </a:ln>
                          <a:solidFill>
                            <a:srgbClr val="FFFF00"/>
                          </a:solidFill>
                          <a:effectLst/>
                          <a:latin typeface="Coptic1" pitchFamily="2" charset="0"/>
                          <a:cs typeface="Arial" charset="0"/>
                        </a:rPr>
                        <a:t> eth/p.</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698625">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3200" b="1"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Sept archanges debout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louant continuellement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devant le Pantocrator</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Serviteurs du mystère voilé</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1994153" name="Group 41"/>
          <p:cNvGraphicFramePr>
            <a:graphicFrameLocks noGrp="1"/>
          </p:cNvGraphicFramePr>
          <p:nvPr/>
        </p:nvGraphicFramePr>
        <p:xfrm>
          <a:off x="152400" y="76200"/>
          <a:ext cx="8915400" cy="822960"/>
        </p:xfrm>
        <a:graphic>
          <a:graphicData uri="http://schemas.openxmlformats.org/drawingml/2006/table">
            <a:tbl>
              <a:tblPr/>
              <a:tblGrid>
                <a:gridCol w="3657600">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THE HEAVENLY ORDERS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ar-EG" sz="3200" b="0" i="0" u="none" strike="noStrike" cap="none" normalizeH="0" baseline="0">
                          <a:ln>
                            <a:noFill/>
                          </a:ln>
                          <a:solidFill>
                            <a:schemeClr val="tx1"/>
                          </a:solidFill>
                          <a:effectLst/>
                          <a:latin typeface="Arial" charset="0"/>
                          <a:cs typeface="Arial" charset="0"/>
                        </a:rPr>
                        <a:t> </a:t>
                      </a:r>
                      <a:r>
                        <a:rPr kumimoji="0" lang="ar-EG" sz="2400" b="1" i="0" u="none" strike="noStrike" cap="none" normalizeH="0" baseline="0">
                          <a:ln>
                            <a:noFill/>
                          </a:ln>
                          <a:solidFill>
                            <a:schemeClr val="tx1"/>
                          </a:solidFill>
                          <a:effectLst/>
                          <a:latin typeface="Arial" charset="0"/>
                          <a:cs typeface="Arial" charset="0"/>
                        </a:rPr>
                        <a:t>السمائيين</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24978" name="Picture 39" descr="Seven Archangels"/>
          <p:cNvPicPr>
            <a:picLocks noChangeAspect="1" noChangeArrowheads="1"/>
          </p:cNvPicPr>
          <p:nvPr/>
        </p:nvPicPr>
        <p:blipFill>
          <a:blip r:embed="rId3" cstate="print"/>
          <a:srcRect/>
          <a:stretch>
            <a:fillRect/>
          </a:stretch>
        </p:blipFill>
        <p:spPr bwMode="auto">
          <a:xfrm>
            <a:off x="7315200" y="4800600"/>
            <a:ext cx="1558925" cy="2057400"/>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advClick="0" advTm="0"/>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44999" name="Group 39"/>
          <p:cNvGraphicFramePr>
            <a:graphicFrameLocks noGrp="1"/>
          </p:cNvGraphicFramePr>
          <p:nvPr/>
        </p:nvGraphicFramePr>
        <p:xfrm>
          <a:off x="381000" y="971550"/>
          <a:ext cx="8382000" cy="3474720"/>
        </p:xfrm>
        <a:graphic>
          <a:graphicData uri="http://schemas.openxmlformats.org/drawingml/2006/table">
            <a:tbl>
              <a:tblPr/>
              <a:tblGrid>
                <a:gridCol w="5564520">
                  <a:extLst>
                    <a:ext uri="{9D8B030D-6E8A-4147-A177-3AD203B41FA5}">
                      <a16:colId xmlns:a16="http://schemas.microsoft.com/office/drawing/2014/main" val="20000"/>
                    </a:ext>
                  </a:extLst>
                </a:gridCol>
                <a:gridCol w="2817480">
                  <a:extLst>
                    <a:ext uri="{9D8B030D-6E8A-4147-A177-3AD203B41FA5}">
                      <a16:colId xmlns:a16="http://schemas.microsoft.com/office/drawing/2014/main" val="20001"/>
                    </a:ext>
                  </a:extLst>
                </a:gridCol>
              </a:tblGrid>
              <a:tr h="15240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lang="fr-FR" sz="2800" kern="1200" baseline="0" dirty="0">
                          <a:solidFill>
                            <a:schemeClr val="tx1"/>
                          </a:solidFill>
                          <a:latin typeface="+mn-lt"/>
                          <a:ea typeface="+mn-ea"/>
                          <a:cs typeface="+mn-cs"/>
                        </a:rPr>
                        <a:t>Michel, le plus grand parmi </a:t>
                      </a:r>
                    </a:p>
                    <a:p>
                      <a:pPr marL="0" marR="0" lvl="0" indent="0" algn="l" defTabSz="914400" rtl="0" eaLnBrk="1" fontAlgn="base" latinLnBrk="0" hangingPunct="1">
                        <a:lnSpc>
                          <a:spcPct val="90000"/>
                        </a:lnSpc>
                        <a:spcBef>
                          <a:spcPct val="0"/>
                        </a:spcBef>
                        <a:spcAft>
                          <a:spcPct val="0"/>
                        </a:spcAft>
                        <a:buClrTx/>
                        <a:buSzTx/>
                        <a:buFontTx/>
                        <a:buNone/>
                        <a:tabLst/>
                      </a:pPr>
                      <a:r>
                        <a:rPr lang="fr-FR" sz="2800" kern="1200" baseline="0" dirty="0">
                          <a:solidFill>
                            <a:schemeClr val="tx1"/>
                          </a:solidFill>
                          <a:latin typeface="+mn-lt"/>
                          <a:ea typeface="+mn-ea"/>
                          <a:cs typeface="+mn-cs"/>
                        </a:rPr>
                        <a:t>les célestes est le premier </a:t>
                      </a:r>
                    </a:p>
                    <a:p>
                      <a:pPr marL="0" marR="0" lvl="0" indent="0" algn="l" defTabSz="914400" rtl="0" eaLnBrk="1" fontAlgn="base" latinLnBrk="0" hangingPunct="1">
                        <a:lnSpc>
                          <a:spcPct val="90000"/>
                        </a:lnSpc>
                        <a:spcBef>
                          <a:spcPct val="0"/>
                        </a:spcBef>
                        <a:spcAft>
                          <a:spcPct val="0"/>
                        </a:spcAft>
                        <a:buClrTx/>
                        <a:buSzTx/>
                        <a:buFontTx/>
                        <a:buNone/>
                        <a:tabLst/>
                      </a:pPr>
                      <a:r>
                        <a:rPr lang="fr-FR" sz="2800" kern="1200" baseline="0" dirty="0">
                          <a:solidFill>
                            <a:schemeClr val="tx1"/>
                          </a:solidFill>
                          <a:latin typeface="+mn-lt"/>
                          <a:ea typeface="+mn-ea"/>
                          <a:cs typeface="+mn-cs"/>
                        </a:rPr>
                        <a:t>dans les chœurs angéliques. </a:t>
                      </a:r>
                    </a:p>
                    <a:p>
                      <a:pPr marL="0" marR="0" lvl="0" indent="0" algn="l" defTabSz="914400" rtl="0" eaLnBrk="1" fontAlgn="base" latinLnBrk="0" hangingPunct="1">
                        <a:lnSpc>
                          <a:spcPct val="90000"/>
                        </a:lnSpc>
                        <a:spcBef>
                          <a:spcPct val="0"/>
                        </a:spcBef>
                        <a:spcAft>
                          <a:spcPct val="0"/>
                        </a:spcAft>
                        <a:buClrTx/>
                        <a:buSzTx/>
                        <a:buFontTx/>
                        <a:buNone/>
                        <a:tabLst/>
                      </a:pPr>
                      <a:r>
                        <a:rPr lang="fr-FR" sz="2800" kern="1200" baseline="0" dirty="0">
                          <a:solidFill>
                            <a:schemeClr val="tx1"/>
                          </a:solidFill>
                          <a:latin typeface="+mn-lt"/>
                          <a:ea typeface="+mn-ea"/>
                          <a:cs typeface="+mn-cs"/>
                        </a:rPr>
                        <a:t>Il sert le Seigneur.</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ميخائيل رئيس السمائين هو الاول فى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الطقوس الملائكية</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يخدم أمام الرب</a:t>
                      </a:r>
                      <a:r>
                        <a:rPr kumimoji="0" lang="ar-EG" sz="2800" b="0" i="0" u="none" strike="noStrike" cap="none" normalizeH="0" baseline="0">
                          <a:ln>
                            <a:noFill/>
                          </a:ln>
                          <a:solidFill>
                            <a:schemeClr val="tx1"/>
                          </a:solidFill>
                          <a:effectLst/>
                          <a:latin typeface="Coptic1" pitchFamily="2" charset="0"/>
                          <a:cs typeface="Arial" charset="0"/>
                        </a:rPr>
                        <a:t>.</a:t>
                      </a:r>
                      <a:endParaRPr kumimoji="0" lang="en-US" sz="2800" b="0" i="0" u="none" strike="noStrike" cap="none" normalizeH="0" baseline="0">
                        <a:ln>
                          <a:noFill/>
                        </a:ln>
                        <a:solidFill>
                          <a:schemeClr val="tx1"/>
                        </a:solidFill>
                        <a:effectLst/>
                        <a:latin typeface="Coptic1" pitchFamily="2"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2086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Mi,a</a:t>
                      </a:r>
                      <a:r>
                        <a:rPr kumimoji="0" lang="en-US" sz="3200" b="0" i="0" u="none" strike="noStrike" cap="none" normalizeH="0" baseline="0" dirty="0">
                          <a:ln>
                            <a:noFill/>
                          </a:ln>
                          <a:solidFill>
                            <a:srgbClr val="FFFF00"/>
                          </a:solidFill>
                          <a:effectLst/>
                          <a:latin typeface="Coptic1" pitchFamily="2" charset="0"/>
                          <a:cs typeface="Arial" charset="0"/>
                        </a:rPr>
                        <a:t>/l </a:t>
                      </a:r>
                      <a:r>
                        <a:rPr kumimoji="0" lang="en-US" sz="3200" b="0" i="0" u="none" strike="noStrike" cap="none" normalizeH="0" baseline="0" dirty="0" err="1">
                          <a:ln>
                            <a:noFill/>
                          </a:ln>
                          <a:solidFill>
                            <a:srgbClr val="FFFF00"/>
                          </a:solidFill>
                          <a:effectLst/>
                          <a:latin typeface="Coptic1" pitchFamily="2" charset="0"/>
                          <a:cs typeface="Arial" charset="0"/>
                        </a:rPr>
                        <a:t>p~ar,wn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n~na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niv</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oui</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n~yof</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etoi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n~sorp</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nitaxic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n~aggelikon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efsemsi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m~pem~yo</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oic</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graphicFrame>
        <p:nvGraphicFramePr>
          <p:cNvPr id="11944985" name="Group 25"/>
          <p:cNvGraphicFramePr>
            <a:graphicFrameLocks noGrp="1"/>
          </p:cNvGraphicFramePr>
          <p:nvPr/>
        </p:nvGraphicFramePr>
        <p:xfrm>
          <a:off x="1320800" y="76200"/>
          <a:ext cx="7137400" cy="944880"/>
        </p:xfrm>
        <a:graphic>
          <a:graphicData uri="http://schemas.openxmlformats.org/drawingml/2006/table">
            <a:tbl>
              <a:tblPr/>
              <a:tblGrid>
                <a:gridCol w="3657600">
                  <a:extLst>
                    <a:ext uri="{9D8B030D-6E8A-4147-A177-3AD203B41FA5}">
                      <a16:colId xmlns:a16="http://schemas.microsoft.com/office/drawing/2014/main" val="20000"/>
                    </a:ext>
                  </a:extLst>
                </a:gridCol>
                <a:gridCol w="3479800">
                  <a:extLst>
                    <a:ext uri="{9D8B030D-6E8A-4147-A177-3AD203B41FA5}">
                      <a16:colId xmlns:a16="http://schemas.microsoft.com/office/drawing/2014/main" val="20001"/>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cs typeface="Arial" charset="0"/>
                        </a:rPr>
                        <a:t>DOXOLOGIE POUR ARCHANGE MICHEL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dirty="0" err="1">
                          <a:ln>
                            <a:noFill/>
                          </a:ln>
                          <a:solidFill>
                            <a:schemeClr val="tx1"/>
                          </a:solidFill>
                          <a:effectLst/>
                          <a:latin typeface="Arial" charset="0"/>
                          <a:cs typeface="Arial" charset="0"/>
                        </a:rPr>
                        <a:t>ذكصولوجية</a:t>
                      </a:r>
                      <a:r>
                        <a:rPr kumimoji="0" lang="ar-EG" sz="3200" b="0" i="0" u="none" strike="noStrike" cap="none" normalizeH="0" baseline="0" dirty="0">
                          <a:ln>
                            <a:noFill/>
                          </a:ln>
                          <a:solidFill>
                            <a:schemeClr val="tx1"/>
                          </a:solidFill>
                          <a:effectLst/>
                          <a:latin typeface="Arial" charset="0"/>
                          <a:cs typeface="Arial" charset="0"/>
                        </a:rPr>
                        <a:t> </a:t>
                      </a:r>
                      <a:r>
                        <a:rPr kumimoji="0" lang="ar-EG" sz="2400" b="1" i="0" u="none" strike="noStrike" cap="none" normalizeH="0" baseline="0" dirty="0">
                          <a:ln>
                            <a:noFill/>
                          </a:ln>
                          <a:solidFill>
                            <a:schemeClr val="tx1"/>
                          </a:solidFill>
                          <a:effectLst/>
                          <a:latin typeface="Arial" charset="0"/>
                          <a:cs typeface="Arial" charset="0"/>
                        </a:rPr>
                        <a:t>رئيس الملائكة ميخائيل</a:t>
                      </a:r>
                      <a:endParaRPr kumimoji="0" lang="en-CA" sz="24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79922" name="Picture 26" descr="Archangel Michael"/>
          <p:cNvPicPr>
            <a:picLocks noChangeAspect="1" noChangeArrowheads="1"/>
          </p:cNvPicPr>
          <p:nvPr/>
        </p:nvPicPr>
        <p:blipFill>
          <a:blip r:embed="rId3" cstate="print">
            <a:lum bright="2000" contrast="2000"/>
          </a:blip>
          <a:srcRect r="5905"/>
          <a:stretch>
            <a:fillRect/>
          </a:stretch>
        </p:blipFill>
        <p:spPr bwMode="auto">
          <a:xfrm>
            <a:off x="3802062" y="4492625"/>
            <a:ext cx="1455738" cy="2060575"/>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47041" name="Group 33"/>
          <p:cNvGraphicFramePr>
            <a:graphicFrameLocks noGrp="1"/>
          </p:cNvGraphicFramePr>
          <p:nvPr/>
        </p:nvGraphicFramePr>
        <p:xfrm>
          <a:off x="304800" y="79375"/>
          <a:ext cx="8534400" cy="4389120"/>
        </p:xfrm>
        <a:graphic>
          <a:graphicData uri="http://schemas.openxmlformats.org/drawingml/2006/table">
            <a:tbl>
              <a:tblPr/>
              <a:tblGrid>
                <a:gridCol w="5665694">
                  <a:extLst>
                    <a:ext uri="{9D8B030D-6E8A-4147-A177-3AD203B41FA5}">
                      <a16:colId xmlns:a16="http://schemas.microsoft.com/office/drawing/2014/main" val="20000"/>
                    </a:ext>
                  </a:extLst>
                </a:gridCol>
                <a:gridCol w="2868706">
                  <a:extLst>
                    <a:ext uri="{9D8B030D-6E8A-4147-A177-3AD203B41FA5}">
                      <a16:colId xmlns:a16="http://schemas.microsoft.com/office/drawing/2014/main" val="20001"/>
                    </a:ext>
                  </a:extLst>
                </a:gridCol>
              </a:tblGrid>
              <a:tr h="152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Dieu nous envoie Sa miséricorde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et Sa compassion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grâce à l’imploration de Michel,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le grand archange.</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ان الله يرسل لنا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مراحمه ورأفته</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بسؤال ميخائيل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رئيس الملائكة العظيم</a:t>
                      </a:r>
                      <a:r>
                        <a:rPr kumimoji="0" lang="ar-EG" sz="2800" b="0" i="0" u="none" strike="noStrike" cap="none" normalizeH="0" baseline="0">
                          <a:ln>
                            <a:noFill/>
                          </a:ln>
                          <a:solidFill>
                            <a:schemeClr val="tx1"/>
                          </a:solidFill>
                          <a:effectLst/>
                          <a:latin typeface="Coptic1" pitchFamily="2" charset="0"/>
                          <a:cs typeface="Arial" charset="0"/>
                        </a:rPr>
                        <a:t>.</a:t>
                      </a:r>
                      <a:endParaRPr kumimoji="0" lang="en-US" sz="2800" b="0" i="0" u="none" strike="noStrike" cap="none" normalizeH="0" baseline="0">
                        <a:ln>
                          <a:noFill/>
                        </a:ln>
                        <a:solidFill>
                          <a:schemeClr val="tx1"/>
                        </a:solidFill>
                        <a:effectLst/>
                        <a:latin typeface="Coptic1" pitchFamily="2"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Sare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V~nou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ouwrp</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n~nefnai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nefmetsenh</a:t>
                      </a:r>
                      <a:r>
                        <a:rPr kumimoji="0" lang="en-US" sz="3200" b="0" i="0" u="none" strike="noStrike" cap="none" normalizeH="0" baseline="0" dirty="0">
                          <a:ln>
                            <a:noFill/>
                          </a:ln>
                          <a:solidFill>
                            <a:srgbClr val="FFFF00"/>
                          </a:solidFill>
                          <a:effectLst/>
                          <a:latin typeface="Coptic1" pitchFamily="2" charset="0"/>
                          <a:cs typeface="Arial" charset="0"/>
                        </a:rPr>
                        <a:t>/t: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hiten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a:t>
                      </a:r>
                      <a:r>
                        <a:rPr kumimoji="0" lang="en-US" sz="3200" b="0" i="0" u="none" strike="noStrike" cap="none" normalizeH="0" baseline="0" dirty="0">
                          <a:ln>
                            <a:noFill/>
                          </a:ln>
                          <a:solidFill>
                            <a:srgbClr val="FFFF00"/>
                          </a:solidFill>
                          <a:effectLst/>
                          <a:latin typeface="Coptic1" pitchFamily="2" charset="0"/>
                          <a:cs typeface="Arial" charset="0"/>
                        </a:rPr>
                        <a:t>]ho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Mi,a</a:t>
                      </a:r>
                      <a:r>
                        <a:rPr kumimoji="0" lang="en-US" sz="3200" b="0" i="0" u="none" strike="noStrike" cap="none" normalizeH="0" baseline="0" dirty="0">
                          <a:ln>
                            <a:noFill/>
                          </a:ln>
                          <a:solidFill>
                            <a:srgbClr val="FFFF00"/>
                          </a:solidFill>
                          <a:effectLst/>
                          <a:latin typeface="Coptic1" pitchFamily="2" charset="0"/>
                          <a:cs typeface="Arial" charset="0"/>
                        </a:rPr>
                        <a:t>/l: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pinis</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n~ar,iaggeloc</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26" descr="Archangel Michael"/>
          <p:cNvPicPr>
            <a:picLocks noChangeAspect="1" noChangeArrowheads="1"/>
          </p:cNvPicPr>
          <p:nvPr/>
        </p:nvPicPr>
        <p:blipFill>
          <a:blip r:embed="rId4" cstate="print">
            <a:lum bright="2000" contrast="2000"/>
          </a:blip>
          <a:srcRect r="5905"/>
          <a:stretch>
            <a:fillRect/>
          </a:stretch>
        </p:blipFill>
        <p:spPr bwMode="auto">
          <a:xfrm>
            <a:off x="3802062" y="4492625"/>
            <a:ext cx="1455738" cy="2060575"/>
          </a:xfrm>
          <a:prstGeom prst="rect">
            <a:avLst/>
          </a:prstGeom>
          <a:noFill/>
          <a:ln w="9525">
            <a:noFill/>
            <a:miter lim="800000"/>
            <a:headEnd/>
            <a:tailEnd/>
          </a:ln>
        </p:spPr>
      </p:pic>
    </p:spTree>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49082" name="Group 26"/>
          <p:cNvGraphicFramePr>
            <a:graphicFrameLocks noGrp="1"/>
          </p:cNvGraphicFramePr>
          <p:nvPr/>
        </p:nvGraphicFramePr>
        <p:xfrm>
          <a:off x="381000" y="85725"/>
          <a:ext cx="8382000" cy="4389120"/>
        </p:xfrm>
        <a:graphic>
          <a:graphicData uri="http://schemas.openxmlformats.org/drawingml/2006/table">
            <a:tbl>
              <a:tblPr/>
              <a:tblGrid>
                <a:gridCol w="5564521">
                  <a:extLst>
                    <a:ext uri="{9D8B030D-6E8A-4147-A177-3AD203B41FA5}">
                      <a16:colId xmlns:a16="http://schemas.microsoft.com/office/drawing/2014/main" val="20000"/>
                    </a:ext>
                  </a:extLst>
                </a:gridCol>
                <a:gridCol w="2817479">
                  <a:extLst>
                    <a:ext uri="{9D8B030D-6E8A-4147-A177-3AD203B41FA5}">
                      <a16:colId xmlns:a16="http://schemas.microsoft.com/office/drawing/2014/main" val="20001"/>
                    </a:ext>
                  </a:extLst>
                </a:gridCol>
              </a:tblGrid>
              <a:tr h="152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Les fruits s’accomplissent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par les implorations de Michel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car il est proche de Dieu,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implorant pour nous.</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وتكمل الأثمار</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بطلبات ميخائيل</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لأنه قريب الى الله</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 يسأل عنا.</a:t>
                      </a:r>
                      <a:endParaRPr kumimoji="0" lang="en-US" sz="2800" b="0" i="0" u="none" strike="noStrike" cap="none" normalizeH="0" baseline="0">
                        <a:ln>
                          <a:noFill/>
                        </a:ln>
                        <a:solidFill>
                          <a:schemeClr val="tx1"/>
                        </a:solidFill>
                        <a:effectLst/>
                        <a:latin typeface="Coptic1" pitchFamily="2"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Saujwk</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n~je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nikarpoc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hiten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nentwbh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m~Mi,a</a:t>
                      </a:r>
                      <a:r>
                        <a:rPr kumimoji="0" lang="en-US" sz="3200" b="0" i="0" u="none" strike="noStrike" cap="none" normalizeH="0" baseline="0" dirty="0">
                          <a:ln>
                            <a:noFill/>
                          </a:ln>
                          <a:solidFill>
                            <a:srgbClr val="FFFF00"/>
                          </a:solidFill>
                          <a:effectLst/>
                          <a:latin typeface="Coptic1" pitchFamily="2" charset="0"/>
                          <a:cs typeface="Arial" charset="0"/>
                        </a:rPr>
                        <a:t>/l: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je </a:t>
                      </a:r>
                      <a:r>
                        <a:rPr kumimoji="0" lang="en-US" sz="3200" b="0" i="0" u="none" strike="noStrike" cap="none" normalizeH="0" baseline="0" dirty="0" err="1">
                          <a:ln>
                            <a:noFill/>
                          </a:ln>
                          <a:solidFill>
                            <a:srgbClr val="FFFF00"/>
                          </a:solidFill>
                          <a:effectLst/>
                          <a:latin typeface="Coptic1" pitchFamily="2" charset="0"/>
                          <a:cs typeface="Arial" charset="0"/>
                        </a:rPr>
                        <a:t>n~yof</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etqent</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e~qoun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e~V~nou</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ef</a:t>
                      </a:r>
                      <a:r>
                        <a:rPr kumimoji="0" lang="en-US" sz="3200" b="0" i="0" u="none" strike="noStrike" cap="none" normalizeH="0" baseline="0" dirty="0">
                          <a:ln>
                            <a:noFill/>
                          </a:ln>
                          <a:solidFill>
                            <a:srgbClr val="FFFF00"/>
                          </a:solidFill>
                          <a:effectLst/>
                          <a:latin typeface="Coptic1" pitchFamily="2" charset="0"/>
                          <a:cs typeface="Arial" charset="0"/>
                        </a:rPr>
                        <a:t>]ho </a:t>
                      </a:r>
                      <a:r>
                        <a:rPr kumimoji="0" lang="en-US" sz="3200" b="0" i="0" u="none" strike="noStrike" cap="none" normalizeH="0" baseline="0" dirty="0" err="1">
                          <a:ln>
                            <a:noFill/>
                          </a:ln>
                          <a:solidFill>
                            <a:srgbClr val="FFFF00"/>
                          </a:solidFill>
                          <a:effectLst/>
                          <a:latin typeface="Coptic1" pitchFamily="2" charset="0"/>
                          <a:cs typeface="Arial" charset="0"/>
                        </a:rPr>
                        <a:t>e~h~r</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e~jwn</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26" descr="Archangel Michael"/>
          <p:cNvPicPr>
            <a:picLocks noChangeAspect="1" noChangeArrowheads="1"/>
          </p:cNvPicPr>
          <p:nvPr/>
        </p:nvPicPr>
        <p:blipFill>
          <a:blip r:embed="rId4" cstate="print">
            <a:lum bright="2000" contrast="2000"/>
          </a:blip>
          <a:srcRect r="5905"/>
          <a:stretch>
            <a:fillRect/>
          </a:stretch>
        </p:blipFill>
        <p:spPr bwMode="auto">
          <a:xfrm>
            <a:off x="3802062" y="4492625"/>
            <a:ext cx="1455738" cy="2060575"/>
          </a:xfrm>
          <a:prstGeom prst="rect">
            <a:avLst/>
          </a:prstGeom>
          <a:noFill/>
          <a:ln w="9525">
            <a:noFill/>
            <a:miter lim="800000"/>
            <a:headEnd/>
            <a:tailEnd/>
          </a:ln>
        </p:spPr>
      </p:pic>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51125" name="Group 21"/>
          <p:cNvGraphicFramePr>
            <a:graphicFrameLocks noGrp="1"/>
          </p:cNvGraphicFramePr>
          <p:nvPr/>
        </p:nvGraphicFramePr>
        <p:xfrm>
          <a:off x="304800" y="60325"/>
          <a:ext cx="8610600" cy="4389120"/>
        </p:xfrm>
        <a:graphic>
          <a:graphicData uri="http://schemas.openxmlformats.org/drawingml/2006/table">
            <a:tbl>
              <a:tblPr/>
              <a:tblGrid>
                <a:gridCol w="5716281">
                  <a:extLst>
                    <a:ext uri="{9D8B030D-6E8A-4147-A177-3AD203B41FA5}">
                      <a16:colId xmlns:a16="http://schemas.microsoft.com/office/drawing/2014/main" val="20000"/>
                    </a:ext>
                  </a:extLst>
                </a:gridCol>
                <a:gridCol w="2894319">
                  <a:extLst>
                    <a:ext uri="{9D8B030D-6E8A-4147-A177-3AD203B41FA5}">
                      <a16:colId xmlns:a16="http://schemas.microsoft.com/office/drawing/2014/main" val="20001"/>
                    </a:ext>
                  </a:extLst>
                </a:gridCol>
              </a:tblGrid>
              <a:tr h="152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Chaque présent favorable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et chaque don parfait,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nous parvient d’en haut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de la part du Père des lumières.</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كل عطية صالحة</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وكل موهبة تامة</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انما تهبط لنا من فوق</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من عند أبى الأنوار.</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Taio</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niben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eynaneu</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nem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dwron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niben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etj</a:t>
                      </a:r>
                      <a:r>
                        <a:rPr kumimoji="0" lang="en-US" sz="3200" b="0" i="0" u="none" strike="noStrike" cap="none" normalizeH="0" baseline="0" dirty="0">
                          <a:ln>
                            <a:noFill/>
                          </a:ln>
                          <a:solidFill>
                            <a:srgbClr val="FFFF00"/>
                          </a:solidFill>
                          <a:effectLst/>
                          <a:latin typeface="Coptic1" pitchFamily="2" charset="0"/>
                          <a:cs typeface="Arial" charset="0"/>
                        </a:rPr>
                        <a:t>/k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eun</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m~p~swi</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hiten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V~iwt</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niouwini</a:t>
                      </a:r>
                      <a:endParaRPr kumimoji="0" lang="en-US" sz="3200" b="0" i="0" u="none" strike="noStrike" cap="none" normalizeH="0" baseline="0" dirty="0">
                        <a:ln>
                          <a:noFill/>
                        </a:ln>
                        <a:solidFill>
                          <a:srgbClr val="FFFF00"/>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26" descr="Archangel Michael"/>
          <p:cNvPicPr>
            <a:picLocks noChangeAspect="1" noChangeArrowheads="1"/>
          </p:cNvPicPr>
          <p:nvPr/>
        </p:nvPicPr>
        <p:blipFill>
          <a:blip r:embed="rId4" cstate="print">
            <a:lum bright="2000" contrast="2000"/>
          </a:blip>
          <a:srcRect r="5905"/>
          <a:stretch>
            <a:fillRect/>
          </a:stretch>
        </p:blipFill>
        <p:spPr bwMode="auto">
          <a:xfrm>
            <a:off x="3802062" y="4492625"/>
            <a:ext cx="1455738" cy="2060575"/>
          </a:xfrm>
          <a:prstGeom prst="rect">
            <a:avLst/>
          </a:prstGeom>
          <a:noFill/>
          <a:ln w="9525">
            <a:noFill/>
            <a:miter lim="800000"/>
            <a:headEnd/>
            <a:tailEnd/>
          </a:ln>
        </p:spPr>
      </p:pic>
    </p:spTree>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53173" name="Group 21"/>
          <p:cNvGraphicFramePr>
            <a:graphicFrameLocks noGrp="1"/>
          </p:cNvGraphicFramePr>
          <p:nvPr/>
        </p:nvGraphicFramePr>
        <p:xfrm>
          <a:off x="762000" y="152400"/>
          <a:ext cx="7620000" cy="4389120"/>
        </p:xfrm>
        <a:graphic>
          <a:graphicData uri="http://schemas.openxmlformats.org/drawingml/2006/table">
            <a:tbl>
              <a:tblPr/>
              <a:tblGrid>
                <a:gridCol w="5058655">
                  <a:extLst>
                    <a:ext uri="{9D8B030D-6E8A-4147-A177-3AD203B41FA5}">
                      <a16:colId xmlns:a16="http://schemas.microsoft.com/office/drawing/2014/main" val="20000"/>
                    </a:ext>
                  </a:extLst>
                </a:gridCol>
                <a:gridCol w="2561345">
                  <a:extLst>
                    <a:ext uri="{9D8B030D-6E8A-4147-A177-3AD203B41FA5}">
                      <a16:colId xmlns:a16="http://schemas.microsoft.com/office/drawing/2014/main" val="20001"/>
                    </a:ext>
                  </a:extLst>
                </a:gridCol>
              </a:tblGrid>
              <a:tr h="152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Louons et glorifions,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la Sainte Trinité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consubstantielle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et éternelle.</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فلنسبح ونمجد</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ونسجد للثالوث</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القدوس المساوى</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الدائم الى الأبد.</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Marenhwc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n~ten</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w~ou</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n~tenouwst</a:t>
                      </a:r>
                      <a:r>
                        <a:rPr kumimoji="0" lang="en-US" sz="3200" b="0" i="0" u="none" strike="noStrike" cap="none" normalizeH="0" baseline="0" dirty="0">
                          <a:ln>
                            <a:noFill/>
                          </a:ln>
                          <a:solidFill>
                            <a:srgbClr val="FFFF00"/>
                          </a:solidFill>
                          <a:effectLst/>
                          <a:latin typeface="Coptic1" pitchFamily="2" charset="0"/>
                          <a:cs typeface="Arial" charset="0"/>
                        </a:rPr>
                        <a:t> n~}</a:t>
                      </a:r>
                      <a:r>
                        <a:rPr kumimoji="0" lang="en-US" sz="3200" b="0" i="0" u="none" strike="noStrike" cap="none" normalizeH="0" baseline="0" dirty="0" err="1">
                          <a:ln>
                            <a:noFill/>
                          </a:ln>
                          <a:solidFill>
                            <a:srgbClr val="FFFF00"/>
                          </a:solidFill>
                          <a:effectLst/>
                          <a:latin typeface="Coptic1" pitchFamily="2" charset="0"/>
                          <a:cs typeface="Arial" charset="0"/>
                        </a:rPr>
                        <a:t>t~riac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eyouab</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etoi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n~o~mooucioc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eym</a:t>
                      </a:r>
                      <a:r>
                        <a:rPr kumimoji="0" lang="en-US" sz="3200" b="0" i="0" u="none" strike="noStrike" cap="none" normalizeH="0" baseline="0" dirty="0">
                          <a:ln>
                            <a:noFill/>
                          </a:ln>
                          <a:solidFill>
                            <a:srgbClr val="FFFF00"/>
                          </a:solidFill>
                          <a:effectLst/>
                          <a:latin typeface="Coptic1" pitchFamily="2" charset="0"/>
                          <a:cs typeface="Arial" charset="0"/>
                        </a:rPr>
                        <a:t>/n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sa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e~neh</a:t>
                      </a:r>
                      <a:r>
                        <a:rPr kumimoji="0" lang="en-US" sz="32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26" descr="Archangel Michael"/>
          <p:cNvPicPr>
            <a:picLocks noChangeAspect="1" noChangeArrowheads="1"/>
          </p:cNvPicPr>
          <p:nvPr/>
        </p:nvPicPr>
        <p:blipFill>
          <a:blip r:embed="rId4" cstate="print">
            <a:lum bright="2000" contrast="2000"/>
          </a:blip>
          <a:srcRect r="5905"/>
          <a:stretch>
            <a:fillRect/>
          </a:stretch>
        </p:blipFill>
        <p:spPr bwMode="auto">
          <a:xfrm>
            <a:off x="3802062" y="4495800"/>
            <a:ext cx="1455738" cy="2060575"/>
          </a:xfrm>
          <a:prstGeom prst="rect">
            <a:avLst/>
          </a:prstGeom>
          <a:noFill/>
          <a:ln w="9525">
            <a:noFill/>
            <a:miter lim="800000"/>
            <a:headEnd/>
            <a:tailEnd/>
          </a:ln>
        </p:spPr>
      </p:pic>
    </p:spTree>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889687" name="Group 23"/>
          <p:cNvGraphicFramePr>
            <a:graphicFrameLocks noGrp="1"/>
          </p:cNvGraphicFramePr>
          <p:nvPr/>
        </p:nvGraphicFramePr>
        <p:xfrm>
          <a:off x="533400" y="186690"/>
          <a:ext cx="8229600" cy="4156075"/>
        </p:xfrm>
        <a:graphic>
          <a:graphicData uri="http://schemas.openxmlformats.org/drawingml/2006/table">
            <a:tbl>
              <a:tblPr/>
              <a:tblGrid>
                <a:gridCol w="51816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117725">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lang="fr-FR" sz="2800" kern="1200" baseline="0" dirty="0">
                          <a:solidFill>
                            <a:schemeClr val="tx1"/>
                          </a:solidFill>
                          <a:latin typeface="+mn-lt"/>
                          <a:ea typeface="+mn-ea"/>
                          <a:cs typeface="+mn-cs"/>
                        </a:rPr>
                        <a:t>Intercède pour nous ô archange pur Michel, le chef des célestes pour qu’Il nous pardonne nos péchés.</a:t>
                      </a:r>
                      <a:endParaRPr kumimoji="0" lang="en-US" sz="40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إشفع فينا</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يا </a:t>
                      </a:r>
                      <a:r>
                        <a:rPr kumimoji="0" lang="ar-EG" sz="2800" b="0" i="0" u="none" strike="noStrike" cap="none" normalizeH="0" baseline="0">
                          <a:ln>
                            <a:noFill/>
                          </a:ln>
                          <a:solidFill>
                            <a:schemeClr val="tx1"/>
                          </a:solidFill>
                          <a:effectLst/>
                          <a:latin typeface="Arial" charset="0"/>
                          <a:cs typeface="Arial" charset="0"/>
                        </a:rPr>
                        <a:t>رئيس الملائكة المقدس</a:t>
                      </a: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م</a:t>
                      </a:r>
                      <a:r>
                        <a:rPr kumimoji="0" lang="ar-EG" sz="2800" b="0" i="0" u="none" strike="noStrike" cap="none" normalizeH="0" baseline="0">
                          <a:ln>
                            <a:noFill/>
                          </a:ln>
                          <a:solidFill>
                            <a:schemeClr val="tx1"/>
                          </a:solidFill>
                          <a:effectLst/>
                          <a:latin typeface="Arial" charset="0"/>
                          <a:cs typeface="Arial" charset="0"/>
                        </a:rPr>
                        <a:t>يخائيل رئيس السمائيين</a:t>
                      </a:r>
                      <a:r>
                        <a:rPr kumimoji="0" lang="ar-SA" sz="2800" b="0" i="0" u="none" strike="noStrike" cap="none" normalizeH="0" baseline="0">
                          <a:ln>
                            <a:noFill/>
                          </a:ln>
                          <a:solidFill>
                            <a:schemeClr val="tx1"/>
                          </a:solidFill>
                          <a:effectLst/>
                          <a:latin typeface="Arial" charset="0"/>
                          <a:cs typeface="Arial" charset="0"/>
                        </a:rPr>
                        <a:t>،</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ليغفر لنا خطايانا.</a:t>
                      </a:r>
                      <a:endParaRPr kumimoji="0" lang="en-CA"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038350">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Arip~recbeuin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e~h~r</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e~jwn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w~ </a:t>
                      </a:r>
                      <a:r>
                        <a:rPr kumimoji="0" lang="en-US" sz="3200" b="0" i="0" u="none" strike="noStrike" cap="none" normalizeH="0" baseline="0" dirty="0" err="1">
                          <a:ln>
                            <a:noFill/>
                          </a:ln>
                          <a:solidFill>
                            <a:srgbClr val="FFFF00"/>
                          </a:solidFill>
                          <a:effectLst/>
                          <a:latin typeface="Coptic1" pitchFamily="2" charset="0"/>
                          <a:cs typeface="Arial" charset="0"/>
                        </a:rPr>
                        <a:t>piar,iaggeloc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eyouab</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Mi,a</a:t>
                      </a:r>
                      <a:r>
                        <a:rPr kumimoji="0" lang="en-US" sz="3200" b="0" i="0" u="none" strike="noStrike" cap="none" normalizeH="0" baseline="0" dirty="0">
                          <a:ln>
                            <a:noFill/>
                          </a:ln>
                          <a:solidFill>
                            <a:srgbClr val="FFFF00"/>
                          </a:solidFill>
                          <a:effectLst/>
                          <a:latin typeface="Coptic1" pitchFamily="2" charset="0"/>
                          <a:cs typeface="Arial" charset="0"/>
                        </a:rPr>
                        <a:t>/l </a:t>
                      </a:r>
                      <a:r>
                        <a:rPr kumimoji="0" lang="en-US" sz="3200" b="0" i="0" u="none" strike="noStrike" cap="none" normalizeH="0" baseline="0" dirty="0" err="1">
                          <a:ln>
                            <a:noFill/>
                          </a:ln>
                          <a:solidFill>
                            <a:srgbClr val="FFFF00"/>
                          </a:solidFill>
                          <a:effectLst/>
                          <a:latin typeface="Coptic1" pitchFamily="2" charset="0"/>
                          <a:cs typeface="Arial" charset="0"/>
                        </a:rPr>
                        <a:t>p~ar,wn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n~na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niv</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oui</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n~tef,a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nennobi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a:t>
                      </a:r>
                      <a:endParaRPr kumimoji="0" lang="en-US" sz="3200" b="0" i="1" u="none" strike="noStrike" cap="none" normalizeH="0" baseline="0" dirty="0">
                        <a:ln>
                          <a:noFill/>
                        </a:ln>
                        <a:solidFill>
                          <a:srgbClr val="FFFF00"/>
                        </a:solidFill>
                        <a:effectLst/>
                        <a:latin typeface="Arial" charset="0"/>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8" name="AutoShape 24">
            <a:hlinkClick r:id="rId3"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9" name="AutoShape 24">
            <a:hlinkClick r:id="rId4"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5"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10" name="Picture 26" descr="Archangel Michael"/>
          <p:cNvPicPr>
            <a:picLocks noChangeAspect="1" noChangeArrowheads="1"/>
          </p:cNvPicPr>
          <p:nvPr/>
        </p:nvPicPr>
        <p:blipFill>
          <a:blip r:embed="rId6" cstate="print">
            <a:lum bright="2000" contrast="2000"/>
          </a:blip>
          <a:srcRect r="5905"/>
          <a:stretch>
            <a:fillRect/>
          </a:stretch>
        </p:blipFill>
        <p:spPr bwMode="auto">
          <a:xfrm>
            <a:off x="3802062" y="4492625"/>
            <a:ext cx="1455738" cy="2060575"/>
          </a:xfrm>
          <a:prstGeom prst="rect">
            <a:avLst/>
          </a:prstGeom>
          <a:noFill/>
          <a:ln w="9525">
            <a:noFill/>
            <a:miter lim="800000"/>
            <a:headEnd/>
            <a:tailEnd/>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357672" name="Group 40"/>
          <p:cNvGraphicFramePr>
            <a:graphicFrameLocks noGrp="1"/>
          </p:cNvGraphicFramePr>
          <p:nvPr/>
        </p:nvGraphicFramePr>
        <p:xfrm>
          <a:off x="76200" y="0"/>
          <a:ext cx="9067800" cy="6870192"/>
        </p:xfrm>
        <a:graphic>
          <a:graphicData uri="http://schemas.openxmlformats.org/drawingml/2006/table">
            <a:tbl>
              <a:tblPr/>
              <a:tblGrid>
                <a:gridCol w="228600">
                  <a:extLst>
                    <a:ext uri="{9D8B030D-6E8A-4147-A177-3AD203B41FA5}">
                      <a16:colId xmlns:a16="http://schemas.microsoft.com/office/drawing/2014/main" val="20000"/>
                    </a:ext>
                  </a:extLst>
                </a:gridCol>
                <a:gridCol w="88392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pitchFamily="34"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pitchFamily="34" charset="0"/>
                        </a:rPr>
                        <a:t>نحن الشعوب</a:t>
                      </a:r>
                      <a:endParaRPr kumimoji="0" lang="ar-EG" altLang="zh-CN" sz="2800" b="0" i="0" u="none" strike="noStrike" cap="none" normalizeH="0" baseline="0" dirty="0">
                        <a:ln>
                          <a:noFill/>
                        </a:ln>
                        <a:solidFill>
                          <a:schemeClr val="tx1"/>
                        </a:solidFill>
                        <a:effectLst/>
                        <a:latin typeface="Arial" charset="0"/>
                        <a:cs typeface="Arial" pitchFamily="34"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pitchFamily="34" charset="0"/>
                        </a:rPr>
                        <a:t> المسيحيين</a:t>
                      </a:r>
                      <a:endParaRPr kumimoji="0" lang="ar-EG" altLang="zh-CN" sz="2800" b="0" i="0" u="none" strike="noStrike" cap="none" normalizeH="0" baseline="0" dirty="0">
                        <a:ln>
                          <a:noFill/>
                        </a:ln>
                        <a:solidFill>
                          <a:schemeClr val="tx1"/>
                        </a:solidFill>
                        <a:effectLst/>
                        <a:latin typeface="Arial" charset="0"/>
                        <a:cs typeface="Arial" pitchFamily="34"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pitchFamily="34" charset="0"/>
                        </a:rPr>
                        <a:t> لأن هذا هو إلهنا</a:t>
                      </a:r>
                      <a:endParaRPr kumimoji="0" lang="ar-EG" altLang="zh-CN" sz="2800" b="0" i="0" u="none" strike="noStrike" cap="none" normalizeH="0" baseline="0" dirty="0">
                        <a:ln>
                          <a:noFill/>
                        </a:ln>
                        <a:solidFill>
                          <a:schemeClr val="tx1"/>
                        </a:solidFill>
                        <a:effectLst/>
                        <a:latin typeface="Arial" charset="0"/>
                        <a:cs typeface="Arial" pitchFamily="34"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pitchFamily="34" charset="0"/>
                        </a:rPr>
                        <a:t> الحقيقي</a:t>
                      </a:r>
                      <a:endParaRPr kumimoji="0" lang="ar-EG" altLang="zh-CN" sz="2800" b="0" i="0" u="none" strike="noStrike" cap="none" normalizeH="0" baseline="0" dirty="0">
                        <a:ln>
                          <a:noFill/>
                        </a:ln>
                        <a:solidFill>
                          <a:schemeClr val="tx1"/>
                        </a:solidFill>
                        <a:effectLst/>
                        <a:latin typeface="Arial" charset="0"/>
                        <a:cs typeface="Arial" pitchFamily="34"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36625">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Anon </a:t>
                      </a:r>
                      <a:r>
                        <a:rPr kumimoji="0" lang="en-US" sz="3200" b="0" i="0" u="none" strike="noStrike" cap="none" normalizeH="0" baseline="0" dirty="0" err="1">
                          <a:ln>
                            <a:noFill/>
                          </a:ln>
                          <a:solidFill>
                            <a:srgbClr val="FFFF00"/>
                          </a:solidFill>
                          <a:effectLst/>
                          <a:latin typeface="Coptic1" pitchFamily="2" charset="0"/>
                          <a:cs typeface="Arial" charset="0"/>
                        </a:rPr>
                        <a:t>qa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nilaoc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n~,~rictianoc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vai</a:t>
                      </a:r>
                      <a:r>
                        <a:rPr kumimoji="0" lang="en-US" sz="3200" b="0" i="0" u="none" strike="noStrike" cap="none" normalizeH="0" baseline="0" dirty="0">
                          <a:ln>
                            <a:noFill/>
                          </a:ln>
                          <a:solidFill>
                            <a:srgbClr val="FFFF00"/>
                          </a:solidFill>
                          <a:effectLst/>
                          <a:latin typeface="Coptic1" pitchFamily="2" charset="0"/>
                          <a:cs typeface="Arial" charset="0"/>
                        </a:rPr>
                        <a:t> gar </a:t>
                      </a:r>
                      <a:r>
                        <a:rPr kumimoji="0" lang="en-US" sz="3200" b="0" i="0" u="none" strike="noStrike" cap="none" normalizeH="0" baseline="0" dirty="0" err="1">
                          <a:ln>
                            <a:noFill/>
                          </a:ln>
                          <a:solidFill>
                            <a:srgbClr val="FFFF00"/>
                          </a:solidFill>
                          <a:effectLst/>
                          <a:latin typeface="Coptic1" pitchFamily="2" charset="0"/>
                          <a:cs typeface="Arial" charset="0"/>
                        </a:rPr>
                        <a:t>pe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pennou</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n~a~l</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yinoc</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Nous les peuples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Chrétiens,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 car c’est notre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 Vrai Dieu</a:t>
                      </a:r>
                      <a:endParaRPr kumimoji="0" lang="en-US" sz="30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94168" name="Group 56"/>
          <p:cNvGraphicFramePr>
            <a:graphicFrameLocks noGrp="1"/>
          </p:cNvGraphicFramePr>
          <p:nvPr/>
        </p:nvGraphicFramePr>
        <p:xfrm>
          <a:off x="76200" y="914400"/>
          <a:ext cx="9067800" cy="5980176"/>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Seven archangels:</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always praising as they stand:</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before the </a:t>
                      </a:r>
                      <a:r>
                        <a:rPr kumimoji="0" lang="en-US" sz="2800" b="0" i="1" u="none" strike="noStrike" cap="none" normalizeH="0" baseline="0" dirty="0" err="1">
                          <a:ln>
                            <a:noFill/>
                          </a:ln>
                          <a:solidFill>
                            <a:schemeClr val="tx1"/>
                          </a:solidFill>
                          <a:effectLst/>
                          <a:latin typeface="Arial" charset="0"/>
                          <a:cs typeface="Arial" charset="0"/>
                        </a:rPr>
                        <a:t>Pantocrator</a:t>
                      </a:r>
                      <a:r>
                        <a:rPr kumimoji="0" lang="en-US" sz="28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serving the hidden mystery.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سبعة رؤساء ملائكة</a:t>
                      </a:r>
                      <a:br>
                        <a:rPr kumimoji="0" lang="ar-SA" sz="28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وقوف يسبحون</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أمام الضابط الكل</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يخدمون</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السر الخفي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Sasf</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n~ar,iaggeloc</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ceo~hi</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e~ratou</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euerhumnoc</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m~pem~yo</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m~pipantokratwr</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eusemsi</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m~muct</a:t>
                      </a:r>
                      <a:r>
                        <a:rPr kumimoji="0" lang="en-US" sz="3800" b="0" i="0" u="none" strike="noStrike" cap="none" normalizeH="0" baseline="0" dirty="0">
                          <a:ln>
                            <a:noFill/>
                          </a:ln>
                          <a:solidFill>
                            <a:srgbClr val="FFFF00"/>
                          </a:solidFill>
                          <a:effectLst/>
                          <a:latin typeface="Coptic1" pitchFamily="2" charset="0"/>
                          <a:cs typeface="Arial" charset="0"/>
                        </a:rPr>
                        <a:t>/</a:t>
                      </a:r>
                      <a:r>
                        <a:rPr kumimoji="0" lang="en-US" sz="3800" b="0" i="0" u="none" strike="noStrike" cap="none" normalizeH="0" baseline="0" dirty="0" err="1">
                          <a:ln>
                            <a:noFill/>
                          </a:ln>
                          <a:solidFill>
                            <a:srgbClr val="FFFF00"/>
                          </a:solidFill>
                          <a:effectLst/>
                          <a:latin typeface="Coptic1" pitchFamily="2" charset="0"/>
                          <a:cs typeface="Arial" charset="0"/>
                        </a:rPr>
                        <a:t>rion</a:t>
                      </a:r>
                      <a:r>
                        <a:rPr kumimoji="0" lang="en-US" sz="3800" b="0" i="0" u="none" strike="noStrike" cap="none" normalizeH="0" baseline="0" dirty="0">
                          <a:ln>
                            <a:noFill/>
                          </a:ln>
                          <a:solidFill>
                            <a:srgbClr val="FFFF00"/>
                          </a:solidFill>
                          <a:effectLst/>
                          <a:latin typeface="Coptic1" pitchFamily="2" charset="0"/>
                          <a:cs typeface="Arial" charset="0"/>
                        </a:rPr>
                        <a:t> eth/p.</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698625">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3200" b="1"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Sept archanges debout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louant continuellement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devant le Pantocrator</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Serviteurs du mystère voilé</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1994153" name="Group 41"/>
          <p:cNvGraphicFramePr>
            <a:graphicFrameLocks noGrp="1"/>
          </p:cNvGraphicFramePr>
          <p:nvPr/>
        </p:nvGraphicFramePr>
        <p:xfrm>
          <a:off x="152400" y="76200"/>
          <a:ext cx="8915400" cy="822960"/>
        </p:xfrm>
        <a:graphic>
          <a:graphicData uri="http://schemas.openxmlformats.org/drawingml/2006/table">
            <a:tbl>
              <a:tblPr/>
              <a:tblGrid>
                <a:gridCol w="3657600">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THE HEAVENLY ORDERS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ar-EG" sz="3200" b="0" i="0" u="none" strike="noStrike" cap="none" normalizeH="0" baseline="0">
                          <a:ln>
                            <a:noFill/>
                          </a:ln>
                          <a:solidFill>
                            <a:schemeClr val="tx1"/>
                          </a:solidFill>
                          <a:effectLst/>
                          <a:latin typeface="Arial" charset="0"/>
                          <a:cs typeface="Arial" charset="0"/>
                        </a:rPr>
                        <a:t> </a:t>
                      </a:r>
                      <a:r>
                        <a:rPr kumimoji="0" lang="ar-EG" sz="2400" b="1" i="0" u="none" strike="noStrike" cap="none" normalizeH="0" baseline="0">
                          <a:ln>
                            <a:noFill/>
                          </a:ln>
                          <a:solidFill>
                            <a:schemeClr val="tx1"/>
                          </a:solidFill>
                          <a:effectLst/>
                          <a:latin typeface="Arial" charset="0"/>
                          <a:cs typeface="Arial" charset="0"/>
                        </a:rPr>
                        <a:t>السمائيين</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24978" name="Picture 39" descr="Seven Archangels"/>
          <p:cNvPicPr>
            <a:picLocks noChangeAspect="1" noChangeArrowheads="1"/>
          </p:cNvPicPr>
          <p:nvPr/>
        </p:nvPicPr>
        <p:blipFill>
          <a:blip r:embed="rId3" cstate="print"/>
          <a:srcRect/>
          <a:stretch>
            <a:fillRect/>
          </a:stretch>
        </p:blipFill>
        <p:spPr bwMode="auto">
          <a:xfrm>
            <a:off x="7315200" y="4800600"/>
            <a:ext cx="1558925" cy="2057400"/>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advClick="0" advTm="0"/>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55250" name="Group 50"/>
          <p:cNvGraphicFramePr>
            <a:graphicFrameLocks noGrp="1"/>
          </p:cNvGraphicFramePr>
          <p:nvPr/>
        </p:nvGraphicFramePr>
        <p:xfrm>
          <a:off x="76200" y="1143000"/>
          <a:ext cx="9067800" cy="5309934"/>
        </p:xfrm>
        <a:graphic>
          <a:graphicData uri="http://schemas.openxmlformats.org/drawingml/2006/table">
            <a:tbl>
              <a:tblPr/>
              <a:tblGrid>
                <a:gridCol w="52578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tblGrid>
              <a:tr h="152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Gabriel the angel:</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 was seen by Daniel: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as he stood on his feet: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on the shore of the river.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غبريال الملاك</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رآه دانيال</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واقفا على قدميه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على شاطئ النهر.</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Gabri</a:t>
                      </a:r>
                      <a:r>
                        <a:rPr kumimoji="0" lang="en-US" sz="3400" b="0" i="0" u="none" strike="noStrike" cap="none" normalizeH="0" baseline="0" dirty="0">
                          <a:ln>
                            <a:noFill/>
                          </a:ln>
                          <a:solidFill>
                            <a:srgbClr val="FFFF00"/>
                          </a:solidFill>
                          <a:effectLst/>
                          <a:latin typeface="Coptic1" pitchFamily="2" charset="0"/>
                          <a:cs typeface="Arial" charset="0"/>
                        </a:rPr>
                        <a:t>/l </a:t>
                      </a:r>
                      <a:r>
                        <a:rPr kumimoji="0" lang="en-US" sz="3400" b="0" i="0" u="none" strike="noStrike" cap="none" normalizeH="0" baseline="0" dirty="0" err="1">
                          <a:ln>
                            <a:noFill/>
                          </a:ln>
                          <a:solidFill>
                            <a:srgbClr val="FFFF00"/>
                          </a:solidFill>
                          <a:effectLst/>
                          <a:latin typeface="Coptic1" pitchFamily="2" charset="0"/>
                          <a:cs typeface="Arial" charset="0"/>
                        </a:rPr>
                        <a:t>piaggeloc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afnau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Dani</a:t>
                      </a:r>
                      <a:r>
                        <a:rPr kumimoji="0" lang="en-US" sz="3400" b="0" i="0" u="none" strike="noStrike" cap="none" normalizeH="0" baseline="0" dirty="0">
                          <a:ln>
                            <a:noFill/>
                          </a:ln>
                          <a:solidFill>
                            <a:srgbClr val="FFFF00"/>
                          </a:solidFill>
                          <a:effectLst/>
                          <a:latin typeface="Coptic1" pitchFamily="2" charset="0"/>
                          <a:cs typeface="Arial" charset="0"/>
                        </a:rPr>
                        <a:t>/l: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efo~hi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eratf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hijen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nefvat</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hijen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nenc~votou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m~v~iaro</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1955226" name="Group 26"/>
          <p:cNvGraphicFramePr>
            <a:graphicFrameLocks noGrp="1"/>
          </p:cNvGraphicFramePr>
          <p:nvPr/>
        </p:nvGraphicFramePr>
        <p:xfrm>
          <a:off x="152400" y="76200"/>
          <a:ext cx="8915400" cy="944880"/>
        </p:xfrm>
        <a:graphic>
          <a:graphicData uri="http://schemas.openxmlformats.org/drawingml/2006/table">
            <a:tbl>
              <a:tblPr/>
              <a:tblGrid>
                <a:gridCol w="3657600">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ARCHANGEL GABRIEL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ar-EG" sz="3200" b="0" i="0" u="none" strike="noStrike" cap="none" normalizeH="0" baseline="0">
                          <a:ln>
                            <a:noFill/>
                          </a:ln>
                          <a:solidFill>
                            <a:schemeClr val="tx1"/>
                          </a:solidFill>
                          <a:effectLst/>
                          <a:latin typeface="Arial" charset="0"/>
                          <a:cs typeface="Arial" charset="0"/>
                        </a:rPr>
                        <a:t> </a:t>
                      </a:r>
                      <a:r>
                        <a:rPr kumimoji="0" lang="ar-EG" sz="2400" b="1" i="0" u="none" strike="noStrike" cap="none" normalizeH="0" baseline="0">
                          <a:ln>
                            <a:noFill/>
                          </a:ln>
                          <a:solidFill>
                            <a:schemeClr val="tx1"/>
                          </a:solidFill>
                          <a:effectLst/>
                          <a:latin typeface="Arial" charset="0"/>
                          <a:cs typeface="Arial" charset="0"/>
                        </a:rPr>
                        <a:t>رئيس الملائكة غبريال</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94258" name="Picture 29" descr="Annunciation"/>
          <p:cNvPicPr>
            <a:picLocks noChangeAspect="1" noChangeArrowheads="1"/>
          </p:cNvPicPr>
          <p:nvPr/>
        </p:nvPicPr>
        <p:blipFill>
          <a:blip r:embed="rId3" cstate="print">
            <a:lum bright="10000" contrast="20000"/>
          </a:blip>
          <a:srcRect b="4903"/>
          <a:stretch>
            <a:fillRect/>
          </a:stretch>
        </p:blipFill>
        <p:spPr bwMode="auto">
          <a:xfrm>
            <a:off x="7159625" y="5389562"/>
            <a:ext cx="1755775" cy="1316038"/>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57286" name="Group 38"/>
          <p:cNvGraphicFramePr>
            <a:graphicFrameLocks noGrp="1"/>
          </p:cNvGraphicFramePr>
          <p:nvPr/>
        </p:nvGraphicFramePr>
        <p:xfrm>
          <a:off x="76200" y="228600"/>
          <a:ext cx="9067800" cy="6604191"/>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He stretched out: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his right hand toward heaven: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swore to the High One: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Who endures forever.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ومد يده</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اليمنى الى السماء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وحلف بالعلى</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الدائم الى الأبد.</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Afcouten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tefjij</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n~ouinam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e~t~ve</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etafwrk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m~v</a:t>
                      </a:r>
                      <a:r>
                        <a:rPr kumimoji="0" lang="en-US" sz="3400" b="0" i="0" u="none" strike="noStrike" cap="none" normalizeH="0" baseline="0" dirty="0">
                          <a:ln>
                            <a:noFill/>
                          </a:ln>
                          <a:solidFill>
                            <a:srgbClr val="FFFF00"/>
                          </a:solidFill>
                          <a:effectLst/>
                          <a:latin typeface="Coptic1" pitchFamily="2" charset="0"/>
                          <a:cs typeface="Arial" charset="0"/>
                        </a:rPr>
                        <a:t>/et[</a:t>
                      </a:r>
                      <a:r>
                        <a:rPr kumimoji="0" lang="en-US" sz="3400" b="0" i="0" u="none" strike="noStrike" cap="none" normalizeH="0" baseline="0" dirty="0" err="1">
                          <a:ln>
                            <a:noFill/>
                          </a:ln>
                          <a:solidFill>
                            <a:srgbClr val="FFFF00"/>
                          </a:solidFill>
                          <a:effectLst/>
                          <a:latin typeface="Coptic1" pitchFamily="2" charset="0"/>
                          <a:cs typeface="Arial" charset="0"/>
                        </a:rPr>
                        <a:t>oci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v/</a:t>
                      </a:r>
                      <a:r>
                        <a:rPr kumimoji="0" lang="en-US" sz="3400" b="0" i="0" u="none" strike="noStrike" cap="none" normalizeH="0" baseline="0" dirty="0" err="1">
                          <a:ln>
                            <a:noFill/>
                          </a:ln>
                          <a:solidFill>
                            <a:srgbClr val="FFFF00"/>
                          </a:solidFill>
                          <a:effectLst/>
                          <a:latin typeface="Coptic1" pitchFamily="2" charset="0"/>
                          <a:cs typeface="Arial" charset="0"/>
                        </a:rPr>
                        <a:t>etsop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e~neh</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395272" name="Picture 24" descr="Annunciation"/>
          <p:cNvPicPr>
            <a:picLocks noChangeAspect="1" noChangeArrowheads="1"/>
          </p:cNvPicPr>
          <p:nvPr/>
        </p:nvPicPr>
        <p:blipFill>
          <a:blip r:embed="rId3" cstate="print">
            <a:lum bright="10000" contrast="20000"/>
          </a:blip>
          <a:srcRect b="4903"/>
          <a:stretch>
            <a:fillRect/>
          </a:stretch>
        </p:blipFill>
        <p:spPr bwMode="auto">
          <a:xfrm>
            <a:off x="7010400" y="5257800"/>
            <a:ext cx="1755775" cy="13160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59317" name="Group 21"/>
          <p:cNvGraphicFramePr>
            <a:graphicFrameLocks noGrp="1"/>
          </p:cNvGraphicFramePr>
          <p:nvPr/>
        </p:nvGraphicFramePr>
        <p:xfrm>
          <a:off x="76200" y="228600"/>
          <a:ext cx="9067800" cy="6604191"/>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Saying, “From time to time: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to half of time: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to the completion of visions: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 will show you.”</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قائلا من زمان الى زمان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والى نصف زمان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الى تمام الرؤيا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أنا أخبرك بها.</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icjen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ouc</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ouc</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sa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t~kevasi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ouc</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sa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p~jwk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nihoracic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anok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natamok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e~rwou</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396296" name="Picture 14" descr="Annunciation"/>
          <p:cNvPicPr>
            <a:picLocks noChangeAspect="1" noChangeArrowheads="1"/>
          </p:cNvPicPr>
          <p:nvPr/>
        </p:nvPicPr>
        <p:blipFill>
          <a:blip r:embed="rId3" cstate="print">
            <a:lum bright="10000" contrast="20000"/>
          </a:blip>
          <a:srcRect b="4903"/>
          <a:stretch>
            <a:fillRect/>
          </a:stretch>
        </p:blipFill>
        <p:spPr bwMode="auto">
          <a:xfrm>
            <a:off x="7010400" y="5257800"/>
            <a:ext cx="1755775" cy="13160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61367" name="Group 23"/>
          <p:cNvGraphicFramePr>
            <a:graphicFrameLocks noGrp="1"/>
          </p:cNvGraphicFramePr>
          <p:nvPr/>
        </p:nvGraphicFramePr>
        <p:xfrm>
          <a:off x="76200" y="304800"/>
          <a:ext cx="9067800" cy="6518847"/>
        </p:xfrm>
        <a:graphic>
          <a:graphicData uri="http://schemas.openxmlformats.org/drawingml/2006/table">
            <a:tbl>
              <a:tblPr/>
              <a:tblGrid>
                <a:gridCol w="58674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Intercede on our behalf: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 holy archangel: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Gabriel the announcer: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اشفع فينا</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يارئيس الملائكة الطاهر غبريال</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 ليغفر لنا خطايانا.</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Arip~recbeuin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w~ </a:t>
                      </a:r>
                      <a:r>
                        <a:rPr kumimoji="0" lang="en-US" sz="3400" b="0" i="0" u="none" strike="noStrike" cap="none" normalizeH="0" baseline="0" dirty="0" err="1">
                          <a:ln>
                            <a:noFill/>
                          </a:ln>
                          <a:solidFill>
                            <a:srgbClr val="FFFF00"/>
                          </a:solidFill>
                          <a:effectLst/>
                          <a:latin typeface="Coptic1" pitchFamily="2" charset="0"/>
                          <a:cs typeface="Arial" charset="0"/>
                        </a:rPr>
                        <a:t>piar,iaggeloc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Gabri</a:t>
                      </a:r>
                      <a:r>
                        <a:rPr kumimoji="0" lang="en-US" sz="3400" b="0" i="0" u="none" strike="noStrike" cap="none" normalizeH="0" baseline="0" dirty="0">
                          <a:ln>
                            <a:noFill/>
                          </a:ln>
                          <a:solidFill>
                            <a:srgbClr val="FFFF00"/>
                          </a:solidFill>
                          <a:effectLst/>
                          <a:latin typeface="Coptic1" pitchFamily="2" charset="0"/>
                          <a:cs typeface="Arial" charset="0"/>
                        </a:rPr>
                        <a:t>/l </a:t>
                      </a:r>
                      <a:r>
                        <a:rPr kumimoji="0" lang="en-US" sz="3400" b="0" i="0" u="none" strike="noStrike" cap="none" normalizeH="0" baseline="0" dirty="0" err="1">
                          <a:ln>
                            <a:noFill/>
                          </a:ln>
                          <a:solidFill>
                            <a:srgbClr val="FFFF00"/>
                          </a:solidFill>
                          <a:effectLst/>
                          <a:latin typeface="Coptic1" pitchFamily="2" charset="0"/>
                          <a:cs typeface="Arial" charset="0"/>
                        </a:rPr>
                        <a:t>pifaisennoufi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397320" name="Picture 14" descr="Annunciation"/>
          <p:cNvPicPr>
            <a:picLocks noChangeAspect="1" noChangeArrowheads="1"/>
          </p:cNvPicPr>
          <p:nvPr/>
        </p:nvPicPr>
        <p:blipFill>
          <a:blip r:embed="rId3" cstate="print">
            <a:lum bright="10000" contrast="20000"/>
          </a:blip>
          <a:srcRect b="4903"/>
          <a:stretch>
            <a:fillRect/>
          </a:stretch>
        </p:blipFill>
        <p:spPr bwMode="auto">
          <a:xfrm>
            <a:off x="7010400" y="5257800"/>
            <a:ext cx="1755775" cy="13160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65465" name="Group 25"/>
          <p:cNvGraphicFramePr>
            <a:graphicFrameLocks noGrp="1"/>
          </p:cNvGraphicFramePr>
          <p:nvPr/>
        </p:nvGraphicFramePr>
        <p:xfrm>
          <a:off x="76200" y="152400"/>
          <a:ext cx="9067800" cy="6604191"/>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Intercede on our behalf: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holy archangel: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Gabriel the announcer: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اشفع فينا</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 يارئيس الملائكة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الطاهر غبريال</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 ليغفر لنا خطايانا.</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Arip~recbeuin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w~ </a:t>
                      </a:r>
                      <a:r>
                        <a:rPr kumimoji="0" lang="en-US" sz="3400" b="0" i="0" u="none" strike="noStrike" cap="none" normalizeH="0" baseline="0" dirty="0" err="1">
                          <a:ln>
                            <a:noFill/>
                          </a:ln>
                          <a:solidFill>
                            <a:srgbClr val="FFFF00"/>
                          </a:solidFill>
                          <a:effectLst/>
                          <a:latin typeface="Coptic1" pitchFamily="2" charset="0"/>
                          <a:cs typeface="Arial" charset="0"/>
                        </a:rPr>
                        <a:t>piar,iaggeloc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Gabri</a:t>
                      </a:r>
                      <a:r>
                        <a:rPr kumimoji="0" lang="en-US" sz="3400" b="0" i="0" u="none" strike="noStrike" cap="none" normalizeH="0" baseline="0" dirty="0">
                          <a:ln>
                            <a:noFill/>
                          </a:ln>
                          <a:solidFill>
                            <a:srgbClr val="FFFF00"/>
                          </a:solidFill>
                          <a:effectLst/>
                          <a:latin typeface="Coptic1" pitchFamily="2" charset="0"/>
                          <a:cs typeface="Arial" charset="0"/>
                        </a:rPr>
                        <a:t>/l </a:t>
                      </a:r>
                      <a:r>
                        <a:rPr kumimoji="0" lang="en-US" sz="3400" b="0" i="0" u="none" strike="noStrike" cap="none" normalizeH="0" baseline="0" dirty="0" err="1">
                          <a:ln>
                            <a:noFill/>
                          </a:ln>
                          <a:solidFill>
                            <a:srgbClr val="FFFF00"/>
                          </a:solidFill>
                          <a:effectLst/>
                          <a:latin typeface="Coptic1" pitchFamily="2" charset="0"/>
                          <a:cs typeface="Arial" charset="0"/>
                        </a:rPr>
                        <a:t>pifaisennoufi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398344" name="Picture 14" descr="Annunciation"/>
          <p:cNvPicPr>
            <a:picLocks noChangeAspect="1" noChangeArrowheads="1"/>
          </p:cNvPicPr>
          <p:nvPr/>
        </p:nvPicPr>
        <p:blipFill>
          <a:blip r:embed="rId3" cstate="print">
            <a:lum bright="10000" contrast="20000"/>
          </a:blip>
          <a:srcRect b="4903"/>
          <a:stretch>
            <a:fillRect/>
          </a:stretch>
        </p:blipFill>
        <p:spPr bwMode="auto">
          <a:xfrm>
            <a:off x="7010400" y="4648200"/>
            <a:ext cx="1755775" cy="1316038"/>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94168" name="Group 56"/>
          <p:cNvGraphicFramePr>
            <a:graphicFrameLocks noGrp="1"/>
          </p:cNvGraphicFramePr>
          <p:nvPr/>
        </p:nvGraphicFramePr>
        <p:xfrm>
          <a:off x="76200" y="914400"/>
          <a:ext cx="9067800" cy="5980176"/>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Seven archangels:</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always praising as they stand:</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before the </a:t>
                      </a:r>
                      <a:r>
                        <a:rPr kumimoji="0" lang="en-US" sz="2800" b="0" i="1" u="none" strike="noStrike" cap="none" normalizeH="0" baseline="0" dirty="0" err="1">
                          <a:ln>
                            <a:noFill/>
                          </a:ln>
                          <a:solidFill>
                            <a:schemeClr val="tx1"/>
                          </a:solidFill>
                          <a:effectLst/>
                          <a:latin typeface="Arial" charset="0"/>
                          <a:cs typeface="Arial" charset="0"/>
                        </a:rPr>
                        <a:t>Pantocrator</a:t>
                      </a:r>
                      <a:r>
                        <a:rPr kumimoji="0" lang="en-US" sz="28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serving the hidden mystery.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سبعة رؤساء ملائكة</a:t>
                      </a:r>
                      <a:br>
                        <a:rPr kumimoji="0" lang="ar-SA" sz="28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وقوف يسبحون</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أمام الضابط الكل</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يخدمون</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السر الخفي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Sasf</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n~ar,iaggeloc</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ceo~hi</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e~ratou</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euerhumnoc</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m~pem~yo</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m~pipantokratwr</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eusemsi</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m~muct</a:t>
                      </a:r>
                      <a:r>
                        <a:rPr kumimoji="0" lang="en-US" sz="3800" b="0" i="0" u="none" strike="noStrike" cap="none" normalizeH="0" baseline="0" dirty="0">
                          <a:ln>
                            <a:noFill/>
                          </a:ln>
                          <a:solidFill>
                            <a:srgbClr val="FFFF00"/>
                          </a:solidFill>
                          <a:effectLst/>
                          <a:latin typeface="Coptic1" pitchFamily="2" charset="0"/>
                          <a:cs typeface="Arial" charset="0"/>
                        </a:rPr>
                        <a:t>/</a:t>
                      </a:r>
                      <a:r>
                        <a:rPr kumimoji="0" lang="en-US" sz="3800" b="0" i="0" u="none" strike="noStrike" cap="none" normalizeH="0" baseline="0" dirty="0" err="1">
                          <a:ln>
                            <a:noFill/>
                          </a:ln>
                          <a:solidFill>
                            <a:srgbClr val="FFFF00"/>
                          </a:solidFill>
                          <a:effectLst/>
                          <a:latin typeface="Coptic1" pitchFamily="2" charset="0"/>
                          <a:cs typeface="Arial" charset="0"/>
                        </a:rPr>
                        <a:t>rion</a:t>
                      </a:r>
                      <a:r>
                        <a:rPr kumimoji="0" lang="en-US" sz="3800" b="0" i="0" u="none" strike="noStrike" cap="none" normalizeH="0" baseline="0" dirty="0">
                          <a:ln>
                            <a:noFill/>
                          </a:ln>
                          <a:solidFill>
                            <a:srgbClr val="FFFF00"/>
                          </a:solidFill>
                          <a:effectLst/>
                          <a:latin typeface="Coptic1" pitchFamily="2" charset="0"/>
                          <a:cs typeface="Arial" charset="0"/>
                        </a:rPr>
                        <a:t> eth/p.</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698625">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3200" b="1"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Sept archanges debout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louant continuellement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devant le Pantocrator</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Serviteurs du mystère voilé</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1994153" name="Group 41"/>
          <p:cNvGraphicFramePr>
            <a:graphicFrameLocks noGrp="1"/>
          </p:cNvGraphicFramePr>
          <p:nvPr/>
        </p:nvGraphicFramePr>
        <p:xfrm>
          <a:off x="152400" y="76200"/>
          <a:ext cx="8915400" cy="822960"/>
        </p:xfrm>
        <a:graphic>
          <a:graphicData uri="http://schemas.openxmlformats.org/drawingml/2006/table">
            <a:tbl>
              <a:tblPr/>
              <a:tblGrid>
                <a:gridCol w="3657600">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THE HEAVENLY ORDERS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ar-EG" sz="3200" b="0" i="0" u="none" strike="noStrike" cap="none" normalizeH="0" baseline="0">
                          <a:ln>
                            <a:noFill/>
                          </a:ln>
                          <a:solidFill>
                            <a:schemeClr val="tx1"/>
                          </a:solidFill>
                          <a:effectLst/>
                          <a:latin typeface="Arial" charset="0"/>
                          <a:cs typeface="Arial" charset="0"/>
                        </a:rPr>
                        <a:t> </a:t>
                      </a:r>
                      <a:r>
                        <a:rPr kumimoji="0" lang="ar-EG" sz="2400" b="1" i="0" u="none" strike="noStrike" cap="none" normalizeH="0" baseline="0">
                          <a:ln>
                            <a:noFill/>
                          </a:ln>
                          <a:solidFill>
                            <a:schemeClr val="tx1"/>
                          </a:solidFill>
                          <a:effectLst/>
                          <a:latin typeface="Arial" charset="0"/>
                          <a:cs typeface="Arial" charset="0"/>
                        </a:rPr>
                        <a:t>السمائيين</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24978" name="Picture 39" descr="Seven Archangels"/>
          <p:cNvPicPr>
            <a:picLocks noChangeAspect="1" noChangeArrowheads="1"/>
          </p:cNvPicPr>
          <p:nvPr/>
        </p:nvPicPr>
        <p:blipFill>
          <a:blip r:embed="rId3" cstate="print"/>
          <a:srcRect/>
          <a:stretch>
            <a:fillRect/>
          </a:stretch>
        </p:blipFill>
        <p:spPr bwMode="auto">
          <a:xfrm>
            <a:off x="7315200" y="4800600"/>
            <a:ext cx="1558925" cy="2057400"/>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advClick="0" advTm="0"/>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67528" name="Group 40"/>
          <p:cNvGraphicFramePr>
            <a:graphicFrameLocks noGrp="1"/>
          </p:cNvGraphicFramePr>
          <p:nvPr/>
        </p:nvGraphicFramePr>
        <p:xfrm>
          <a:off x="76200" y="990600"/>
          <a:ext cx="9067800" cy="5279898"/>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67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Every generation which came to pass: from Adam to this day: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find Raphael: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 fortress for mankind.</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كل الأجيال الذين كانوا من آدم الى اليوم</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يجدون رافائيل</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حصنا للبشرية.</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Genea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niben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etauswpi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icjen</a:t>
                      </a:r>
                      <a:r>
                        <a:rPr kumimoji="0" lang="en-US" sz="3400" b="0" i="0" u="none" strike="noStrike" cap="none" normalizeH="0" baseline="0" dirty="0">
                          <a:ln>
                            <a:noFill/>
                          </a:ln>
                          <a:solidFill>
                            <a:srgbClr val="FFFF00"/>
                          </a:solidFill>
                          <a:effectLst/>
                          <a:latin typeface="Coptic1" pitchFamily="2" charset="0"/>
                          <a:cs typeface="Arial" charset="0"/>
                        </a:rPr>
                        <a:t> Adam </a:t>
                      </a:r>
                      <a:r>
                        <a:rPr kumimoji="0" lang="en-US" sz="3400" b="0" i="0" u="none" strike="noStrike" cap="none" normalizeH="0" baseline="0" dirty="0" err="1">
                          <a:ln>
                            <a:noFill/>
                          </a:ln>
                          <a:solidFill>
                            <a:srgbClr val="FFFF00"/>
                          </a:solidFill>
                          <a:effectLst/>
                          <a:latin typeface="Coptic1" pitchFamily="2" charset="0"/>
                          <a:cs typeface="Arial" charset="0"/>
                        </a:rPr>
                        <a:t>sa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e~qoun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e~voou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cejimi</a:t>
                      </a:r>
                      <a:r>
                        <a:rPr kumimoji="0" lang="en-US" sz="3400" b="0" i="0" u="none" strike="noStrike" cap="none" normalizeH="0" baseline="0" dirty="0">
                          <a:ln>
                            <a:noFill/>
                          </a:ln>
                          <a:solidFill>
                            <a:srgbClr val="FFFF00"/>
                          </a:solidFill>
                          <a:effectLst/>
                          <a:latin typeface="Coptic1" pitchFamily="2" charset="0"/>
                          <a:cs typeface="Arial" charset="0"/>
                        </a:rPr>
                        <a:t> gar </a:t>
                      </a:r>
                      <a:r>
                        <a:rPr kumimoji="0" lang="en-US" sz="3400" b="0" i="0" u="none" strike="noStrike" cap="none" normalizeH="0" baseline="0" dirty="0" err="1">
                          <a:ln>
                            <a:noFill/>
                          </a:ln>
                          <a:solidFill>
                            <a:srgbClr val="FFFF00"/>
                          </a:solidFill>
                          <a:effectLst/>
                          <a:latin typeface="Coptic1" pitchFamily="2" charset="0"/>
                          <a:cs typeface="Arial" charset="0"/>
                        </a:rPr>
                        <a:t>n~Rava</a:t>
                      </a:r>
                      <a:r>
                        <a:rPr kumimoji="0" lang="en-US" sz="3400" b="0" i="0" u="none" strike="noStrike" cap="none" normalizeH="0" baseline="0" dirty="0">
                          <a:ln>
                            <a:noFill/>
                          </a:ln>
                          <a:solidFill>
                            <a:srgbClr val="FFFF00"/>
                          </a:solidFill>
                          <a:effectLst/>
                          <a:latin typeface="Coptic1" pitchFamily="2" charset="0"/>
                          <a:cs typeface="Arial" charset="0"/>
                        </a:rPr>
                        <a:t>/l: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efoi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n~cobt</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metrwmi</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7413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1967529" name="Group 41"/>
          <p:cNvGraphicFramePr>
            <a:graphicFrameLocks noGrp="1"/>
          </p:cNvGraphicFramePr>
          <p:nvPr/>
        </p:nvGraphicFramePr>
        <p:xfrm>
          <a:off x="152400" y="76200"/>
          <a:ext cx="8915400" cy="944880"/>
        </p:xfrm>
        <a:graphic>
          <a:graphicData uri="http://schemas.openxmlformats.org/drawingml/2006/table">
            <a:tbl>
              <a:tblPr/>
              <a:tblGrid>
                <a:gridCol w="3657600">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Arial" charset="0"/>
                          <a:cs typeface="Arial" charset="0"/>
                        </a:rPr>
                        <a:t>DOXOLOGY FOR ARCHANGEL RAPHAEL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ar-EG" sz="3200" b="0" i="0" u="none" strike="noStrike" cap="none" normalizeH="0" baseline="0">
                          <a:ln>
                            <a:noFill/>
                          </a:ln>
                          <a:solidFill>
                            <a:schemeClr val="tx1"/>
                          </a:solidFill>
                          <a:effectLst/>
                          <a:latin typeface="Arial" charset="0"/>
                          <a:cs typeface="Arial" charset="0"/>
                        </a:rPr>
                        <a:t> </a:t>
                      </a:r>
                      <a:r>
                        <a:rPr kumimoji="0" lang="ar-EG" sz="2400" b="1" i="0" u="none" strike="noStrike" cap="none" normalizeH="0" baseline="0">
                          <a:ln>
                            <a:noFill/>
                          </a:ln>
                          <a:solidFill>
                            <a:schemeClr val="tx1"/>
                          </a:solidFill>
                          <a:effectLst/>
                          <a:latin typeface="Arial" charset="0"/>
                          <a:cs typeface="Arial" charset="0"/>
                        </a:rPr>
                        <a:t>رئيس الملائكة رافائيل</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99378" name="Picture 29" descr="Raphael1"/>
          <p:cNvPicPr>
            <a:picLocks noChangeAspect="1" noChangeArrowheads="1"/>
          </p:cNvPicPr>
          <p:nvPr/>
        </p:nvPicPr>
        <p:blipFill>
          <a:blip r:embed="rId3" cstate="print">
            <a:lum bright="10000" contrast="30000"/>
          </a:blip>
          <a:srcRect r="4616" b="3555"/>
          <a:stretch>
            <a:fillRect/>
          </a:stretch>
        </p:blipFill>
        <p:spPr bwMode="auto">
          <a:xfrm>
            <a:off x="228600" y="3276600"/>
            <a:ext cx="1427163" cy="1871663"/>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69571" name="Group 35"/>
          <p:cNvGraphicFramePr>
            <a:graphicFrameLocks noGrp="1"/>
          </p:cNvGraphicFramePr>
          <p:nvPr/>
        </p:nvGraphicFramePr>
        <p:xfrm>
          <a:off x="76200" y="76200"/>
          <a:ext cx="9067800" cy="6604191"/>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Each one of the judges: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prophets and the just: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the righteous kings: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were supported by him.</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وكل واحد من القضاة ولأنبياء والأبرار  والملوك والصديقين</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كان ناصرا لهم.</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V~ouai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v~ouai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nikrit</a:t>
                      </a:r>
                      <a:r>
                        <a:rPr kumimoji="0" lang="en-US" sz="3400" b="0" i="0" u="none" strike="noStrike" cap="none" normalizeH="0" baseline="0" dirty="0">
                          <a:ln>
                            <a:noFill/>
                          </a:ln>
                          <a:solidFill>
                            <a:srgbClr val="FFFF00"/>
                          </a:solidFill>
                          <a:effectLst/>
                          <a:latin typeface="Coptic1" pitchFamily="2" charset="0"/>
                          <a:cs typeface="Arial" charset="0"/>
                        </a:rPr>
                        <a: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niprov</a:t>
                      </a:r>
                      <a:r>
                        <a:rPr kumimoji="0" lang="en-US" sz="3400" b="0" i="0" u="none" strike="noStrike" cap="none" normalizeH="0" baseline="0" dirty="0">
                          <a:ln>
                            <a:noFill/>
                          </a:ln>
                          <a:solidFill>
                            <a:srgbClr val="FFFF00"/>
                          </a:solidFill>
                          <a:effectLst/>
                          <a:latin typeface="Coptic1" pitchFamily="2" charset="0"/>
                          <a:cs typeface="Arial" charset="0"/>
                        </a:rPr>
                        <a:t>/t/c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niourwou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n~dikeoc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n~yof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etoi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n~nas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nwou</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2400" b="0" i="0" u="none" strike="noStrike" cap="none" normalizeH="0" baseline="0" dirty="0">
                          <a:ln>
                            <a:noFill/>
                          </a:ln>
                          <a:solidFill>
                            <a:schemeClr val="tx1"/>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00392" name="Picture 24" descr="Raphael1"/>
          <p:cNvPicPr>
            <a:picLocks noChangeAspect="1" noChangeArrowheads="1"/>
          </p:cNvPicPr>
          <p:nvPr/>
        </p:nvPicPr>
        <p:blipFill>
          <a:blip r:embed="rId3" cstate="print">
            <a:lum bright="10000" contrast="30000"/>
          </a:blip>
          <a:srcRect r="4616" b="3555"/>
          <a:stretch>
            <a:fillRect/>
          </a:stretch>
        </p:blipFill>
        <p:spPr bwMode="auto">
          <a:xfrm>
            <a:off x="3011488" y="4648200"/>
            <a:ext cx="1427162" cy="1871663"/>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71606" name="Group 22"/>
          <p:cNvGraphicFramePr>
            <a:graphicFrameLocks noGrp="1"/>
          </p:cNvGraphicFramePr>
          <p:nvPr/>
        </p:nvGraphicFramePr>
        <p:xfrm>
          <a:off x="76200" y="304800"/>
          <a:ext cx="9067800" cy="6378639"/>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holy fathers, the apostles: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 were guided: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until they restored the world: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 to the knowledge of the Truth.</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وأباؤنا القديسون الرسل</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هو الذى أرشدهم </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حتى ردوا المسكونة </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الى معرفة الحق.</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Nenio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n~a~poctoloc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n~yof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eter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aumwit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qajwou</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san~toutacuo</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oikoumen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e~qoun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e~p~couen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a:t>
                      </a:r>
                      <a:endParaRPr kumimoji="0" lang="en-US" sz="24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01416" name="Picture 14" descr="Raphael1"/>
          <p:cNvPicPr>
            <a:picLocks noChangeAspect="1" noChangeArrowheads="1"/>
          </p:cNvPicPr>
          <p:nvPr/>
        </p:nvPicPr>
        <p:blipFill>
          <a:blip r:embed="rId3" cstate="print">
            <a:lum bright="10000" contrast="30000"/>
          </a:blip>
          <a:srcRect r="4616" b="3555"/>
          <a:stretch>
            <a:fillRect/>
          </a:stretch>
        </p:blipFill>
        <p:spPr bwMode="auto">
          <a:xfrm>
            <a:off x="4953000" y="152400"/>
            <a:ext cx="1427162" cy="1871663"/>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359723" name="Group 43"/>
          <p:cNvGraphicFramePr>
            <a:graphicFrameLocks noGrp="1"/>
          </p:cNvGraphicFramePr>
          <p:nvPr>
            <p:extLst>
              <p:ext uri="{D42A27DB-BD31-4B8C-83A1-F6EECF244321}">
                <p14:modId xmlns:p14="http://schemas.microsoft.com/office/powerpoint/2010/main" val="3501052741"/>
              </p:ext>
            </p:extLst>
          </p:nvPr>
        </p:nvGraphicFramePr>
        <p:xfrm>
          <a:off x="0" y="971383"/>
          <a:ext cx="9144000" cy="4915234"/>
        </p:xfrm>
        <a:graphic>
          <a:graphicData uri="http://schemas.openxmlformats.org/drawingml/2006/table">
            <a:tbl>
              <a:tblPr/>
              <a:tblGrid>
                <a:gridCol w="9144000">
                  <a:extLst>
                    <a:ext uri="{9D8B030D-6E8A-4147-A177-3AD203B41FA5}">
                      <a16:colId xmlns:a16="http://schemas.microsoft.com/office/drawing/2014/main" val="20000"/>
                    </a:ext>
                  </a:extLst>
                </a:gridCol>
              </a:tblGrid>
              <a:tr h="1418006">
                <a:tc>
                  <a:txBody>
                    <a:bodyPr/>
                    <a:lstStyle/>
                    <a:p>
                      <a:pPr marL="0" marR="0" lvl="0" indent="0" algn="ctr" defTabSz="914400" rtl="1" eaLnBrk="1" fontAlgn="base" latinLnBrk="0" hangingPunct="1">
                        <a:lnSpc>
                          <a:spcPct val="80000"/>
                        </a:lnSpc>
                        <a:spcBef>
                          <a:spcPct val="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pitchFamily="34" charset="0"/>
                        </a:rPr>
                        <a:t>لنا رجاء</a:t>
                      </a:r>
                      <a:endParaRPr kumimoji="0" lang="ar-EG" altLang="zh-CN" sz="2800" b="0" i="0" u="none" strike="noStrike" cap="none" normalizeH="0" baseline="0" dirty="0">
                        <a:ln>
                          <a:noFill/>
                        </a:ln>
                        <a:solidFill>
                          <a:schemeClr val="tx1"/>
                        </a:solidFill>
                        <a:effectLst/>
                        <a:latin typeface="Arial" charset="0"/>
                        <a:cs typeface="Arial" pitchFamily="34" charset="0"/>
                      </a:endParaRPr>
                    </a:p>
                    <a:p>
                      <a:pPr marL="0" marR="0" lvl="0" indent="0" algn="ctr" defTabSz="914400" rtl="1" eaLnBrk="1" fontAlgn="base" latinLnBrk="0" hangingPunct="1">
                        <a:lnSpc>
                          <a:spcPct val="80000"/>
                        </a:lnSpc>
                        <a:spcBef>
                          <a:spcPct val="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pitchFamily="34" charset="0"/>
                        </a:rPr>
                        <a:t>في القديسة مريم</a:t>
                      </a:r>
                      <a:endParaRPr kumimoji="0" lang="ar-EG" altLang="zh-CN" sz="2800" b="0" i="0" u="none" strike="noStrike" cap="none" normalizeH="0" baseline="0" dirty="0">
                        <a:ln>
                          <a:noFill/>
                        </a:ln>
                        <a:solidFill>
                          <a:schemeClr val="tx1"/>
                        </a:solidFill>
                        <a:effectLst/>
                        <a:latin typeface="Arial" charset="0"/>
                        <a:cs typeface="Arial" pitchFamily="34" charset="0"/>
                      </a:endParaRPr>
                    </a:p>
                    <a:p>
                      <a:pPr marL="0" marR="0" lvl="0" indent="0" algn="ctr" defTabSz="914400" rtl="1" eaLnBrk="1" fontAlgn="base" latinLnBrk="0" hangingPunct="1">
                        <a:lnSpc>
                          <a:spcPct val="80000"/>
                        </a:lnSpc>
                        <a:spcBef>
                          <a:spcPct val="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pitchFamily="34" charset="0"/>
                        </a:rPr>
                        <a:t>الله يرحم</a:t>
                      </a:r>
                      <a:r>
                        <a:rPr kumimoji="0" lang="ar-EG" altLang="zh-CN" sz="2800" b="0" i="0" u="none" strike="noStrike" cap="none" normalizeH="0" baseline="0" dirty="0">
                          <a:ln>
                            <a:noFill/>
                          </a:ln>
                          <a:solidFill>
                            <a:schemeClr val="tx1"/>
                          </a:solidFill>
                          <a:effectLst/>
                          <a:latin typeface="Arial" charset="0"/>
                          <a:cs typeface="Arial" pitchFamily="34" charset="0"/>
                        </a:rPr>
                        <a:t>ن</a:t>
                      </a:r>
                      <a:r>
                        <a:rPr kumimoji="0" lang="ar-SA" altLang="zh-CN" sz="2800" b="0" i="0" u="none" strike="noStrike" cap="none" normalizeH="0" baseline="0" dirty="0">
                          <a:ln>
                            <a:noFill/>
                          </a:ln>
                          <a:solidFill>
                            <a:schemeClr val="tx1"/>
                          </a:solidFill>
                          <a:effectLst/>
                          <a:latin typeface="Arial" charset="0"/>
                          <a:cs typeface="Arial" pitchFamily="34" charset="0"/>
                        </a:rPr>
                        <a:t>ا</a:t>
                      </a:r>
                      <a:endParaRPr kumimoji="0" lang="ar-EG" altLang="zh-CN" sz="2800" b="0" i="0" u="none" strike="noStrike" cap="none" normalizeH="0" baseline="0" dirty="0">
                        <a:ln>
                          <a:noFill/>
                        </a:ln>
                        <a:solidFill>
                          <a:schemeClr val="tx1"/>
                        </a:solidFill>
                        <a:effectLst/>
                        <a:latin typeface="Arial" charset="0"/>
                        <a:cs typeface="Arial" pitchFamily="34" charset="0"/>
                      </a:endParaRPr>
                    </a:p>
                    <a:p>
                      <a:pPr marL="0" marR="0" lvl="0" indent="0" algn="ctr" defTabSz="914400" rtl="1" eaLnBrk="1" fontAlgn="base" latinLnBrk="0" hangingPunct="1">
                        <a:lnSpc>
                          <a:spcPct val="80000"/>
                        </a:lnSpc>
                        <a:spcBef>
                          <a:spcPct val="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pitchFamily="34" charset="0"/>
                        </a:rPr>
                        <a:t>بشفاعاته</a:t>
                      </a:r>
                      <a:r>
                        <a:rPr kumimoji="0" lang="ar-EG" altLang="zh-CN" sz="2800" b="0" i="0" u="none" strike="noStrike" cap="none" normalizeH="0" baseline="0" dirty="0">
                          <a:ln>
                            <a:noFill/>
                          </a:ln>
                          <a:solidFill>
                            <a:schemeClr val="tx1"/>
                          </a:solidFill>
                          <a:effectLst/>
                          <a:latin typeface="Arial" charset="0"/>
                          <a:cs typeface="Arial" pitchFamily="34" charset="0"/>
                        </a:rPr>
                        <a:t>ا</a:t>
                      </a:r>
                    </a:p>
                  </a:txBody>
                  <a:tcPr marL="90000" marR="90000"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52038">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Ouon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ouhelpic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n~tan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y/</a:t>
                      </a:r>
                      <a:r>
                        <a:rPr kumimoji="0" lang="en-US" sz="3200" b="0" i="0" u="none" strike="noStrike" cap="none" normalizeH="0" baseline="0" dirty="0" err="1">
                          <a:ln>
                            <a:noFill/>
                          </a:ln>
                          <a:solidFill>
                            <a:srgbClr val="FFFF00"/>
                          </a:solidFill>
                          <a:effectLst/>
                          <a:latin typeface="Coptic1" pitchFamily="2" charset="0"/>
                          <a:cs typeface="Arial" charset="0"/>
                        </a:rPr>
                        <a:t>eyouab</a:t>
                      </a:r>
                      <a:r>
                        <a:rPr kumimoji="0" lang="en-US" sz="3200" b="0" i="0" u="none" strike="noStrike" cap="none" normalizeH="0" baseline="0" dirty="0">
                          <a:ln>
                            <a:noFill/>
                          </a:ln>
                          <a:solidFill>
                            <a:srgbClr val="FFFF00"/>
                          </a:solidFill>
                          <a:effectLst/>
                          <a:latin typeface="Coptic1" pitchFamily="2" charset="0"/>
                          <a:cs typeface="Arial" charset="0"/>
                        </a:rPr>
                        <a:t> Maria:</a:t>
                      </a:r>
                    </a:p>
                    <a:p>
                      <a:pPr marL="0" marR="0" lvl="0" indent="0" algn="ctr" defTabSz="914400" rtl="0" eaLnBrk="1" fontAlgn="base" latinLnBrk="0" hangingPunct="1">
                        <a:lnSpc>
                          <a:spcPct val="8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e~re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v~nou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hiten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necp~recbia</a:t>
                      </a:r>
                      <a:r>
                        <a:rPr kumimoji="0" lang="en-US" sz="3200" b="0" i="0" u="none" strike="noStrike" cap="none" normalizeH="0" baseline="0" dirty="0">
                          <a:ln>
                            <a:noFill/>
                          </a:ln>
                          <a:solidFill>
                            <a:srgbClr val="FFFF00"/>
                          </a:solidFill>
                          <a:effectLst/>
                          <a:latin typeface="Coptic1" pitchFamily="2" charset="0"/>
                          <a:cs typeface="Arial" charset="0"/>
                        </a:rPr>
                        <a:t>.</a:t>
                      </a:r>
                    </a:p>
                  </a:txBody>
                  <a:tcPr marL="90000" marR="90000" marT="0" marB="0"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930556">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fr-CA" sz="32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Nous avons espoir</a:t>
                      </a:r>
                    </a:p>
                    <a:p>
                      <a:pPr marL="0" marR="0" lvl="0" indent="0" algn="ctr" defTabSz="914400" rtl="0" eaLnBrk="1" fontAlgn="base" latinLnBrk="0" hangingPunct="1">
                        <a:lnSpc>
                          <a:spcPct val="8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en Sainte Marie,</a:t>
                      </a:r>
                    </a:p>
                    <a:p>
                      <a:pPr marL="0" marR="0" lvl="0" indent="0" algn="ctr" defTabSz="914400" rtl="0" eaLnBrk="1" fontAlgn="base" latinLnBrk="0" hangingPunct="1">
                        <a:lnSpc>
                          <a:spcPct val="8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que le Seigneur nous accorde sa miséricorde</a:t>
                      </a:r>
                    </a:p>
                    <a:p>
                      <a:pPr marL="0" marR="0" lvl="0" indent="0" algn="ctr" defTabSz="914400" rtl="0" eaLnBrk="1" fontAlgn="base" latinLnBrk="0" hangingPunct="1">
                        <a:lnSpc>
                          <a:spcPct val="8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 par ses intercessions</a:t>
                      </a:r>
                      <a:endParaRPr kumimoji="0" lang="en-US" sz="2800" b="0" i="0" u="none" strike="noStrike" cap="none" normalizeH="0" baseline="0" dirty="0">
                        <a:ln>
                          <a:noFill/>
                        </a:ln>
                        <a:solidFill>
                          <a:schemeClr val="tx1"/>
                        </a:solidFill>
                        <a:effectLst/>
                        <a:latin typeface="Arial" charset="0"/>
                        <a:cs typeface="Arial" pitchFamily="34" charset="0"/>
                      </a:endParaRPr>
                    </a:p>
                  </a:txBody>
                  <a:tcPr marL="90000" marR="90000" marT="0" marB="0"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4" name="Action Button: Custom 2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73662" name="Group 30"/>
          <p:cNvGraphicFramePr>
            <a:graphicFrameLocks noGrp="1"/>
          </p:cNvGraphicFramePr>
          <p:nvPr/>
        </p:nvGraphicFramePr>
        <p:xfrm>
          <a:off x="76200" y="76200"/>
          <a:ext cx="9067800" cy="6361176"/>
        </p:xfrm>
        <a:graphic>
          <a:graphicData uri="http://schemas.openxmlformats.org/drawingml/2006/table">
            <a:tbl>
              <a:tblPr/>
              <a:tblGrid>
                <a:gridCol w="52578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tblGrid>
              <a:tr h="2209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fighting martyrs: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our Lord Jesus Christ: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were not forsaken: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until they wore unfading crowns.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والشهداء المجاهدون</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الذين لربنا يسوع المسيح</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لم يفارقهم جميعا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حتى لبسوا الاكليل الغير المضمحل.</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Niaylit</a:t>
                      </a:r>
                      <a:r>
                        <a:rPr kumimoji="0" lang="en-US" sz="3400" b="0" i="0" u="none" strike="noStrike" cap="none" normalizeH="0" baseline="0" dirty="0">
                          <a:ln>
                            <a:noFill/>
                          </a:ln>
                          <a:solidFill>
                            <a:srgbClr val="FFFF00"/>
                          </a:solidFill>
                          <a:effectLst/>
                          <a:latin typeface="Coptic1" pitchFamily="2" charset="0"/>
                          <a:cs typeface="Arial" charset="0"/>
                        </a:rPr>
                        <a:t>/c </a:t>
                      </a:r>
                      <a:r>
                        <a:rPr kumimoji="0" lang="en-US" sz="3400" b="0" i="0" u="none" strike="noStrike" cap="none" normalizeH="0" baseline="0" dirty="0" err="1">
                          <a:ln>
                            <a:noFill/>
                          </a:ln>
                          <a:solidFill>
                            <a:srgbClr val="FFFF00"/>
                          </a:solidFill>
                          <a:effectLst/>
                          <a:latin typeface="Coptic1" pitchFamily="2" charset="0"/>
                          <a:cs typeface="Arial" charset="0"/>
                        </a:rPr>
                        <a:t>m~marturoc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Pen[</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I/#c#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m~pefcenou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m~p~t</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rf</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san~touervorin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m~pi,~lom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n~aylwm</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676400">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02440" name="Picture 14" descr="Raphael1"/>
          <p:cNvPicPr>
            <a:picLocks noChangeAspect="1" noChangeArrowheads="1"/>
          </p:cNvPicPr>
          <p:nvPr/>
        </p:nvPicPr>
        <p:blipFill>
          <a:blip r:embed="rId3" cstate="print">
            <a:lum bright="10000" contrast="30000"/>
          </a:blip>
          <a:srcRect r="4616" b="3555"/>
          <a:stretch>
            <a:fillRect/>
          </a:stretch>
        </p:blipFill>
        <p:spPr bwMode="auto">
          <a:xfrm>
            <a:off x="7467600" y="2133600"/>
            <a:ext cx="1427163" cy="1871663"/>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75706" name="Group 26"/>
          <p:cNvGraphicFramePr>
            <a:graphicFrameLocks noGrp="1"/>
          </p:cNvGraphicFramePr>
          <p:nvPr/>
        </p:nvGraphicFramePr>
        <p:xfrm>
          <a:off x="76200" y="152400"/>
          <a:ext cx="9067800" cy="6348159"/>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chosen ascetics: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who were lost in the wilderness: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were surrounded by Raphael:</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 until they completed their lives.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والنساك المختارون التائهون فى البرارى كان رفائيل يحيط بهم حتى أكملوا سعيهم</a:t>
                      </a:r>
                      <a:r>
                        <a:rPr kumimoji="0" lang="ar-EG" sz="24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Nikecwtp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n~ack</a:t>
                      </a:r>
                      <a:r>
                        <a:rPr kumimoji="0" lang="en-US" sz="3400" b="0" i="0" u="none" strike="noStrike" cap="none" normalizeH="0" baseline="0" dirty="0">
                          <a:ln>
                            <a:noFill/>
                          </a:ln>
                          <a:solidFill>
                            <a:srgbClr val="FFFF00"/>
                          </a:solidFill>
                          <a:effectLst/>
                          <a:latin typeface="Coptic1" pitchFamily="2" charset="0"/>
                          <a:cs typeface="Arial" charset="0"/>
                        </a:rPr>
                        <a:t>/t/c: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etcwrem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hi </a:t>
                      </a:r>
                      <a:r>
                        <a:rPr kumimoji="0" lang="en-US" sz="3400" b="0" i="0" u="none" strike="noStrike" cap="none" normalizeH="0" baseline="0" dirty="0" err="1">
                          <a:ln>
                            <a:noFill/>
                          </a:ln>
                          <a:solidFill>
                            <a:srgbClr val="FFFF00"/>
                          </a:solidFill>
                          <a:effectLst/>
                          <a:latin typeface="Coptic1" pitchFamily="2" charset="0"/>
                          <a:cs typeface="Arial" charset="0"/>
                        </a:rPr>
                        <a:t>nisafeu</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Rava</a:t>
                      </a:r>
                      <a:r>
                        <a:rPr kumimoji="0" lang="en-US" sz="3400" b="0" i="0" u="none" strike="noStrike" cap="none" normalizeH="0" baseline="0" dirty="0">
                          <a:ln>
                            <a:noFill/>
                          </a:ln>
                          <a:solidFill>
                            <a:srgbClr val="FFFF00"/>
                          </a:solidFill>
                          <a:effectLst/>
                          <a:latin typeface="Coptic1" pitchFamily="2" charset="0"/>
                          <a:cs typeface="Arial" charset="0"/>
                        </a:rPr>
                        <a:t>/l </a:t>
                      </a:r>
                      <a:r>
                        <a:rPr kumimoji="0" lang="en-US" sz="3400" b="0" i="0" u="none" strike="noStrike" cap="none" normalizeH="0" baseline="0" dirty="0" err="1">
                          <a:ln>
                            <a:noFill/>
                          </a:ln>
                          <a:solidFill>
                            <a:srgbClr val="FFFF00"/>
                          </a:solidFill>
                          <a:effectLst/>
                          <a:latin typeface="Coptic1" pitchFamily="2" charset="0"/>
                          <a:cs typeface="Arial" charset="0"/>
                        </a:rPr>
                        <a:t>hikwt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e~rwou</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san~toujwk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m~poubioc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03464" name="Picture 14" descr="Raphael1"/>
          <p:cNvPicPr>
            <a:picLocks noChangeAspect="1" noChangeArrowheads="1"/>
          </p:cNvPicPr>
          <p:nvPr/>
        </p:nvPicPr>
        <p:blipFill>
          <a:blip r:embed="rId3" cstate="print">
            <a:lum bright="10000" contrast="30000"/>
          </a:blip>
          <a:srcRect r="4616" b="3555"/>
          <a:stretch>
            <a:fillRect/>
          </a:stretch>
        </p:blipFill>
        <p:spPr bwMode="auto">
          <a:xfrm>
            <a:off x="4800600" y="0"/>
            <a:ext cx="1427163" cy="1871663"/>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77752" name="Group 24"/>
          <p:cNvGraphicFramePr>
            <a:graphicFrameLocks noGrp="1"/>
          </p:cNvGraphicFramePr>
          <p:nvPr/>
        </p:nvGraphicFramePr>
        <p:xfrm>
          <a:off x="76200" y="76200"/>
          <a:ext cx="9067800" cy="6604191"/>
        </p:xfrm>
        <a:graphic>
          <a:graphicData uri="http://schemas.openxmlformats.org/drawingml/2006/table">
            <a:tbl>
              <a:tblPr/>
              <a:tblGrid>
                <a:gridCol w="55626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Wherefore the angel of the Lord: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surrounds everyone: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who fears the face of God: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He guards and delivers them.</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ملاك الرب</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يحيط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بكل خائفيه</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يحرسهم وينجيهم.</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Sare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p~aggeloc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hikw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m~p~kw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n~ouon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niben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eterho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qatefh</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safrwic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safnahmou</a:t>
                      </a:r>
                      <a:endParaRPr kumimoji="0" lang="en-US" sz="3400" b="0" i="0" u="none" strike="noStrike" cap="none" normalizeH="0" baseline="0" dirty="0">
                        <a:ln>
                          <a:noFill/>
                        </a:ln>
                        <a:solidFill>
                          <a:srgbClr val="FFFF00"/>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04488" name="Picture 14" descr="Raphael1"/>
          <p:cNvPicPr>
            <a:picLocks noChangeAspect="1" noChangeArrowheads="1"/>
          </p:cNvPicPr>
          <p:nvPr/>
        </p:nvPicPr>
        <p:blipFill>
          <a:blip r:embed="rId3" cstate="print">
            <a:lum bright="10000" contrast="30000"/>
          </a:blip>
          <a:srcRect r="4616" b="3555"/>
          <a:stretch>
            <a:fillRect/>
          </a:stretch>
        </p:blipFill>
        <p:spPr bwMode="auto">
          <a:xfrm>
            <a:off x="5105400" y="304800"/>
            <a:ext cx="1427163" cy="1871663"/>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79799" name="Group 23"/>
          <p:cNvGraphicFramePr>
            <a:graphicFrameLocks noGrp="1"/>
          </p:cNvGraphicFramePr>
          <p:nvPr/>
        </p:nvGraphicFramePr>
        <p:xfrm>
          <a:off x="76200" y="228600"/>
          <a:ext cx="8991600" cy="6604191"/>
        </p:xfrm>
        <a:graphic>
          <a:graphicData uri="http://schemas.openxmlformats.org/drawingml/2006/table">
            <a:tbl>
              <a:tblPr/>
              <a:tblGrid>
                <a:gridCol w="60198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Let us glorify the Holy: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One in Essence Trinity: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keep us: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away from temptation.</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فلنمجد</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الثالوث المقدس المساوى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لكى يحفظنا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من التجارب.</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Maren</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w~ou</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n~o~mooucioc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hina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n~tefa~reh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e~bolqen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niparacmoc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05512" name="Picture 14" descr="Raphael1"/>
          <p:cNvPicPr>
            <a:picLocks noChangeAspect="1" noChangeArrowheads="1"/>
          </p:cNvPicPr>
          <p:nvPr/>
        </p:nvPicPr>
        <p:blipFill>
          <a:blip r:embed="rId3" cstate="print">
            <a:lum bright="10000" contrast="30000"/>
          </a:blip>
          <a:srcRect r="4616" b="3555"/>
          <a:stretch>
            <a:fillRect/>
          </a:stretch>
        </p:blipFill>
        <p:spPr bwMode="auto">
          <a:xfrm>
            <a:off x="4495800" y="304800"/>
            <a:ext cx="1427163" cy="1871663"/>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83891" name="Group 19"/>
          <p:cNvGraphicFramePr>
            <a:graphicFrameLocks noGrp="1"/>
          </p:cNvGraphicFramePr>
          <p:nvPr/>
        </p:nvGraphicFramePr>
        <p:xfrm>
          <a:off x="76200" y="228600"/>
          <a:ext cx="9067800" cy="6607239"/>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Intercede on our behalf: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 holy archangel: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Raphael, the gladness of heart: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600" b="0" i="0" u="none" strike="noStrike" cap="none" normalizeH="0" baseline="0" dirty="0">
                          <a:ln>
                            <a:noFill/>
                          </a:ln>
                          <a:solidFill>
                            <a:schemeClr val="tx1"/>
                          </a:solidFill>
                          <a:effectLst/>
                          <a:latin typeface="Arial" charset="0"/>
                          <a:cs typeface="Arial" charset="0"/>
                        </a:rPr>
                        <a:t>اشفع فينا </a:t>
                      </a:r>
                      <a:endParaRPr kumimoji="0" lang="en-CA" sz="2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600" b="0" i="0" u="none" strike="noStrike" cap="none" normalizeH="0" baseline="0" dirty="0">
                          <a:ln>
                            <a:noFill/>
                          </a:ln>
                          <a:solidFill>
                            <a:schemeClr val="tx1"/>
                          </a:solidFill>
                          <a:effectLst/>
                          <a:latin typeface="Arial" charset="0"/>
                          <a:cs typeface="Arial" charset="0"/>
                        </a:rPr>
                        <a:t>يارئيس الملائكة الطاهر رافائيل مفرح القلوب</a:t>
                      </a:r>
                      <a:r>
                        <a:rPr kumimoji="0" lang="en-CA" sz="2600" b="0" i="0" u="none" strike="noStrike" cap="none" normalizeH="0" baseline="0" dirty="0">
                          <a:ln>
                            <a:noFill/>
                          </a:ln>
                          <a:solidFill>
                            <a:schemeClr val="tx1"/>
                          </a:solidFill>
                          <a:effectLst/>
                          <a:latin typeface="Arial" charset="0"/>
                          <a:cs typeface="Arial" charset="0"/>
                        </a:rPr>
                        <a:t> </a:t>
                      </a:r>
                      <a:endParaRPr kumimoji="0" lang="ar-EG" sz="2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600" b="0" i="0" u="none" strike="noStrike" cap="none" normalizeH="0" baseline="0" dirty="0">
                          <a:ln>
                            <a:noFill/>
                          </a:ln>
                          <a:solidFill>
                            <a:schemeClr val="tx1"/>
                          </a:solidFill>
                          <a:effectLst/>
                          <a:latin typeface="Arial" charset="0"/>
                          <a:cs typeface="Arial" charset="0"/>
                        </a:rPr>
                        <a:t> ليغفر لنا خطايانا.</a:t>
                      </a:r>
                      <a:endParaRPr kumimoji="0" lang="en-US" sz="2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Arip~recbeuin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w~ </a:t>
                      </a:r>
                      <a:r>
                        <a:rPr kumimoji="0" lang="en-US" sz="3400" b="0" i="0" u="none" strike="noStrike" cap="none" normalizeH="0" baseline="0" dirty="0" err="1">
                          <a:ln>
                            <a:noFill/>
                          </a:ln>
                          <a:solidFill>
                            <a:srgbClr val="FFFF00"/>
                          </a:solidFill>
                          <a:effectLst/>
                          <a:latin typeface="Coptic1" pitchFamily="2" charset="0"/>
                          <a:cs typeface="Arial" charset="0"/>
                        </a:rPr>
                        <a:t>piar,iaggeloc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Rava</a:t>
                      </a:r>
                      <a:r>
                        <a:rPr kumimoji="0" lang="en-US" sz="3400" b="0" i="0" u="none" strike="noStrike" cap="none" normalizeH="0" baseline="0" dirty="0">
                          <a:ln>
                            <a:noFill/>
                          </a:ln>
                          <a:solidFill>
                            <a:srgbClr val="FFFF00"/>
                          </a:solidFill>
                          <a:effectLst/>
                          <a:latin typeface="Coptic1" pitchFamily="2" charset="0"/>
                          <a:cs typeface="Arial" charset="0"/>
                        </a:rPr>
                        <a:t>/l </a:t>
                      </a:r>
                      <a:r>
                        <a:rPr kumimoji="0" lang="en-US" sz="3400" b="0" i="0" u="none" strike="noStrike" cap="none" normalizeH="0" baseline="0" dirty="0" err="1">
                          <a:ln>
                            <a:noFill/>
                          </a:ln>
                          <a:solidFill>
                            <a:srgbClr val="FFFF00"/>
                          </a:solidFill>
                          <a:effectLst/>
                          <a:latin typeface="Coptic1" pitchFamily="2" charset="0"/>
                          <a:cs typeface="Arial" charset="0"/>
                        </a:rPr>
                        <a:t>p~ounof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n~h</a:t>
                      </a:r>
                      <a:r>
                        <a:rPr kumimoji="0" lang="en-US" sz="3400" b="0" i="0" u="none" strike="noStrike" cap="none" normalizeH="0" baseline="0" dirty="0">
                          <a:ln>
                            <a:noFill/>
                          </a:ln>
                          <a:solidFill>
                            <a:srgbClr val="FFFF00"/>
                          </a:solidFill>
                          <a:effectLst/>
                          <a:latin typeface="Coptic1" pitchFamily="2" charset="0"/>
                          <a:cs typeface="Arial" charset="0"/>
                        </a:rPr>
                        <a:t>/t: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07560" name="Picture 14" descr="Raphael1"/>
          <p:cNvPicPr>
            <a:picLocks noChangeAspect="1" noChangeArrowheads="1"/>
          </p:cNvPicPr>
          <p:nvPr/>
        </p:nvPicPr>
        <p:blipFill>
          <a:blip r:embed="rId3" cstate="print">
            <a:lum bright="10000" contrast="30000"/>
          </a:blip>
          <a:srcRect r="4616" b="3555"/>
          <a:stretch>
            <a:fillRect/>
          </a:stretch>
        </p:blipFill>
        <p:spPr bwMode="auto">
          <a:xfrm>
            <a:off x="5105400" y="381000"/>
            <a:ext cx="1427163" cy="1871663"/>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94168" name="Group 56"/>
          <p:cNvGraphicFramePr>
            <a:graphicFrameLocks noGrp="1"/>
          </p:cNvGraphicFramePr>
          <p:nvPr/>
        </p:nvGraphicFramePr>
        <p:xfrm>
          <a:off x="76200" y="914400"/>
          <a:ext cx="9067800" cy="5980176"/>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Seven archangels:</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always praising as they stand:</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before the </a:t>
                      </a:r>
                      <a:r>
                        <a:rPr kumimoji="0" lang="en-US" sz="2800" b="0" i="1" u="none" strike="noStrike" cap="none" normalizeH="0" baseline="0" dirty="0" err="1">
                          <a:ln>
                            <a:noFill/>
                          </a:ln>
                          <a:solidFill>
                            <a:schemeClr val="tx1"/>
                          </a:solidFill>
                          <a:effectLst/>
                          <a:latin typeface="Arial" charset="0"/>
                          <a:cs typeface="Arial" charset="0"/>
                        </a:rPr>
                        <a:t>Pantocrator</a:t>
                      </a:r>
                      <a:r>
                        <a:rPr kumimoji="0" lang="en-US" sz="28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serving the hidden mystery.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سبعة رؤساء ملائكة</a:t>
                      </a:r>
                      <a:br>
                        <a:rPr kumimoji="0" lang="ar-SA" sz="28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وقوف يسبحون</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أمام الضابط الكل</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يخدمون</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السر الخفي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Sasf</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n~ar,iaggeloc</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ceo~hi</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e~ratou</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euerhumnoc</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m~pem~yo</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m~pipantokratwr</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eusemsi</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m~muct</a:t>
                      </a:r>
                      <a:r>
                        <a:rPr kumimoji="0" lang="en-US" sz="3800" b="0" i="0" u="none" strike="noStrike" cap="none" normalizeH="0" baseline="0" dirty="0">
                          <a:ln>
                            <a:noFill/>
                          </a:ln>
                          <a:solidFill>
                            <a:srgbClr val="FFFF00"/>
                          </a:solidFill>
                          <a:effectLst/>
                          <a:latin typeface="Coptic1" pitchFamily="2" charset="0"/>
                          <a:cs typeface="Arial" charset="0"/>
                        </a:rPr>
                        <a:t>/</a:t>
                      </a:r>
                      <a:r>
                        <a:rPr kumimoji="0" lang="en-US" sz="3800" b="0" i="0" u="none" strike="noStrike" cap="none" normalizeH="0" baseline="0" dirty="0" err="1">
                          <a:ln>
                            <a:noFill/>
                          </a:ln>
                          <a:solidFill>
                            <a:srgbClr val="FFFF00"/>
                          </a:solidFill>
                          <a:effectLst/>
                          <a:latin typeface="Coptic1" pitchFamily="2" charset="0"/>
                          <a:cs typeface="Arial" charset="0"/>
                        </a:rPr>
                        <a:t>rion</a:t>
                      </a:r>
                      <a:r>
                        <a:rPr kumimoji="0" lang="en-US" sz="3800" b="0" i="0" u="none" strike="noStrike" cap="none" normalizeH="0" baseline="0" dirty="0">
                          <a:ln>
                            <a:noFill/>
                          </a:ln>
                          <a:solidFill>
                            <a:srgbClr val="FFFF00"/>
                          </a:solidFill>
                          <a:effectLst/>
                          <a:latin typeface="Coptic1" pitchFamily="2" charset="0"/>
                          <a:cs typeface="Arial" charset="0"/>
                        </a:rPr>
                        <a:t> eth/p.</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698625">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3200" b="1"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Sept archanges debout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louant continuellement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devant le Pantocrator</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Serviteurs du mystère voilé</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1994153" name="Group 41"/>
          <p:cNvGraphicFramePr>
            <a:graphicFrameLocks noGrp="1"/>
          </p:cNvGraphicFramePr>
          <p:nvPr/>
        </p:nvGraphicFramePr>
        <p:xfrm>
          <a:off x="152400" y="76200"/>
          <a:ext cx="8915400" cy="822960"/>
        </p:xfrm>
        <a:graphic>
          <a:graphicData uri="http://schemas.openxmlformats.org/drawingml/2006/table">
            <a:tbl>
              <a:tblPr/>
              <a:tblGrid>
                <a:gridCol w="3657600">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THE HEAVENLY ORDERS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ar-EG" sz="3200" b="0" i="0" u="none" strike="noStrike" cap="none" normalizeH="0" baseline="0">
                          <a:ln>
                            <a:noFill/>
                          </a:ln>
                          <a:solidFill>
                            <a:schemeClr val="tx1"/>
                          </a:solidFill>
                          <a:effectLst/>
                          <a:latin typeface="Arial" charset="0"/>
                          <a:cs typeface="Arial" charset="0"/>
                        </a:rPr>
                        <a:t> </a:t>
                      </a:r>
                      <a:r>
                        <a:rPr kumimoji="0" lang="ar-EG" sz="2400" b="1" i="0" u="none" strike="noStrike" cap="none" normalizeH="0" baseline="0">
                          <a:ln>
                            <a:noFill/>
                          </a:ln>
                          <a:solidFill>
                            <a:schemeClr val="tx1"/>
                          </a:solidFill>
                          <a:effectLst/>
                          <a:latin typeface="Arial" charset="0"/>
                          <a:cs typeface="Arial" charset="0"/>
                        </a:rPr>
                        <a:t>السمائيين</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24978" name="Picture 39" descr="Seven Archangels"/>
          <p:cNvPicPr>
            <a:picLocks noChangeAspect="1" noChangeArrowheads="1"/>
          </p:cNvPicPr>
          <p:nvPr/>
        </p:nvPicPr>
        <p:blipFill>
          <a:blip r:embed="rId3" cstate="print"/>
          <a:srcRect/>
          <a:stretch>
            <a:fillRect/>
          </a:stretch>
        </p:blipFill>
        <p:spPr bwMode="auto">
          <a:xfrm>
            <a:off x="7315200" y="4800600"/>
            <a:ext cx="1558925" cy="2057400"/>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advClick="0" advTm="0"/>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85967" name="Group 47"/>
          <p:cNvGraphicFramePr>
            <a:graphicFrameLocks noGrp="1"/>
          </p:cNvGraphicFramePr>
          <p:nvPr/>
        </p:nvGraphicFramePr>
        <p:xfrm>
          <a:off x="76200" y="1066800"/>
          <a:ext cx="9067800" cy="5258880"/>
        </p:xfrm>
        <a:graphic>
          <a:graphicData uri="http://schemas.openxmlformats.org/drawingml/2006/table">
            <a:tbl>
              <a:tblPr/>
              <a:tblGrid>
                <a:gridCol w="54864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600200">
                <a:tc>
                  <a:txBody>
                    <a:bodyPr/>
                    <a:lstStyle/>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Let us worship the Father and the Son: and the Holy Spirit: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honor </a:t>
                      </a:r>
                      <a:r>
                        <a:rPr kumimoji="0" lang="en-US" sz="2400" b="0" i="0" u="none" strike="noStrike" cap="none" normalizeH="0" baseline="0" dirty="0" err="1">
                          <a:ln>
                            <a:noFill/>
                          </a:ln>
                          <a:solidFill>
                            <a:schemeClr val="tx1"/>
                          </a:solidFill>
                          <a:effectLst/>
                          <a:latin typeface="Arial" charset="0"/>
                          <a:cs typeface="Arial" charset="0"/>
                        </a:rPr>
                        <a:t>Suriel</a:t>
                      </a:r>
                      <a:r>
                        <a:rPr kumimoji="0" lang="en-US" sz="24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 the fourth archangel.</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فلنسجد للآب والابن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والروح القدس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ونكرم سوريال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الرابع فى رؤساء الملائكة.</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Marenouwst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m~V~iwt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P~s/</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Pip~neuma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n~tentaio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n~Couri</a:t>
                      </a:r>
                      <a:r>
                        <a:rPr kumimoji="0" lang="en-US" sz="3400" b="0" i="0" u="none" strike="noStrike" cap="none" normalizeH="0" baseline="0" dirty="0">
                          <a:ln>
                            <a:noFill/>
                          </a:ln>
                          <a:solidFill>
                            <a:srgbClr val="FFFF00"/>
                          </a:solidFill>
                          <a:effectLst/>
                          <a:latin typeface="Coptic1" pitchFamily="2" charset="0"/>
                          <a:cs typeface="Arial" charset="0"/>
                        </a:rPr>
                        <a:t>/l: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pimahf~tou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n~ar,iaggeloc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1985945" name="Group 25"/>
          <p:cNvGraphicFramePr>
            <a:graphicFrameLocks noGrp="1"/>
          </p:cNvGraphicFramePr>
          <p:nvPr/>
        </p:nvGraphicFramePr>
        <p:xfrm>
          <a:off x="152400" y="76200"/>
          <a:ext cx="8915400" cy="944880"/>
        </p:xfrm>
        <a:graphic>
          <a:graphicData uri="http://schemas.openxmlformats.org/drawingml/2006/table">
            <a:tbl>
              <a:tblPr/>
              <a:tblGrid>
                <a:gridCol w="3657600">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ARCHANGEL SURIEL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ar-EG" sz="3200" b="0" i="0" u="none" strike="noStrike" cap="none" normalizeH="0" baseline="0">
                          <a:ln>
                            <a:noFill/>
                          </a:ln>
                          <a:solidFill>
                            <a:schemeClr val="tx1"/>
                          </a:solidFill>
                          <a:effectLst/>
                          <a:latin typeface="Arial" charset="0"/>
                          <a:cs typeface="Arial" charset="0"/>
                        </a:rPr>
                        <a:t> </a:t>
                      </a:r>
                      <a:r>
                        <a:rPr kumimoji="0" lang="ar-EG" sz="2400" b="1" i="0" u="none" strike="noStrike" cap="none" normalizeH="0" baseline="0">
                          <a:ln>
                            <a:noFill/>
                          </a:ln>
                          <a:solidFill>
                            <a:schemeClr val="tx1"/>
                          </a:solidFill>
                          <a:effectLst/>
                          <a:latin typeface="Arial" charset="0"/>
                          <a:cs typeface="Arial" charset="0"/>
                        </a:rPr>
                        <a:t>رئيس الملائكة سوريال</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08594" name="Picture 24" descr="Raphael1"/>
          <p:cNvPicPr>
            <a:picLocks noChangeAspect="1" noChangeArrowheads="1"/>
          </p:cNvPicPr>
          <p:nvPr/>
        </p:nvPicPr>
        <p:blipFill>
          <a:blip r:embed="rId3" cstate="print">
            <a:lum bright="10000" contrast="30000"/>
          </a:blip>
          <a:srcRect r="4616" b="3555"/>
          <a:stretch>
            <a:fillRect/>
          </a:stretch>
        </p:blipFill>
        <p:spPr bwMode="auto">
          <a:xfrm>
            <a:off x="7391400" y="3429000"/>
            <a:ext cx="1427163" cy="1871663"/>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88002" name="Group 34"/>
          <p:cNvGraphicFramePr>
            <a:graphicFrameLocks noGrp="1"/>
          </p:cNvGraphicFramePr>
          <p:nvPr/>
        </p:nvGraphicFramePr>
        <p:xfrm>
          <a:off x="76200" y="76200"/>
          <a:ext cx="9067800" cy="6433503"/>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Good is the joy of </a:t>
                      </a:r>
                      <a:r>
                        <a:rPr kumimoji="0" lang="en-US" sz="2400" b="0" i="0" u="none" strike="noStrike" cap="none" normalizeH="0" baseline="0" dirty="0" err="1">
                          <a:ln>
                            <a:noFill/>
                          </a:ln>
                          <a:solidFill>
                            <a:schemeClr val="tx1"/>
                          </a:solidFill>
                          <a:effectLst/>
                          <a:latin typeface="Arial" charset="0"/>
                          <a:cs typeface="Arial" charset="0"/>
                        </a:rPr>
                        <a:t>Suriel</a:t>
                      </a:r>
                      <a:r>
                        <a:rPr kumimoji="0" lang="en-US" sz="24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which we celebrate in the churches:</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 more than the joy of a bridegroom: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of this passing world.</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جيد هو فرح سوريال نصنعه فى الكنائس أكثر من فرح عرس</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هذا العالم الزائل.</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Nane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v~rasi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n~Couri</a:t>
                      </a:r>
                      <a:r>
                        <a:rPr kumimoji="0" lang="en-US" sz="3400" b="0" i="0" u="none" strike="noStrike" cap="none" normalizeH="0" baseline="0" dirty="0">
                          <a:ln>
                            <a:noFill/>
                          </a:ln>
                          <a:solidFill>
                            <a:srgbClr val="FFFF00"/>
                          </a:solidFill>
                          <a:effectLst/>
                          <a:latin typeface="Coptic1" pitchFamily="2" charset="0"/>
                          <a:cs typeface="Arial" charset="0"/>
                        </a:rPr>
                        <a:t>/l: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eni~ri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niekk~l</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cia</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e~hote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v~rasi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n~oupatselet</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paikocmoc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eynacini</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09608" name="Picture 24" descr="Raphael1"/>
          <p:cNvPicPr>
            <a:picLocks noChangeAspect="1" noChangeArrowheads="1"/>
          </p:cNvPicPr>
          <p:nvPr/>
        </p:nvPicPr>
        <p:blipFill>
          <a:blip r:embed="rId3" cstate="print">
            <a:lum bright="10000" contrast="30000"/>
          </a:blip>
          <a:srcRect r="4616" b="3555"/>
          <a:stretch>
            <a:fillRect/>
          </a:stretch>
        </p:blipFill>
        <p:spPr bwMode="auto">
          <a:xfrm>
            <a:off x="228600" y="2286000"/>
            <a:ext cx="1427163" cy="1871663"/>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90044" name="Group 28"/>
          <p:cNvGraphicFramePr>
            <a:graphicFrameLocks noGrp="1"/>
          </p:cNvGraphicFramePr>
          <p:nvPr/>
        </p:nvGraphicFramePr>
        <p:xfrm>
          <a:off x="76200" y="152400"/>
          <a:ext cx="9067800" cy="6518847"/>
        </p:xfrm>
        <a:graphic>
          <a:graphicData uri="http://schemas.openxmlformats.org/drawingml/2006/table">
            <a:tbl>
              <a:tblPr/>
              <a:tblGrid>
                <a:gridCol w="58674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tblGrid>
              <a:tr h="1676400">
                <a:tc>
                  <a:txBody>
                    <a:bodyPr/>
                    <a:lstStyle/>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You know, O my beloved:</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 that the joy of the world will pass: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the joy of </a:t>
                      </a:r>
                      <a:r>
                        <a:rPr kumimoji="0" lang="en-US" sz="2400" b="0" i="0" u="none" strike="noStrike" cap="none" normalizeH="0" baseline="0" dirty="0" err="1">
                          <a:ln>
                            <a:noFill/>
                          </a:ln>
                          <a:solidFill>
                            <a:schemeClr val="tx1"/>
                          </a:solidFill>
                          <a:effectLst/>
                          <a:latin typeface="Arial" charset="0"/>
                          <a:cs typeface="Arial" charset="0"/>
                        </a:rPr>
                        <a:t>Suriel</a:t>
                      </a:r>
                      <a:r>
                        <a:rPr kumimoji="0" lang="en-US" sz="24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endures forever.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أنت أيضا تعلم أيها الحبيب أن رح العالم يزول</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وأما فرح سوريال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فيدوم الى الأبد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Xwoun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hwk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w~pamenrit</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v~rasi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m~pikocmoc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f~nacini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v~rasi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n~Couri</a:t>
                      </a:r>
                      <a:r>
                        <a:rPr kumimoji="0" lang="en-US" sz="3400" b="0" i="0" u="none" strike="noStrike" cap="none" normalizeH="0" baseline="0" dirty="0">
                          <a:ln>
                            <a:noFill/>
                          </a:ln>
                          <a:solidFill>
                            <a:srgbClr val="FFFF00"/>
                          </a:solidFill>
                          <a:effectLst/>
                          <a:latin typeface="Coptic1" pitchFamily="2" charset="0"/>
                          <a:cs typeface="Arial" charset="0"/>
                        </a:rPr>
                        <a:t>/l: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f~m</a:t>
                      </a:r>
                      <a:r>
                        <a:rPr kumimoji="0" lang="en-US" sz="3400" b="0" i="0" u="none" strike="noStrike" cap="none" normalizeH="0" baseline="0" dirty="0">
                          <a:ln>
                            <a:noFill/>
                          </a:ln>
                          <a:solidFill>
                            <a:srgbClr val="FFFF00"/>
                          </a:solidFill>
                          <a:effectLst/>
                          <a:latin typeface="Coptic1" pitchFamily="2" charset="0"/>
                          <a:cs typeface="Arial" charset="0"/>
                        </a:rPr>
                        <a:t>/n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e~neh</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10632" name="Picture 14" descr="Raphael1"/>
          <p:cNvPicPr>
            <a:picLocks noChangeAspect="1" noChangeArrowheads="1"/>
          </p:cNvPicPr>
          <p:nvPr/>
        </p:nvPicPr>
        <p:blipFill>
          <a:blip r:embed="rId3" cstate="print">
            <a:lum bright="10000" contrast="30000"/>
          </a:blip>
          <a:srcRect r="4616" b="3555"/>
          <a:stretch>
            <a:fillRect/>
          </a:stretch>
        </p:blipFill>
        <p:spPr bwMode="auto">
          <a:xfrm>
            <a:off x="7716838" y="2438400"/>
            <a:ext cx="1427162" cy="1871663"/>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92093" name="Group 29"/>
          <p:cNvGraphicFramePr>
            <a:graphicFrameLocks noGrp="1"/>
          </p:cNvGraphicFramePr>
          <p:nvPr/>
        </p:nvGraphicFramePr>
        <p:xfrm>
          <a:off x="76200" y="152400"/>
          <a:ext cx="9067800" cy="6604191"/>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Intercede on our behalf: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 holy archangel: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Arial" charset="0"/>
                          <a:cs typeface="Arial" charset="0"/>
                        </a:rPr>
                        <a:t>Suriel</a:t>
                      </a:r>
                      <a:r>
                        <a:rPr kumimoji="0" lang="en-US" sz="2600" b="0" i="0" u="none" strike="noStrike" cap="none" normalizeH="0" baseline="0" dirty="0">
                          <a:ln>
                            <a:noFill/>
                          </a:ln>
                          <a:solidFill>
                            <a:schemeClr val="tx1"/>
                          </a:solidFill>
                          <a:effectLst/>
                          <a:latin typeface="Arial" charset="0"/>
                          <a:cs typeface="Arial" charset="0"/>
                        </a:rPr>
                        <a:t> the trumpeter: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اشفع فينا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يارئيس الملائكة</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الطاهر سوريال</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 ليغفر لنا خطايانا.</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843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Arip~recbeuin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piar,iaggeloc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Couri</a:t>
                      </a:r>
                      <a:r>
                        <a:rPr kumimoji="0" lang="en-US" sz="3400" b="0" i="0" u="none" strike="noStrike" cap="none" normalizeH="0" baseline="0" dirty="0">
                          <a:ln>
                            <a:noFill/>
                          </a:ln>
                          <a:solidFill>
                            <a:srgbClr val="FFFF00"/>
                          </a:solidFill>
                          <a:effectLst/>
                          <a:latin typeface="Coptic1" pitchFamily="2" charset="0"/>
                          <a:cs typeface="Arial" charset="0"/>
                        </a:rPr>
                        <a:t>/l </a:t>
                      </a:r>
                      <a:r>
                        <a:rPr kumimoji="0" lang="en-US" sz="3400" b="0" i="0" u="none" strike="noStrike" cap="none" normalizeH="0" baseline="0" dirty="0" err="1">
                          <a:ln>
                            <a:noFill/>
                          </a:ln>
                          <a:solidFill>
                            <a:srgbClr val="FFFF00"/>
                          </a:solidFill>
                          <a:effectLst/>
                          <a:latin typeface="Coptic1" pitchFamily="2" charset="0"/>
                          <a:cs typeface="Arial" charset="0"/>
                        </a:rPr>
                        <a:t>picalpict</a:t>
                      </a:r>
                      <a:r>
                        <a:rPr kumimoji="0" lang="en-US" sz="34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11656" name="Picture 14" descr="Raphael1"/>
          <p:cNvPicPr>
            <a:picLocks noChangeAspect="1" noChangeArrowheads="1"/>
          </p:cNvPicPr>
          <p:nvPr/>
        </p:nvPicPr>
        <p:blipFill>
          <a:blip r:embed="rId3" cstate="print">
            <a:lum bright="10000" contrast="30000"/>
          </a:blip>
          <a:srcRect r="4616" b="3555"/>
          <a:stretch>
            <a:fillRect/>
          </a:stretch>
        </p:blipFill>
        <p:spPr bwMode="auto">
          <a:xfrm>
            <a:off x="7391400" y="2286000"/>
            <a:ext cx="1427163" cy="1871663"/>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09600" y="76200"/>
            <a:ext cx="7772400" cy="762000"/>
          </a:xfrm>
          <a:solidFill>
            <a:srgbClr val="800000"/>
          </a:solidFill>
        </p:spPr>
        <p:txBody>
          <a:bodyPr/>
          <a:lstStyle/>
          <a:p>
            <a:pPr eaLnBrk="1" hangingPunct="1"/>
            <a:r>
              <a:rPr lang="en-US" sz="5400">
                <a:solidFill>
                  <a:schemeClr val="tx1"/>
                </a:solidFill>
                <a:latin typeface="Arial" charset="0"/>
                <a:cs typeface="Arial" charset="0"/>
              </a:rPr>
              <a:t>Menu</a:t>
            </a:r>
          </a:p>
        </p:txBody>
      </p:sp>
      <p:sp>
        <p:nvSpPr>
          <p:cNvPr id="17412" name="Rectangle 169"/>
          <p:cNvSpPr>
            <a:spLocks noChangeArrowheads="1"/>
          </p:cNvSpPr>
          <p:nvPr/>
        </p:nvSpPr>
        <p:spPr bwMode="auto">
          <a:xfrm>
            <a:off x="7010400" y="5943600"/>
            <a:ext cx="1905000" cy="457200"/>
          </a:xfrm>
          <a:prstGeom prst="rect">
            <a:avLst/>
          </a:prstGeom>
          <a:noFill/>
          <a:ln w="9525">
            <a:noFill/>
            <a:miter lim="800000"/>
            <a:headEnd/>
            <a:tailEnd/>
          </a:ln>
        </p:spPr>
        <p:txBody>
          <a:bodyPr lIns="0" tIns="0" rIns="0" bIns="0" anchor="ctr"/>
          <a:lstStyle/>
          <a:p>
            <a:pPr algn="r">
              <a:lnSpc>
                <a:spcPct val="150000"/>
              </a:lnSpc>
            </a:pPr>
            <a:r>
              <a:rPr lang="ar-EG" sz="2000" b="1">
                <a:solidFill>
                  <a:srgbClr val="FFFF99"/>
                </a:solidFill>
                <a:hlinkClick r:id="rId2" action="ppaction://hlinksldjump"/>
              </a:rPr>
              <a:t>الخمس أواشى الصغار</a:t>
            </a:r>
            <a:endParaRPr lang="en-CA" sz="2000" b="1">
              <a:solidFill>
                <a:srgbClr val="FFFF99"/>
              </a:solidFill>
            </a:endParaRPr>
          </a:p>
        </p:txBody>
      </p:sp>
      <p:sp>
        <p:nvSpPr>
          <p:cNvPr id="17413" name="Rectangle 168"/>
          <p:cNvSpPr>
            <a:spLocks noChangeArrowheads="1"/>
          </p:cNvSpPr>
          <p:nvPr/>
        </p:nvSpPr>
        <p:spPr bwMode="auto">
          <a:xfrm>
            <a:off x="609600" y="6096000"/>
            <a:ext cx="3163887" cy="457200"/>
          </a:xfrm>
          <a:prstGeom prst="rect">
            <a:avLst/>
          </a:prstGeom>
          <a:noFill/>
          <a:ln w="9525">
            <a:noFill/>
            <a:miter lim="800000"/>
            <a:headEnd/>
            <a:tailEnd/>
          </a:ln>
        </p:spPr>
        <p:txBody>
          <a:bodyPr lIns="0" tIns="0" rIns="0" bIns="0" anchor="ctr"/>
          <a:lstStyle/>
          <a:p>
            <a:pPr>
              <a:lnSpc>
                <a:spcPct val="150000"/>
              </a:lnSpc>
            </a:pPr>
            <a:r>
              <a:rPr lang="fr-CA" sz="2000" b="1" dirty="0">
                <a:solidFill>
                  <a:srgbClr val="FFFF99"/>
                </a:solidFill>
                <a:hlinkClick r:id="rId2" action="ppaction://hlinksldjump"/>
              </a:rPr>
              <a:t>Cinq petites oraisons</a:t>
            </a:r>
            <a:endParaRPr lang="fr-CA" sz="2000" b="1" dirty="0">
              <a:solidFill>
                <a:srgbClr val="FFFF99"/>
              </a:solidFill>
            </a:endParaRPr>
          </a:p>
        </p:txBody>
      </p:sp>
      <p:sp>
        <p:nvSpPr>
          <p:cNvPr id="17415" name="Rectangle 124"/>
          <p:cNvSpPr>
            <a:spLocks noChangeArrowheads="1"/>
          </p:cNvSpPr>
          <p:nvPr/>
        </p:nvSpPr>
        <p:spPr bwMode="auto">
          <a:xfrm>
            <a:off x="7620000" y="6400800"/>
            <a:ext cx="1295400" cy="406400"/>
          </a:xfrm>
          <a:prstGeom prst="rect">
            <a:avLst/>
          </a:prstGeom>
          <a:noFill/>
          <a:ln w="9525">
            <a:noFill/>
            <a:miter lim="800000"/>
            <a:headEnd/>
            <a:tailEnd/>
          </a:ln>
        </p:spPr>
        <p:txBody>
          <a:bodyPr lIns="0" tIns="0" rIns="0" bIns="0" anchor="ctr"/>
          <a:lstStyle/>
          <a:p>
            <a:pPr algn="r" rtl="1">
              <a:spcBef>
                <a:spcPct val="0"/>
              </a:spcBef>
            </a:pPr>
            <a:r>
              <a:rPr lang="ar-EG" sz="2000" b="1" dirty="0">
                <a:solidFill>
                  <a:srgbClr val="FFFF99"/>
                </a:solidFill>
                <a:hlinkClick r:id="rId3" action="ppaction://hlinksldjump"/>
              </a:rPr>
              <a:t>لحن الختام</a:t>
            </a:r>
            <a:endParaRPr lang="en-CA" sz="2000" b="1" dirty="0">
              <a:solidFill>
                <a:srgbClr val="FFFF99"/>
              </a:solidFill>
            </a:endParaRPr>
          </a:p>
        </p:txBody>
      </p:sp>
      <p:sp>
        <p:nvSpPr>
          <p:cNvPr id="17416" name="Rectangle 123"/>
          <p:cNvSpPr>
            <a:spLocks noChangeArrowheads="1"/>
          </p:cNvSpPr>
          <p:nvPr/>
        </p:nvSpPr>
        <p:spPr bwMode="auto">
          <a:xfrm>
            <a:off x="609600" y="6451600"/>
            <a:ext cx="1828800" cy="406400"/>
          </a:xfrm>
          <a:prstGeom prst="rect">
            <a:avLst/>
          </a:prstGeom>
          <a:noFill/>
          <a:ln w="9525">
            <a:noFill/>
            <a:miter lim="800000"/>
            <a:headEnd/>
            <a:tailEnd/>
          </a:ln>
        </p:spPr>
        <p:txBody>
          <a:bodyPr lIns="0" tIns="0" rIns="0" bIns="0" anchor="ctr"/>
          <a:lstStyle/>
          <a:p>
            <a:pPr>
              <a:spcBef>
                <a:spcPct val="0"/>
              </a:spcBef>
            </a:pPr>
            <a:r>
              <a:rPr lang="en-CA" sz="2000" b="1" dirty="0">
                <a:solidFill>
                  <a:srgbClr val="FFFF99"/>
                </a:solidFill>
                <a:hlinkClick r:id="rId3" action="ppaction://hlinksldjump"/>
              </a:rPr>
              <a:t>Canon final</a:t>
            </a:r>
            <a:endParaRPr lang="en-CA" sz="2000" b="1" dirty="0">
              <a:solidFill>
                <a:srgbClr val="FFFF99"/>
              </a:solidFill>
            </a:endParaRPr>
          </a:p>
        </p:txBody>
      </p:sp>
      <p:sp>
        <p:nvSpPr>
          <p:cNvPr id="17418" name="Rectangle 120"/>
          <p:cNvSpPr>
            <a:spLocks noChangeArrowheads="1"/>
          </p:cNvSpPr>
          <p:nvPr/>
        </p:nvSpPr>
        <p:spPr bwMode="auto">
          <a:xfrm>
            <a:off x="7162800" y="3200400"/>
            <a:ext cx="1752600" cy="457200"/>
          </a:xfrm>
          <a:prstGeom prst="rect">
            <a:avLst/>
          </a:prstGeom>
          <a:noFill/>
          <a:ln w="9525">
            <a:noFill/>
            <a:miter lim="800000"/>
            <a:headEnd/>
            <a:tailEnd/>
          </a:ln>
        </p:spPr>
        <p:txBody>
          <a:bodyPr lIns="0" tIns="0" rIns="0" bIns="0" anchor="ctr"/>
          <a:lstStyle/>
          <a:p>
            <a:pPr algn="r">
              <a:lnSpc>
                <a:spcPct val="150000"/>
              </a:lnSpc>
            </a:pPr>
            <a:r>
              <a:rPr lang="ar-EG" sz="2000" b="1">
                <a:solidFill>
                  <a:srgbClr val="FFFF99"/>
                </a:solidFill>
                <a:hlinkClick r:id="rId4" action="ppaction://hlinksldjump"/>
              </a:rPr>
              <a:t>أوشية القرابين</a:t>
            </a:r>
            <a:endParaRPr lang="en-CA" sz="2000" b="1">
              <a:solidFill>
                <a:srgbClr val="FFFF99"/>
              </a:solidFill>
            </a:endParaRPr>
          </a:p>
        </p:txBody>
      </p:sp>
      <p:sp>
        <p:nvSpPr>
          <p:cNvPr id="17419" name="Rectangle 119"/>
          <p:cNvSpPr>
            <a:spLocks noChangeArrowheads="1"/>
          </p:cNvSpPr>
          <p:nvPr/>
        </p:nvSpPr>
        <p:spPr bwMode="auto">
          <a:xfrm>
            <a:off x="609600" y="3505200"/>
            <a:ext cx="3240087" cy="457200"/>
          </a:xfrm>
          <a:prstGeom prst="rect">
            <a:avLst/>
          </a:prstGeom>
          <a:noFill/>
          <a:ln w="9525">
            <a:noFill/>
            <a:miter lim="800000"/>
            <a:headEnd/>
            <a:tailEnd/>
          </a:ln>
        </p:spPr>
        <p:txBody>
          <a:bodyPr lIns="0" tIns="0" rIns="0" bIns="0" anchor="ctr"/>
          <a:lstStyle/>
          <a:p>
            <a:pPr>
              <a:lnSpc>
                <a:spcPct val="150000"/>
              </a:lnSpc>
            </a:pPr>
            <a:r>
              <a:rPr lang="fr-CA" sz="2000" b="1" dirty="0">
                <a:solidFill>
                  <a:srgbClr val="FFFF99"/>
                </a:solidFill>
                <a:hlinkClick r:id="rId4" action="ppaction://hlinksldjump"/>
              </a:rPr>
              <a:t>Oraison des offrandes</a:t>
            </a:r>
            <a:endParaRPr lang="fr-CA" sz="3200" dirty="0"/>
          </a:p>
        </p:txBody>
      </p:sp>
      <p:sp>
        <p:nvSpPr>
          <p:cNvPr id="17421" name="Rectangle 4"/>
          <p:cNvSpPr>
            <a:spLocks noChangeArrowheads="1"/>
          </p:cNvSpPr>
          <p:nvPr/>
        </p:nvSpPr>
        <p:spPr bwMode="auto">
          <a:xfrm>
            <a:off x="7162800" y="5486400"/>
            <a:ext cx="1752600" cy="457200"/>
          </a:xfrm>
          <a:prstGeom prst="rect">
            <a:avLst/>
          </a:prstGeom>
          <a:noFill/>
          <a:ln w="9525">
            <a:noFill/>
            <a:miter lim="800000"/>
            <a:headEnd/>
            <a:tailEnd/>
          </a:ln>
        </p:spPr>
        <p:txBody>
          <a:bodyPr lIns="0" tIns="0" rIns="0" bIns="0" anchor="ctr"/>
          <a:lstStyle/>
          <a:p>
            <a:pPr algn="r">
              <a:lnSpc>
                <a:spcPct val="150000"/>
              </a:lnSpc>
            </a:pPr>
            <a:r>
              <a:rPr lang="ar-EG" sz="2000" b="1">
                <a:solidFill>
                  <a:srgbClr val="FFFF99"/>
                </a:solidFill>
                <a:hlinkClick r:id="rId5" action="ppaction://hlinksldjump"/>
              </a:rPr>
              <a:t>مرد الانجيل</a:t>
            </a:r>
            <a:endParaRPr lang="en-CA" sz="2000" b="1">
              <a:solidFill>
                <a:srgbClr val="FFFF99"/>
              </a:solidFill>
            </a:endParaRPr>
          </a:p>
        </p:txBody>
      </p:sp>
      <p:sp>
        <p:nvSpPr>
          <p:cNvPr id="17422" name="Rectangle 5"/>
          <p:cNvSpPr>
            <a:spLocks noChangeArrowheads="1"/>
          </p:cNvSpPr>
          <p:nvPr/>
        </p:nvSpPr>
        <p:spPr bwMode="auto">
          <a:xfrm>
            <a:off x="609600" y="5715000"/>
            <a:ext cx="3240087" cy="457200"/>
          </a:xfrm>
          <a:prstGeom prst="rect">
            <a:avLst/>
          </a:prstGeom>
          <a:noFill/>
          <a:ln w="9525">
            <a:noFill/>
            <a:miter lim="800000"/>
            <a:headEnd/>
            <a:tailEnd/>
          </a:ln>
        </p:spPr>
        <p:txBody>
          <a:bodyPr lIns="0" tIns="0" rIns="0" bIns="0" anchor="ctr"/>
          <a:lstStyle/>
          <a:p>
            <a:pPr>
              <a:lnSpc>
                <a:spcPct val="150000"/>
              </a:lnSpc>
            </a:pPr>
            <a:r>
              <a:rPr lang="fr-CA" sz="2000" b="1" dirty="0">
                <a:solidFill>
                  <a:srgbClr val="FFFF99"/>
                </a:solidFill>
                <a:hlinkClick r:id="rId5" action="ppaction://hlinksldjump"/>
              </a:rPr>
              <a:t>Répons de l’évangile</a:t>
            </a:r>
            <a:endParaRPr lang="fr-CA" sz="2000" b="1" dirty="0">
              <a:solidFill>
                <a:srgbClr val="FFFF99"/>
              </a:solidFill>
            </a:endParaRPr>
          </a:p>
        </p:txBody>
      </p:sp>
      <p:sp>
        <p:nvSpPr>
          <p:cNvPr id="17424" name="Rectangle 7"/>
          <p:cNvSpPr>
            <a:spLocks noChangeArrowheads="1"/>
          </p:cNvSpPr>
          <p:nvPr/>
        </p:nvSpPr>
        <p:spPr bwMode="auto">
          <a:xfrm>
            <a:off x="7162800" y="5029200"/>
            <a:ext cx="1752600" cy="457200"/>
          </a:xfrm>
          <a:prstGeom prst="rect">
            <a:avLst/>
          </a:prstGeom>
          <a:noFill/>
          <a:ln w="9525">
            <a:noFill/>
            <a:miter lim="800000"/>
            <a:headEnd/>
            <a:tailEnd/>
          </a:ln>
        </p:spPr>
        <p:txBody>
          <a:bodyPr lIns="0" tIns="0" rIns="0" bIns="0" anchor="ctr"/>
          <a:lstStyle/>
          <a:p>
            <a:pPr algn="r">
              <a:lnSpc>
                <a:spcPct val="150000"/>
              </a:lnSpc>
            </a:pPr>
            <a:r>
              <a:rPr lang="ar-EG" sz="2000" b="1">
                <a:solidFill>
                  <a:srgbClr val="FFFF99"/>
                </a:solidFill>
                <a:hlinkClick r:id="rId6" action="ppaction://hlinksldjump"/>
              </a:rPr>
              <a:t>مرد االمزمور</a:t>
            </a:r>
            <a:endParaRPr lang="en-CA" sz="2000" b="1">
              <a:solidFill>
                <a:srgbClr val="FFFF99"/>
              </a:solidFill>
            </a:endParaRPr>
          </a:p>
        </p:txBody>
      </p:sp>
      <p:sp>
        <p:nvSpPr>
          <p:cNvPr id="17425" name="Rectangle 8"/>
          <p:cNvSpPr>
            <a:spLocks noChangeArrowheads="1"/>
          </p:cNvSpPr>
          <p:nvPr/>
        </p:nvSpPr>
        <p:spPr bwMode="auto">
          <a:xfrm>
            <a:off x="609600" y="5257800"/>
            <a:ext cx="3240087" cy="457200"/>
          </a:xfrm>
          <a:prstGeom prst="rect">
            <a:avLst/>
          </a:prstGeom>
          <a:noFill/>
          <a:ln w="9525">
            <a:noFill/>
            <a:miter lim="800000"/>
            <a:headEnd/>
            <a:tailEnd/>
          </a:ln>
        </p:spPr>
        <p:txBody>
          <a:bodyPr lIns="0" tIns="0" rIns="0" bIns="0" anchor="ctr"/>
          <a:lstStyle/>
          <a:p>
            <a:pPr>
              <a:lnSpc>
                <a:spcPct val="150000"/>
              </a:lnSpc>
            </a:pPr>
            <a:r>
              <a:rPr lang="fr-CA" sz="2000" b="1" dirty="0">
                <a:solidFill>
                  <a:srgbClr val="FFFF99"/>
                </a:solidFill>
                <a:hlinkClick r:id="rId6" action="ppaction://hlinksldjump"/>
              </a:rPr>
              <a:t>Répons du psaume</a:t>
            </a:r>
            <a:endParaRPr lang="fr-CA" sz="3200" dirty="0"/>
          </a:p>
        </p:txBody>
      </p:sp>
      <p:sp>
        <p:nvSpPr>
          <p:cNvPr id="17427" name="Rectangle 10"/>
          <p:cNvSpPr>
            <a:spLocks noChangeArrowheads="1"/>
          </p:cNvSpPr>
          <p:nvPr/>
        </p:nvSpPr>
        <p:spPr bwMode="auto">
          <a:xfrm>
            <a:off x="7162800" y="4572000"/>
            <a:ext cx="1752600" cy="457200"/>
          </a:xfrm>
          <a:prstGeom prst="rect">
            <a:avLst/>
          </a:prstGeom>
          <a:noFill/>
          <a:ln w="9525">
            <a:noFill/>
            <a:miter lim="800000"/>
            <a:headEnd/>
            <a:tailEnd/>
          </a:ln>
        </p:spPr>
        <p:txBody>
          <a:bodyPr lIns="0" tIns="0" rIns="0" bIns="0" anchor="ctr"/>
          <a:lstStyle/>
          <a:p>
            <a:pPr algn="r">
              <a:lnSpc>
                <a:spcPct val="150000"/>
              </a:lnSpc>
            </a:pPr>
            <a:r>
              <a:rPr lang="ar-EG" sz="2000" b="1">
                <a:solidFill>
                  <a:srgbClr val="FFFF99"/>
                </a:solidFill>
                <a:hlinkClick r:id="rId7" action="ppaction://hlinksldjump"/>
              </a:rPr>
              <a:t>أوشية الانجيل</a:t>
            </a:r>
            <a:endParaRPr lang="en-CA" sz="2000" b="1">
              <a:solidFill>
                <a:srgbClr val="FFFF99"/>
              </a:solidFill>
            </a:endParaRPr>
          </a:p>
        </p:txBody>
      </p:sp>
      <p:sp>
        <p:nvSpPr>
          <p:cNvPr id="17428" name="Rectangle 11"/>
          <p:cNvSpPr>
            <a:spLocks noChangeArrowheads="1"/>
          </p:cNvSpPr>
          <p:nvPr/>
        </p:nvSpPr>
        <p:spPr bwMode="auto">
          <a:xfrm>
            <a:off x="609600" y="4800600"/>
            <a:ext cx="3240087" cy="457200"/>
          </a:xfrm>
          <a:prstGeom prst="rect">
            <a:avLst/>
          </a:prstGeom>
          <a:noFill/>
          <a:ln w="9525">
            <a:noFill/>
            <a:miter lim="800000"/>
            <a:headEnd/>
            <a:tailEnd/>
          </a:ln>
        </p:spPr>
        <p:txBody>
          <a:bodyPr lIns="0" tIns="0" rIns="0" bIns="0" anchor="ctr"/>
          <a:lstStyle/>
          <a:p>
            <a:pPr>
              <a:lnSpc>
                <a:spcPct val="150000"/>
              </a:lnSpc>
            </a:pPr>
            <a:r>
              <a:rPr lang="fr-CA" sz="2000" b="1" dirty="0">
                <a:solidFill>
                  <a:srgbClr val="FFFF99"/>
                </a:solidFill>
                <a:hlinkClick r:id="rId7" action="ppaction://hlinksldjump"/>
              </a:rPr>
              <a:t>Oraison de L’évangile</a:t>
            </a:r>
            <a:endParaRPr lang="fr-CA" sz="3200" dirty="0"/>
          </a:p>
        </p:txBody>
      </p:sp>
      <p:sp>
        <p:nvSpPr>
          <p:cNvPr id="17430" name="Rectangle 13"/>
          <p:cNvSpPr>
            <a:spLocks noChangeArrowheads="1"/>
          </p:cNvSpPr>
          <p:nvPr/>
        </p:nvSpPr>
        <p:spPr bwMode="auto">
          <a:xfrm>
            <a:off x="7162800" y="4114800"/>
            <a:ext cx="1752600" cy="457200"/>
          </a:xfrm>
          <a:prstGeom prst="rect">
            <a:avLst/>
          </a:prstGeom>
          <a:noFill/>
          <a:ln w="9525">
            <a:noFill/>
            <a:miter lim="800000"/>
            <a:headEnd/>
            <a:tailEnd/>
          </a:ln>
        </p:spPr>
        <p:txBody>
          <a:bodyPr lIns="0" tIns="0" rIns="0" bIns="0" anchor="ctr"/>
          <a:lstStyle/>
          <a:p>
            <a:pPr algn="r">
              <a:lnSpc>
                <a:spcPct val="150000"/>
              </a:lnSpc>
            </a:pPr>
            <a:r>
              <a:rPr lang="ar-SA" sz="2000" b="1">
                <a:solidFill>
                  <a:srgbClr val="FFFF99"/>
                </a:solidFill>
                <a:hlinkClick r:id="rId8" action="ppaction://hlinksldjump"/>
              </a:rPr>
              <a:t>ال</a:t>
            </a:r>
            <a:r>
              <a:rPr lang="ar-EG" sz="2000" b="1">
                <a:solidFill>
                  <a:srgbClr val="FFFF99"/>
                </a:solidFill>
                <a:hlinkClick r:id="rId8" action="ppaction://hlinksldjump"/>
              </a:rPr>
              <a:t>هم ارحمنا </a:t>
            </a:r>
            <a:endParaRPr lang="en-CA" sz="2000" b="1">
              <a:solidFill>
                <a:srgbClr val="FFFF99"/>
              </a:solidFill>
            </a:endParaRPr>
          </a:p>
        </p:txBody>
      </p:sp>
      <p:sp>
        <p:nvSpPr>
          <p:cNvPr id="17431" name="Rectangle 14"/>
          <p:cNvSpPr>
            <a:spLocks noChangeArrowheads="1"/>
          </p:cNvSpPr>
          <p:nvPr/>
        </p:nvSpPr>
        <p:spPr bwMode="auto">
          <a:xfrm>
            <a:off x="609600" y="4419600"/>
            <a:ext cx="3240087" cy="457200"/>
          </a:xfrm>
          <a:prstGeom prst="rect">
            <a:avLst/>
          </a:prstGeom>
          <a:noFill/>
          <a:ln w="9525">
            <a:noFill/>
            <a:miter lim="800000"/>
            <a:headEnd/>
            <a:tailEnd/>
          </a:ln>
        </p:spPr>
        <p:txBody>
          <a:bodyPr lIns="0" tIns="0" rIns="0" bIns="0" anchor="ctr"/>
          <a:lstStyle/>
          <a:p>
            <a:pPr>
              <a:lnSpc>
                <a:spcPct val="150000"/>
              </a:lnSpc>
            </a:pPr>
            <a:r>
              <a:rPr lang="fr-CA" sz="2000" b="1" dirty="0">
                <a:solidFill>
                  <a:srgbClr val="FFFF99"/>
                </a:solidFill>
                <a:hlinkClick r:id="rId8" action="ppaction://hlinksldjump"/>
              </a:rPr>
              <a:t>Dieu aie </a:t>
            </a:r>
            <a:r>
              <a:rPr lang="fr-CA" sz="2000" b="1" u="sng" dirty="0">
                <a:solidFill>
                  <a:srgbClr val="FFFF99"/>
                </a:solidFill>
                <a:hlinkClick r:id="rId8" action="ppaction://hlinksldjump"/>
              </a:rPr>
              <a:t>pitié</a:t>
            </a:r>
            <a:r>
              <a:rPr lang="fr-CA" sz="2000" b="1" u="sng" dirty="0">
                <a:solidFill>
                  <a:srgbClr val="FFFF99"/>
                </a:solidFill>
              </a:rPr>
              <a:t> de nous</a:t>
            </a:r>
            <a:endParaRPr lang="fr-CA" sz="3200" u="sng" dirty="0"/>
          </a:p>
        </p:txBody>
      </p:sp>
      <p:sp>
        <p:nvSpPr>
          <p:cNvPr id="17433" name="Rectangle 16"/>
          <p:cNvSpPr>
            <a:spLocks noChangeArrowheads="1"/>
          </p:cNvSpPr>
          <p:nvPr/>
        </p:nvSpPr>
        <p:spPr bwMode="auto">
          <a:xfrm>
            <a:off x="7162800" y="3657600"/>
            <a:ext cx="1752600" cy="457200"/>
          </a:xfrm>
          <a:prstGeom prst="rect">
            <a:avLst/>
          </a:prstGeom>
          <a:noFill/>
          <a:ln w="9525">
            <a:noFill/>
            <a:miter lim="800000"/>
            <a:headEnd/>
            <a:tailEnd/>
          </a:ln>
        </p:spPr>
        <p:txBody>
          <a:bodyPr lIns="0" tIns="0" rIns="0" bIns="0" anchor="ctr"/>
          <a:lstStyle/>
          <a:p>
            <a:pPr algn="r">
              <a:lnSpc>
                <a:spcPct val="150000"/>
              </a:lnSpc>
            </a:pPr>
            <a:r>
              <a:rPr lang="ar-EG" sz="2000" b="1">
                <a:solidFill>
                  <a:srgbClr val="FFFF99"/>
                </a:solidFill>
                <a:hlinkClick r:id="rId9" action="ppaction://hlinksldjump"/>
              </a:rPr>
              <a:t>الذكصولوجيات</a:t>
            </a:r>
            <a:endParaRPr lang="en-CA" sz="2000" b="1">
              <a:solidFill>
                <a:srgbClr val="FFFF99"/>
              </a:solidFill>
            </a:endParaRPr>
          </a:p>
        </p:txBody>
      </p:sp>
      <p:sp>
        <p:nvSpPr>
          <p:cNvPr id="17434" name="Rectangle 17"/>
          <p:cNvSpPr>
            <a:spLocks noChangeArrowheads="1"/>
          </p:cNvSpPr>
          <p:nvPr/>
        </p:nvSpPr>
        <p:spPr bwMode="auto">
          <a:xfrm>
            <a:off x="609600" y="3962400"/>
            <a:ext cx="3240087" cy="457200"/>
          </a:xfrm>
          <a:prstGeom prst="rect">
            <a:avLst/>
          </a:prstGeom>
          <a:noFill/>
          <a:ln w="9525">
            <a:noFill/>
            <a:miter lim="800000"/>
            <a:headEnd/>
            <a:tailEnd/>
          </a:ln>
        </p:spPr>
        <p:txBody>
          <a:bodyPr lIns="0" tIns="0" rIns="0" bIns="0" anchor="ctr"/>
          <a:lstStyle/>
          <a:p>
            <a:pPr>
              <a:lnSpc>
                <a:spcPct val="150000"/>
              </a:lnSpc>
            </a:pPr>
            <a:r>
              <a:rPr lang="fr-CA" sz="2000" b="1" dirty="0">
                <a:solidFill>
                  <a:srgbClr val="FFFF99"/>
                </a:solidFill>
                <a:hlinkClick r:id="rId9" action="ppaction://hlinksldjump"/>
              </a:rPr>
              <a:t>Doxologies</a:t>
            </a:r>
            <a:endParaRPr lang="fr-CA" sz="3200" dirty="0"/>
          </a:p>
        </p:txBody>
      </p:sp>
      <p:sp>
        <p:nvSpPr>
          <p:cNvPr id="17436" name="Rectangle 19"/>
          <p:cNvSpPr>
            <a:spLocks noChangeArrowheads="1"/>
          </p:cNvSpPr>
          <p:nvPr/>
        </p:nvSpPr>
        <p:spPr bwMode="auto">
          <a:xfrm>
            <a:off x="7162800" y="2743200"/>
            <a:ext cx="1752600" cy="457200"/>
          </a:xfrm>
          <a:prstGeom prst="rect">
            <a:avLst/>
          </a:prstGeom>
          <a:noFill/>
          <a:ln w="9525">
            <a:noFill/>
            <a:miter lim="800000"/>
            <a:headEnd/>
            <a:tailEnd/>
          </a:ln>
        </p:spPr>
        <p:txBody>
          <a:bodyPr lIns="0" tIns="0" rIns="0" bIns="0" anchor="ctr"/>
          <a:lstStyle/>
          <a:p>
            <a:pPr algn="r">
              <a:lnSpc>
                <a:spcPct val="150000"/>
              </a:lnSpc>
            </a:pPr>
            <a:r>
              <a:rPr lang="ar-EG" sz="2000" b="1">
                <a:solidFill>
                  <a:srgbClr val="FFFF99"/>
                </a:solidFill>
                <a:hlinkClick r:id="rId10" action="ppaction://hlinksldjump"/>
              </a:rPr>
              <a:t>أوشية المسافرين</a:t>
            </a:r>
            <a:endParaRPr lang="en-CA" sz="2000" b="1">
              <a:solidFill>
                <a:srgbClr val="FFFF99"/>
              </a:solidFill>
            </a:endParaRPr>
          </a:p>
        </p:txBody>
      </p:sp>
      <p:sp>
        <p:nvSpPr>
          <p:cNvPr id="17437" name="Rectangle 20"/>
          <p:cNvSpPr>
            <a:spLocks noChangeArrowheads="1"/>
          </p:cNvSpPr>
          <p:nvPr/>
        </p:nvSpPr>
        <p:spPr bwMode="auto">
          <a:xfrm>
            <a:off x="609600" y="3048000"/>
            <a:ext cx="3240087" cy="457200"/>
          </a:xfrm>
          <a:prstGeom prst="rect">
            <a:avLst/>
          </a:prstGeom>
          <a:noFill/>
          <a:ln w="9525">
            <a:noFill/>
            <a:miter lim="800000"/>
            <a:headEnd/>
            <a:tailEnd/>
          </a:ln>
        </p:spPr>
        <p:txBody>
          <a:bodyPr lIns="0" tIns="0" rIns="0" bIns="0" anchor="ctr"/>
          <a:lstStyle/>
          <a:p>
            <a:pPr>
              <a:lnSpc>
                <a:spcPct val="150000"/>
              </a:lnSpc>
            </a:pPr>
            <a:r>
              <a:rPr lang="fr-CA" sz="2000" b="1" dirty="0">
                <a:solidFill>
                  <a:srgbClr val="FFFF99"/>
                </a:solidFill>
                <a:hlinkClick r:id="rId10" action="ppaction://hlinksldjump"/>
              </a:rPr>
              <a:t>Oraison des voyageurs</a:t>
            </a:r>
            <a:endParaRPr lang="fr-CA" sz="2000" b="1" dirty="0">
              <a:solidFill>
                <a:srgbClr val="FFFF99"/>
              </a:solidFill>
            </a:endParaRPr>
          </a:p>
        </p:txBody>
      </p:sp>
      <p:sp>
        <p:nvSpPr>
          <p:cNvPr id="17439" name="Rectangle 22"/>
          <p:cNvSpPr>
            <a:spLocks noChangeArrowheads="1"/>
          </p:cNvSpPr>
          <p:nvPr/>
        </p:nvSpPr>
        <p:spPr bwMode="auto">
          <a:xfrm>
            <a:off x="7162800" y="2286000"/>
            <a:ext cx="1752600" cy="457200"/>
          </a:xfrm>
          <a:prstGeom prst="rect">
            <a:avLst/>
          </a:prstGeom>
          <a:noFill/>
          <a:ln w="9525">
            <a:noFill/>
            <a:miter lim="800000"/>
            <a:headEnd/>
            <a:tailEnd/>
          </a:ln>
        </p:spPr>
        <p:txBody>
          <a:bodyPr lIns="0" tIns="0" rIns="0" bIns="0" anchor="ctr"/>
          <a:lstStyle/>
          <a:p>
            <a:pPr algn="r">
              <a:lnSpc>
                <a:spcPct val="150000"/>
              </a:lnSpc>
            </a:pPr>
            <a:r>
              <a:rPr lang="ar-EG" sz="2000" b="1">
                <a:solidFill>
                  <a:srgbClr val="FFFF99"/>
                </a:solidFill>
                <a:hlinkClick r:id="rId11" action="ppaction://hlinksldjump"/>
              </a:rPr>
              <a:t>أوشية المرضى</a:t>
            </a:r>
            <a:endParaRPr lang="en-CA" sz="2000" b="1">
              <a:solidFill>
                <a:srgbClr val="FFFF99"/>
              </a:solidFill>
            </a:endParaRPr>
          </a:p>
        </p:txBody>
      </p:sp>
      <p:sp>
        <p:nvSpPr>
          <p:cNvPr id="17440" name="Rectangle 23"/>
          <p:cNvSpPr>
            <a:spLocks noChangeArrowheads="1"/>
          </p:cNvSpPr>
          <p:nvPr/>
        </p:nvSpPr>
        <p:spPr bwMode="auto">
          <a:xfrm>
            <a:off x="609600" y="2514600"/>
            <a:ext cx="3240087" cy="457200"/>
          </a:xfrm>
          <a:prstGeom prst="rect">
            <a:avLst/>
          </a:prstGeom>
          <a:noFill/>
          <a:ln w="9525">
            <a:noFill/>
            <a:miter lim="800000"/>
            <a:headEnd/>
            <a:tailEnd/>
          </a:ln>
        </p:spPr>
        <p:txBody>
          <a:bodyPr lIns="0" tIns="0" rIns="0" bIns="0" anchor="ctr"/>
          <a:lstStyle/>
          <a:p>
            <a:pPr>
              <a:lnSpc>
                <a:spcPct val="150000"/>
              </a:lnSpc>
            </a:pPr>
            <a:r>
              <a:rPr lang="fr-CA" sz="2000" b="1" dirty="0">
                <a:solidFill>
                  <a:srgbClr val="FFFF99"/>
                </a:solidFill>
                <a:hlinkClick r:id="rId11" action="ppaction://hlinksldjump"/>
              </a:rPr>
              <a:t>Oraison des malades</a:t>
            </a:r>
            <a:endParaRPr lang="fr-CA" sz="2000" b="1" dirty="0">
              <a:solidFill>
                <a:srgbClr val="FFFF99"/>
              </a:solidFill>
            </a:endParaRPr>
          </a:p>
        </p:txBody>
      </p:sp>
      <p:sp>
        <p:nvSpPr>
          <p:cNvPr id="17442" name="Rectangle 25"/>
          <p:cNvSpPr>
            <a:spLocks noChangeArrowheads="1"/>
          </p:cNvSpPr>
          <p:nvPr/>
        </p:nvSpPr>
        <p:spPr bwMode="auto">
          <a:xfrm>
            <a:off x="7162800" y="1828800"/>
            <a:ext cx="1752600" cy="457200"/>
          </a:xfrm>
          <a:prstGeom prst="rect">
            <a:avLst/>
          </a:prstGeom>
          <a:noFill/>
          <a:ln w="9525">
            <a:noFill/>
            <a:miter lim="800000"/>
            <a:headEnd/>
            <a:tailEnd/>
          </a:ln>
        </p:spPr>
        <p:txBody>
          <a:bodyPr lIns="0" tIns="0" rIns="0" bIns="0" anchor="ctr"/>
          <a:lstStyle/>
          <a:p>
            <a:pPr algn="r">
              <a:lnSpc>
                <a:spcPct val="150000"/>
              </a:lnSpc>
            </a:pPr>
            <a:r>
              <a:rPr lang="ar-EG" sz="2000" b="1">
                <a:solidFill>
                  <a:srgbClr val="FFFF99"/>
                </a:solidFill>
                <a:hlinkClick r:id="rId12" action="ppaction://hlinksldjump"/>
              </a:rPr>
              <a:t>أوشية الراقدين</a:t>
            </a:r>
            <a:endParaRPr lang="en-CA" sz="2000" b="1">
              <a:solidFill>
                <a:srgbClr val="FFFF99"/>
              </a:solidFill>
            </a:endParaRPr>
          </a:p>
        </p:txBody>
      </p:sp>
      <p:sp>
        <p:nvSpPr>
          <p:cNvPr id="17443" name="Rectangle 26"/>
          <p:cNvSpPr>
            <a:spLocks noChangeArrowheads="1"/>
          </p:cNvSpPr>
          <p:nvPr/>
        </p:nvSpPr>
        <p:spPr bwMode="auto">
          <a:xfrm>
            <a:off x="609600" y="2057400"/>
            <a:ext cx="3240087" cy="457200"/>
          </a:xfrm>
          <a:prstGeom prst="rect">
            <a:avLst/>
          </a:prstGeom>
          <a:noFill/>
          <a:ln w="9525">
            <a:noFill/>
            <a:miter lim="800000"/>
            <a:headEnd/>
            <a:tailEnd/>
          </a:ln>
        </p:spPr>
        <p:txBody>
          <a:bodyPr lIns="0" tIns="0" rIns="0" bIns="0" anchor="ctr"/>
          <a:lstStyle/>
          <a:p>
            <a:pPr>
              <a:lnSpc>
                <a:spcPct val="150000"/>
              </a:lnSpc>
            </a:pPr>
            <a:r>
              <a:rPr lang="fr-CA" sz="2000" b="1" dirty="0">
                <a:solidFill>
                  <a:srgbClr val="FFFF99"/>
                </a:solidFill>
                <a:hlinkClick r:id="rId12" action="ppaction://hlinksldjump"/>
              </a:rPr>
              <a:t>Oraison de défunts</a:t>
            </a:r>
            <a:endParaRPr lang="fr-CA" sz="2000" b="1" dirty="0">
              <a:solidFill>
                <a:srgbClr val="FFFF99"/>
              </a:solidFill>
            </a:endParaRPr>
          </a:p>
        </p:txBody>
      </p:sp>
      <p:sp>
        <p:nvSpPr>
          <p:cNvPr id="17445" name="Rectangle 28"/>
          <p:cNvSpPr>
            <a:spLocks noChangeArrowheads="1"/>
          </p:cNvSpPr>
          <p:nvPr/>
        </p:nvSpPr>
        <p:spPr bwMode="auto">
          <a:xfrm>
            <a:off x="7162800" y="1371600"/>
            <a:ext cx="1752600" cy="457200"/>
          </a:xfrm>
          <a:prstGeom prst="rect">
            <a:avLst/>
          </a:prstGeom>
          <a:noFill/>
          <a:ln w="9525">
            <a:noFill/>
            <a:miter lim="800000"/>
            <a:headEnd/>
            <a:tailEnd/>
          </a:ln>
        </p:spPr>
        <p:txBody>
          <a:bodyPr lIns="0" tIns="0" rIns="0" bIns="0" anchor="ctr"/>
          <a:lstStyle/>
          <a:p>
            <a:pPr algn="r">
              <a:lnSpc>
                <a:spcPct val="150000"/>
              </a:lnSpc>
            </a:pPr>
            <a:r>
              <a:rPr lang="ar-EG" sz="2000" b="1">
                <a:solidFill>
                  <a:srgbClr val="FFFF99"/>
                </a:solidFill>
                <a:hlinkClick r:id="rId13" action="ppaction://hlinksldjump"/>
              </a:rPr>
              <a:t>ارباع الناقوس</a:t>
            </a:r>
            <a:endParaRPr lang="en-CA" sz="2000" b="1">
              <a:solidFill>
                <a:srgbClr val="FFFF99"/>
              </a:solidFill>
            </a:endParaRPr>
          </a:p>
        </p:txBody>
      </p:sp>
      <p:sp>
        <p:nvSpPr>
          <p:cNvPr id="17446" name="Rectangle 29"/>
          <p:cNvSpPr>
            <a:spLocks noChangeArrowheads="1"/>
          </p:cNvSpPr>
          <p:nvPr/>
        </p:nvSpPr>
        <p:spPr bwMode="auto">
          <a:xfrm>
            <a:off x="609600" y="1600200"/>
            <a:ext cx="3240087" cy="381000"/>
          </a:xfrm>
          <a:prstGeom prst="rect">
            <a:avLst/>
          </a:prstGeom>
          <a:noFill/>
          <a:ln w="9525">
            <a:noFill/>
            <a:miter lim="800000"/>
            <a:headEnd/>
            <a:tailEnd/>
          </a:ln>
        </p:spPr>
        <p:txBody>
          <a:bodyPr lIns="0" tIns="0" rIns="0" bIns="0" anchor="ctr"/>
          <a:lstStyle/>
          <a:p>
            <a:pPr>
              <a:lnSpc>
                <a:spcPct val="150000"/>
              </a:lnSpc>
            </a:pPr>
            <a:r>
              <a:rPr lang="fr-CA" sz="2000" b="1" dirty="0">
                <a:solidFill>
                  <a:srgbClr val="FFFF99"/>
                </a:solidFill>
                <a:hlinkClick r:id="rId13" action="ppaction://hlinksldjump"/>
              </a:rPr>
              <a:t>Quatrains du carillons</a:t>
            </a:r>
            <a:endParaRPr lang="fr-CA" sz="2000" b="1" dirty="0">
              <a:solidFill>
                <a:srgbClr val="FFFF99"/>
              </a:solidFill>
            </a:endParaRPr>
          </a:p>
        </p:txBody>
      </p:sp>
      <p:sp>
        <p:nvSpPr>
          <p:cNvPr id="17448" name="Rectangle 31"/>
          <p:cNvSpPr>
            <a:spLocks noChangeArrowheads="1"/>
          </p:cNvSpPr>
          <p:nvPr/>
        </p:nvSpPr>
        <p:spPr bwMode="auto">
          <a:xfrm>
            <a:off x="7162800" y="914400"/>
            <a:ext cx="1752600" cy="457200"/>
          </a:xfrm>
          <a:prstGeom prst="rect">
            <a:avLst/>
          </a:prstGeom>
          <a:noFill/>
          <a:ln w="9525">
            <a:noFill/>
            <a:miter lim="800000"/>
            <a:headEnd/>
            <a:tailEnd/>
          </a:ln>
        </p:spPr>
        <p:txBody>
          <a:bodyPr lIns="0" tIns="0" rIns="0" bIns="0" anchor="ctr"/>
          <a:lstStyle/>
          <a:p>
            <a:pPr algn="r">
              <a:lnSpc>
                <a:spcPct val="150000"/>
              </a:lnSpc>
            </a:pPr>
            <a:r>
              <a:rPr lang="ar-EG" sz="2000" b="1">
                <a:solidFill>
                  <a:srgbClr val="FFFF99"/>
                </a:solidFill>
                <a:hlinkClick r:id="rId14" action="ppaction://hlinksldjump"/>
              </a:rPr>
              <a:t>صلاة الشكر</a:t>
            </a:r>
            <a:endParaRPr lang="en-CA" sz="2000" b="1">
              <a:solidFill>
                <a:srgbClr val="FFFF99"/>
              </a:solidFill>
            </a:endParaRPr>
          </a:p>
        </p:txBody>
      </p:sp>
      <p:sp>
        <p:nvSpPr>
          <p:cNvPr id="17449" name="Rectangle 32"/>
          <p:cNvSpPr>
            <a:spLocks noChangeArrowheads="1"/>
          </p:cNvSpPr>
          <p:nvPr/>
        </p:nvSpPr>
        <p:spPr bwMode="auto">
          <a:xfrm>
            <a:off x="609600" y="1066800"/>
            <a:ext cx="3240087" cy="457200"/>
          </a:xfrm>
          <a:prstGeom prst="rect">
            <a:avLst/>
          </a:prstGeom>
          <a:noFill/>
          <a:ln w="9525">
            <a:noFill/>
            <a:miter lim="800000"/>
            <a:headEnd/>
            <a:tailEnd/>
          </a:ln>
        </p:spPr>
        <p:txBody>
          <a:bodyPr lIns="0" tIns="0" rIns="0" bIns="0" anchor="ctr"/>
          <a:lstStyle/>
          <a:p>
            <a:pPr>
              <a:lnSpc>
                <a:spcPct val="150000"/>
              </a:lnSpc>
            </a:pPr>
            <a:r>
              <a:rPr lang="fr-CA" sz="2000" b="1" dirty="0">
                <a:solidFill>
                  <a:srgbClr val="FFFF99"/>
                </a:solidFill>
                <a:hlinkClick r:id="rId14" action="ppaction://hlinksldjump"/>
              </a:rPr>
              <a:t>Prière d’action de grâce</a:t>
            </a:r>
            <a:endParaRPr lang="fr-CA" sz="3200" dirty="0"/>
          </a:p>
        </p:txBody>
      </p:sp>
      <p:sp>
        <p:nvSpPr>
          <p:cNvPr id="17451" name="Line 34"/>
          <p:cNvSpPr>
            <a:spLocks noChangeShapeType="1"/>
          </p:cNvSpPr>
          <p:nvPr/>
        </p:nvSpPr>
        <p:spPr bwMode="auto">
          <a:xfrm>
            <a:off x="304800" y="914400"/>
            <a:ext cx="8610600" cy="0"/>
          </a:xfrm>
          <a:prstGeom prst="line">
            <a:avLst/>
          </a:prstGeom>
          <a:noFill/>
          <a:ln w="28575" cap="rnd">
            <a:solidFill>
              <a:schemeClr val="tx1"/>
            </a:solidFill>
            <a:round/>
            <a:headEnd/>
            <a:tailEnd/>
          </a:ln>
        </p:spPr>
        <p:txBody>
          <a:bodyPr/>
          <a:lstStyle/>
          <a:p>
            <a:endParaRPr lang="en-CA"/>
          </a:p>
        </p:txBody>
      </p:sp>
      <p:sp>
        <p:nvSpPr>
          <p:cNvPr id="17452" name="Line 35"/>
          <p:cNvSpPr>
            <a:spLocks noChangeShapeType="1"/>
          </p:cNvSpPr>
          <p:nvPr/>
        </p:nvSpPr>
        <p:spPr bwMode="auto">
          <a:xfrm>
            <a:off x="304800" y="6807200"/>
            <a:ext cx="3617913" cy="0"/>
          </a:xfrm>
          <a:prstGeom prst="line">
            <a:avLst/>
          </a:prstGeom>
          <a:noFill/>
          <a:ln w="28575" cap="sq">
            <a:noFill/>
            <a:round/>
            <a:headEnd/>
            <a:tailEnd/>
          </a:ln>
        </p:spPr>
        <p:txBody>
          <a:bodyPr/>
          <a:lstStyle/>
          <a:p>
            <a:endParaRPr lang="en-CA"/>
          </a:p>
        </p:txBody>
      </p:sp>
      <p:sp>
        <p:nvSpPr>
          <p:cNvPr id="17453" name="Line 36"/>
          <p:cNvSpPr>
            <a:spLocks noChangeShapeType="1"/>
          </p:cNvSpPr>
          <p:nvPr/>
        </p:nvSpPr>
        <p:spPr bwMode="auto">
          <a:xfrm>
            <a:off x="304800" y="914400"/>
            <a:ext cx="0" cy="5892800"/>
          </a:xfrm>
          <a:prstGeom prst="line">
            <a:avLst/>
          </a:prstGeom>
          <a:noFill/>
          <a:ln w="28575" cap="sq">
            <a:noFill/>
            <a:round/>
            <a:headEnd/>
            <a:tailEnd/>
          </a:ln>
        </p:spPr>
        <p:txBody>
          <a:bodyPr/>
          <a:lstStyle/>
          <a:p>
            <a:endParaRPr lang="en-CA"/>
          </a:p>
        </p:txBody>
      </p:sp>
      <p:sp>
        <p:nvSpPr>
          <p:cNvPr id="17454" name="Line 37"/>
          <p:cNvSpPr>
            <a:spLocks noChangeShapeType="1"/>
          </p:cNvSpPr>
          <p:nvPr/>
        </p:nvSpPr>
        <p:spPr bwMode="auto">
          <a:xfrm>
            <a:off x="8915400" y="965200"/>
            <a:ext cx="0" cy="5892800"/>
          </a:xfrm>
          <a:prstGeom prst="line">
            <a:avLst/>
          </a:prstGeom>
          <a:noFill/>
          <a:ln w="28575" cap="sq">
            <a:noFill/>
            <a:round/>
            <a:headEnd/>
            <a:tailEnd/>
          </a:ln>
        </p:spPr>
        <p:txBody>
          <a:bodyPr/>
          <a:lstStyle/>
          <a:p>
            <a:endParaRPr lang="en-CA"/>
          </a:p>
        </p:txBody>
      </p:sp>
      <p:sp>
        <p:nvSpPr>
          <p:cNvPr id="17455" name="Line 58"/>
          <p:cNvSpPr>
            <a:spLocks noChangeShapeType="1"/>
          </p:cNvSpPr>
          <p:nvPr/>
        </p:nvSpPr>
        <p:spPr bwMode="auto">
          <a:xfrm>
            <a:off x="3922713" y="6807200"/>
            <a:ext cx="3240087" cy="0"/>
          </a:xfrm>
          <a:prstGeom prst="line">
            <a:avLst/>
          </a:prstGeom>
          <a:noFill/>
          <a:ln w="28575" cap="sq">
            <a:noFill/>
            <a:round/>
            <a:headEnd/>
            <a:tailEnd/>
          </a:ln>
        </p:spPr>
        <p:txBody>
          <a:bodyPr/>
          <a:lstStyle/>
          <a:p>
            <a:endParaRPr lang="en-CA"/>
          </a:p>
        </p:txBody>
      </p:sp>
      <p:sp>
        <p:nvSpPr>
          <p:cNvPr id="17456" name="Line 59"/>
          <p:cNvSpPr>
            <a:spLocks noChangeShapeType="1"/>
          </p:cNvSpPr>
          <p:nvPr/>
        </p:nvSpPr>
        <p:spPr bwMode="auto">
          <a:xfrm>
            <a:off x="7162800" y="6807200"/>
            <a:ext cx="1752600" cy="0"/>
          </a:xfrm>
          <a:prstGeom prst="line">
            <a:avLst/>
          </a:prstGeom>
          <a:noFill/>
          <a:ln w="28575" cap="sq">
            <a:noFill/>
            <a:round/>
            <a:headEnd/>
            <a:tailEnd/>
          </a:ln>
        </p:spPr>
        <p:txBody>
          <a:bodyPr/>
          <a:lstStyle/>
          <a:p>
            <a:endParaRPr lang="en-CA"/>
          </a:p>
        </p:txBody>
      </p:sp>
      <p:sp>
        <p:nvSpPr>
          <p:cNvPr id="49" name="Action Button: Custom 48">
            <a:hlinkClick r:id="rId15" action="ppaction://hlinksldjump" highlightClick="1"/>
          </p:cNvPr>
          <p:cNvSpPr/>
          <p:nvPr/>
        </p:nvSpPr>
        <p:spPr bwMode="auto">
          <a:xfrm>
            <a:off x="64770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648450" name="Group 2"/>
          <p:cNvGraphicFramePr>
            <a:graphicFrameLocks noGrp="1"/>
          </p:cNvGraphicFramePr>
          <p:nvPr/>
        </p:nvGraphicFramePr>
        <p:xfrm>
          <a:off x="0" y="0"/>
          <a:ext cx="8915400" cy="6462395"/>
        </p:xfrm>
        <a:graphic>
          <a:graphicData uri="http://schemas.openxmlformats.org/drawingml/2006/table">
            <a:tbl>
              <a:tblPr/>
              <a:tblGrid>
                <a:gridCol w="8915400">
                  <a:extLst>
                    <a:ext uri="{9D8B030D-6E8A-4147-A177-3AD203B41FA5}">
                      <a16:colId xmlns:a16="http://schemas.microsoft.com/office/drawing/2014/main" val="20000"/>
                    </a:ext>
                  </a:extLst>
                </a:gridCol>
              </a:tblGrid>
              <a:tr h="1885950">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altLang="zh-CN" sz="3200" b="0" i="0" u="none" strike="noStrike" cap="none" normalizeH="0" baseline="0" dirty="0">
                          <a:ln>
                            <a:noFill/>
                          </a:ln>
                          <a:solidFill>
                            <a:schemeClr val="tx1"/>
                          </a:solidFill>
                          <a:effectLst/>
                          <a:latin typeface="Arial" charset="0"/>
                          <a:cs typeface="Arial" charset="0"/>
                        </a:rPr>
                        <a:t>السلام لك </a:t>
                      </a:r>
                      <a:r>
                        <a:rPr kumimoji="0" lang="ar-SA" altLang="zh-CN" sz="3200" b="0" i="0" u="none" strike="noStrike" cap="none" normalizeH="0" baseline="0" dirty="0" err="1">
                          <a:ln>
                            <a:noFill/>
                          </a:ln>
                          <a:solidFill>
                            <a:schemeClr val="tx1"/>
                          </a:solidFill>
                          <a:effectLst/>
                          <a:latin typeface="Arial" charset="0"/>
                          <a:cs typeface="Arial" charset="0"/>
                        </a:rPr>
                        <a:t>يامريم</a:t>
                      </a:r>
                      <a:r>
                        <a:rPr kumimoji="0" lang="ar-SA" altLang="zh-CN" sz="3200" b="0" i="0" u="none" strike="noStrike" cap="none" normalizeH="0" baseline="0" dirty="0">
                          <a:ln>
                            <a:noFill/>
                          </a:ln>
                          <a:solidFill>
                            <a:schemeClr val="tx1"/>
                          </a:solidFill>
                          <a:effectLst/>
                          <a:latin typeface="Arial" charset="0"/>
                          <a:cs typeface="Arial" charset="0"/>
                        </a:rPr>
                        <a:t> </a:t>
                      </a:r>
                      <a:endParaRPr kumimoji="0" lang="ar-EG" altLang="zh-CN"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0"/>
                        </a:spcBef>
                        <a:spcAft>
                          <a:spcPct val="0"/>
                        </a:spcAft>
                        <a:buClrTx/>
                        <a:buSzTx/>
                        <a:buFontTx/>
                        <a:buNone/>
                        <a:tabLst/>
                      </a:pPr>
                      <a:r>
                        <a:rPr kumimoji="0" lang="ar-SA" altLang="zh-CN" sz="3200" b="0" i="0" u="none" strike="noStrike" cap="none" normalizeH="0" baseline="0" dirty="0">
                          <a:ln>
                            <a:noFill/>
                          </a:ln>
                          <a:solidFill>
                            <a:schemeClr val="tx1"/>
                          </a:solidFill>
                          <a:effectLst/>
                          <a:latin typeface="Arial" charset="0"/>
                          <a:cs typeface="Arial" charset="0"/>
                        </a:rPr>
                        <a:t>الحمامة الحسنة</a:t>
                      </a:r>
                      <a:endParaRPr kumimoji="0" lang="ar-EG" altLang="zh-CN"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0"/>
                        </a:spcBef>
                        <a:spcAft>
                          <a:spcPct val="0"/>
                        </a:spcAft>
                        <a:buClrTx/>
                        <a:buSzTx/>
                        <a:buFontTx/>
                        <a:buNone/>
                        <a:tabLst/>
                      </a:pPr>
                      <a:r>
                        <a:rPr kumimoji="0" lang="ar-SA" altLang="zh-CN" sz="3200" b="0" i="0" u="none" strike="noStrike" cap="none" normalizeH="0" baseline="0" dirty="0">
                          <a:ln>
                            <a:noFill/>
                          </a:ln>
                          <a:solidFill>
                            <a:schemeClr val="tx1"/>
                          </a:solidFill>
                          <a:effectLst/>
                          <a:latin typeface="Arial" charset="0"/>
                          <a:cs typeface="Arial" charset="0"/>
                        </a:rPr>
                        <a:t> التي ولدت لنا </a:t>
                      </a:r>
                      <a:endParaRPr kumimoji="0" lang="ar-EG" altLang="zh-CN"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0"/>
                        </a:spcBef>
                        <a:spcAft>
                          <a:spcPct val="0"/>
                        </a:spcAft>
                        <a:buClrTx/>
                        <a:buSzTx/>
                        <a:buFontTx/>
                        <a:buNone/>
                        <a:tabLst/>
                      </a:pPr>
                      <a:r>
                        <a:rPr kumimoji="0" lang="ar-SA" altLang="zh-CN" sz="3200" b="0" i="0" u="none" strike="noStrike" cap="none" normalizeH="0" baseline="0" dirty="0">
                          <a:ln>
                            <a:noFill/>
                          </a:ln>
                          <a:solidFill>
                            <a:schemeClr val="tx1"/>
                          </a:solidFill>
                          <a:effectLst/>
                          <a:latin typeface="Arial" charset="0"/>
                          <a:cs typeface="Arial" charset="0"/>
                        </a:rPr>
                        <a:t>الله الكلمة</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732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3200" b="0" i="0" u="none" strike="noStrike" cap="none" normalizeH="0" baseline="0" dirty="0">
                          <a:ln>
                            <a:noFill/>
                          </a:ln>
                          <a:solidFill>
                            <a:srgbClr val="FFFF00"/>
                          </a:solidFill>
                          <a:effectLst/>
                          <a:latin typeface="Coptic1" pitchFamily="2" charset="0"/>
                          <a:cs typeface="Arial" charset="0"/>
                        </a:rPr>
                        <a:t>&lt;</a:t>
                      </a:r>
                      <a:r>
                        <a:rPr kumimoji="0" lang="fr-FR" sz="3200" b="0" i="0" u="none" strike="noStrike" cap="none" normalizeH="0" baseline="0" dirty="0" err="1">
                          <a:ln>
                            <a:noFill/>
                          </a:ln>
                          <a:solidFill>
                            <a:srgbClr val="FFFF00"/>
                          </a:solidFill>
                          <a:effectLst/>
                          <a:latin typeface="Coptic1" pitchFamily="2" charset="0"/>
                          <a:cs typeface="Arial" charset="0"/>
                        </a:rPr>
                        <a:t>ere</a:t>
                      </a:r>
                      <a:r>
                        <a:rPr kumimoji="0" lang="fr-FR" sz="3200" b="0" i="0" u="none" strike="noStrike" cap="none" normalizeH="0" baseline="0" dirty="0">
                          <a:ln>
                            <a:noFill/>
                          </a:ln>
                          <a:solidFill>
                            <a:srgbClr val="FFFF00"/>
                          </a:solidFill>
                          <a:effectLst/>
                          <a:latin typeface="Coptic1" pitchFamily="2" charset="0"/>
                          <a:cs typeface="Arial" charset="0"/>
                        </a:rPr>
                        <a:t> ne Maria:</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FR" sz="3200" b="0" i="0" u="none" strike="noStrike" cap="none" normalizeH="0" baseline="0" dirty="0">
                          <a:ln>
                            <a:noFill/>
                          </a:ln>
                          <a:solidFill>
                            <a:srgbClr val="FFFF00"/>
                          </a:solidFill>
                          <a:effectLst/>
                          <a:latin typeface="Coptic1" pitchFamily="2" charset="0"/>
                          <a:cs typeface="Arial" charset="0"/>
                        </a:rPr>
                        <a:t>][~</a:t>
                      </a:r>
                      <a:r>
                        <a:rPr kumimoji="0" lang="fr-FR" sz="3200" b="0" i="0" u="none" strike="noStrike" cap="none" normalizeH="0" baseline="0" dirty="0" err="1">
                          <a:ln>
                            <a:noFill/>
                          </a:ln>
                          <a:solidFill>
                            <a:srgbClr val="FFFF00"/>
                          </a:solidFill>
                          <a:effectLst/>
                          <a:latin typeface="Coptic1" pitchFamily="2" charset="0"/>
                          <a:cs typeface="Arial" charset="0"/>
                        </a:rPr>
                        <a:t>rompi</a:t>
                      </a:r>
                      <a:r>
                        <a:rPr kumimoji="0" lang="fr-FR" sz="3200" b="0" i="0" u="none" strike="noStrike" cap="none" normalizeH="0" baseline="0" dirty="0">
                          <a:ln>
                            <a:noFill/>
                          </a:ln>
                          <a:solidFill>
                            <a:srgbClr val="FFFF00"/>
                          </a:solidFill>
                          <a:effectLst/>
                          <a:latin typeface="Coptic1" pitchFamily="2" charset="0"/>
                          <a:cs typeface="Arial" charset="0"/>
                        </a:rPr>
                        <a:t> </a:t>
                      </a:r>
                      <a:r>
                        <a:rPr kumimoji="0" lang="fr-FR" sz="3200" b="0" i="0" u="none" strike="noStrike" cap="none" normalizeH="0" baseline="0" dirty="0" err="1">
                          <a:ln>
                            <a:noFill/>
                          </a:ln>
                          <a:solidFill>
                            <a:srgbClr val="FFFF00"/>
                          </a:solidFill>
                          <a:effectLst/>
                          <a:latin typeface="Coptic1" pitchFamily="2" charset="0"/>
                          <a:cs typeface="Arial" charset="0"/>
                        </a:rPr>
                        <a:t>eynecwc</a:t>
                      </a:r>
                      <a:r>
                        <a:rPr kumimoji="0" lang="fr-FR"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FR" sz="3200" b="0" i="0" u="none" strike="noStrike" cap="none" normalizeH="0" baseline="0" dirty="0">
                          <a:ln>
                            <a:noFill/>
                          </a:ln>
                          <a:solidFill>
                            <a:srgbClr val="FFFF00"/>
                          </a:solidFill>
                          <a:effectLst/>
                          <a:latin typeface="Coptic1" pitchFamily="2" charset="0"/>
                          <a:cs typeface="Arial" charset="0"/>
                        </a:rPr>
                        <a:t>y/e~</a:t>
                      </a:r>
                      <a:r>
                        <a:rPr kumimoji="0" lang="fr-FR" sz="3200" b="0" i="0" u="none" strike="noStrike" cap="none" normalizeH="0" baseline="0" dirty="0" err="1">
                          <a:ln>
                            <a:noFill/>
                          </a:ln>
                          <a:solidFill>
                            <a:srgbClr val="FFFF00"/>
                          </a:solidFill>
                          <a:effectLst/>
                          <a:latin typeface="Coptic1" pitchFamily="2" charset="0"/>
                          <a:cs typeface="Arial" charset="0"/>
                        </a:rPr>
                        <a:t>tacmici</a:t>
                      </a:r>
                      <a:r>
                        <a:rPr kumimoji="0" lang="fr-FR" sz="3200" b="0" i="0" u="none" strike="noStrike" cap="none" normalizeH="0" baseline="0" dirty="0">
                          <a:ln>
                            <a:noFill/>
                          </a:ln>
                          <a:solidFill>
                            <a:srgbClr val="FFFF00"/>
                          </a:solidFill>
                          <a:effectLst/>
                          <a:latin typeface="Coptic1" pitchFamily="2" charset="0"/>
                          <a:cs typeface="Arial" charset="0"/>
                        </a:rPr>
                        <a:t> nan</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FR" sz="3200" b="0" i="0" u="none" strike="noStrike" cap="none" normalizeH="0" baseline="0" dirty="0">
                          <a:ln>
                            <a:noFill/>
                          </a:ln>
                          <a:solidFill>
                            <a:srgbClr val="FFFF00"/>
                          </a:solidFill>
                          <a:effectLst/>
                          <a:latin typeface="Coptic1" pitchFamily="2" charset="0"/>
                          <a:cs typeface="Arial" charset="0"/>
                        </a:rPr>
                        <a:t>m~</a:t>
                      </a:r>
                      <a:r>
                        <a:rPr kumimoji="0" lang="fr-FR" sz="3200" b="0" i="0" u="none" strike="noStrike" cap="none" normalizeH="0" baseline="0" dirty="0" err="1">
                          <a:ln>
                            <a:noFill/>
                          </a:ln>
                          <a:solidFill>
                            <a:srgbClr val="FFFF00"/>
                          </a:solidFill>
                          <a:effectLst/>
                          <a:latin typeface="Coptic1" pitchFamily="2" charset="0"/>
                          <a:cs typeface="Arial" charset="0"/>
                        </a:rPr>
                        <a:t>V~nou</a:t>
                      </a:r>
                      <a:r>
                        <a:rPr kumimoji="0" lang="fr-FR" sz="3200" b="0" i="0" u="none" strike="noStrike" cap="none" normalizeH="0" baseline="0" dirty="0">
                          <a:ln>
                            <a:noFill/>
                          </a:ln>
                          <a:solidFill>
                            <a:srgbClr val="FFFF00"/>
                          </a:solidFill>
                          <a:effectLst/>
                          <a:latin typeface="Coptic1" pitchFamily="2" charset="0"/>
                          <a:cs typeface="Arial" charset="0"/>
                        </a:rPr>
                        <a:t>] </a:t>
                      </a:r>
                      <a:r>
                        <a:rPr kumimoji="0" lang="fr-FR" sz="3200" b="0" i="0" u="none" strike="noStrike" cap="none" normalizeH="0" baseline="0" dirty="0" err="1">
                          <a:ln>
                            <a:noFill/>
                          </a:ln>
                          <a:solidFill>
                            <a:srgbClr val="FFFF00"/>
                          </a:solidFill>
                          <a:effectLst/>
                          <a:latin typeface="Coptic1" pitchFamily="2" charset="0"/>
                          <a:cs typeface="Arial" charset="0"/>
                        </a:rPr>
                        <a:t>pilogoc</a:t>
                      </a:r>
                      <a:r>
                        <a:rPr kumimoji="0" lang="fr-FR" sz="3200" b="0" i="0" u="none" strike="noStrike" cap="none" normalizeH="0" baseline="0" dirty="0">
                          <a:ln>
                            <a:noFill/>
                          </a:ln>
                          <a:solidFill>
                            <a:srgbClr val="FFFF00"/>
                          </a:solidFill>
                          <a:effectLst/>
                          <a:latin typeface="Coptic1" pitchFamily="2" charset="0"/>
                          <a:cs typeface="Arial" charset="0"/>
                        </a:rPr>
                        <a:t>.</a:t>
                      </a:r>
                      <a:endParaRPr kumimoji="0" lang="en-US" sz="3200" b="0" i="0" u="none" strike="noStrike" cap="none" normalizeH="0" baseline="0" dirty="0">
                        <a:ln>
                          <a:noFill/>
                        </a:ln>
                        <a:solidFill>
                          <a:srgbClr val="FFFF00"/>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378075">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Salut </a:t>
                      </a:r>
                      <a:r>
                        <a:rPr kumimoji="0" lang="fr-CA"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pitchFamily="34" charset="0"/>
                        </a:rPr>
                        <a:t> toi, O Marie,</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 La belle colombe,</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Qui enfanta pour nous</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Dieu le Verbe</a:t>
                      </a:r>
                    </a:p>
                  </a:txBody>
                  <a:tcP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advClick="0" advTm="0"/>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94168" name="Group 56"/>
          <p:cNvGraphicFramePr>
            <a:graphicFrameLocks noGrp="1"/>
          </p:cNvGraphicFramePr>
          <p:nvPr/>
        </p:nvGraphicFramePr>
        <p:xfrm>
          <a:off x="76200" y="914400"/>
          <a:ext cx="9067800" cy="5980176"/>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Seven archangels:</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always praising as they stand:</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before the </a:t>
                      </a:r>
                      <a:r>
                        <a:rPr kumimoji="0" lang="en-US" sz="2800" b="0" i="1" u="none" strike="noStrike" cap="none" normalizeH="0" baseline="0" dirty="0" err="1">
                          <a:ln>
                            <a:noFill/>
                          </a:ln>
                          <a:solidFill>
                            <a:schemeClr val="tx1"/>
                          </a:solidFill>
                          <a:effectLst/>
                          <a:latin typeface="Arial" charset="0"/>
                          <a:cs typeface="Arial" charset="0"/>
                        </a:rPr>
                        <a:t>Pantocrator</a:t>
                      </a:r>
                      <a:r>
                        <a:rPr kumimoji="0" lang="en-US" sz="28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serving the hidden mystery.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سبعة رؤساء ملائكة</a:t>
                      </a:r>
                      <a:br>
                        <a:rPr kumimoji="0" lang="ar-SA" sz="28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وقوف يسبحون</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أمام الضابط الكل</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يخدمون</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السر الخفي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Sasf</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n~ar,iaggeloc</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ceo~hi</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e~ratou</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euerhumnoc</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m~pem~yo</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m~pipantokratwr</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eusemsi</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m~muct</a:t>
                      </a:r>
                      <a:r>
                        <a:rPr kumimoji="0" lang="en-US" sz="3800" b="0" i="0" u="none" strike="noStrike" cap="none" normalizeH="0" baseline="0" dirty="0">
                          <a:ln>
                            <a:noFill/>
                          </a:ln>
                          <a:solidFill>
                            <a:srgbClr val="FFFF00"/>
                          </a:solidFill>
                          <a:effectLst/>
                          <a:latin typeface="Coptic1" pitchFamily="2" charset="0"/>
                          <a:cs typeface="Arial" charset="0"/>
                        </a:rPr>
                        <a:t>/</a:t>
                      </a:r>
                      <a:r>
                        <a:rPr kumimoji="0" lang="en-US" sz="3800" b="0" i="0" u="none" strike="noStrike" cap="none" normalizeH="0" baseline="0" dirty="0" err="1">
                          <a:ln>
                            <a:noFill/>
                          </a:ln>
                          <a:solidFill>
                            <a:srgbClr val="FFFF00"/>
                          </a:solidFill>
                          <a:effectLst/>
                          <a:latin typeface="Coptic1" pitchFamily="2" charset="0"/>
                          <a:cs typeface="Arial" charset="0"/>
                        </a:rPr>
                        <a:t>rion</a:t>
                      </a:r>
                      <a:r>
                        <a:rPr kumimoji="0" lang="en-US" sz="3800" b="0" i="0" u="none" strike="noStrike" cap="none" normalizeH="0" baseline="0" dirty="0">
                          <a:ln>
                            <a:noFill/>
                          </a:ln>
                          <a:solidFill>
                            <a:srgbClr val="FFFF00"/>
                          </a:solidFill>
                          <a:effectLst/>
                          <a:latin typeface="Coptic1" pitchFamily="2" charset="0"/>
                          <a:cs typeface="Arial" charset="0"/>
                        </a:rPr>
                        <a:t> eth/p.</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698625">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3200" b="1"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Sept archanges debout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louant continuellement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devant le Pantocrator</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Serviteurs du mystère voilé</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1994153" name="Group 41"/>
          <p:cNvGraphicFramePr>
            <a:graphicFrameLocks noGrp="1"/>
          </p:cNvGraphicFramePr>
          <p:nvPr/>
        </p:nvGraphicFramePr>
        <p:xfrm>
          <a:off x="152400" y="76200"/>
          <a:ext cx="8915400" cy="822960"/>
        </p:xfrm>
        <a:graphic>
          <a:graphicData uri="http://schemas.openxmlformats.org/drawingml/2006/table">
            <a:tbl>
              <a:tblPr/>
              <a:tblGrid>
                <a:gridCol w="3657600">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THE HEAVENLY ORDERS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ar-EG" sz="3200" b="0" i="0" u="none" strike="noStrike" cap="none" normalizeH="0" baseline="0">
                          <a:ln>
                            <a:noFill/>
                          </a:ln>
                          <a:solidFill>
                            <a:schemeClr val="tx1"/>
                          </a:solidFill>
                          <a:effectLst/>
                          <a:latin typeface="Arial" charset="0"/>
                          <a:cs typeface="Arial" charset="0"/>
                        </a:rPr>
                        <a:t> </a:t>
                      </a:r>
                      <a:r>
                        <a:rPr kumimoji="0" lang="ar-EG" sz="2400" b="1" i="0" u="none" strike="noStrike" cap="none" normalizeH="0" baseline="0">
                          <a:ln>
                            <a:noFill/>
                          </a:ln>
                          <a:solidFill>
                            <a:schemeClr val="tx1"/>
                          </a:solidFill>
                          <a:effectLst/>
                          <a:latin typeface="Arial" charset="0"/>
                          <a:cs typeface="Arial" charset="0"/>
                        </a:rPr>
                        <a:t>السمائيين</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24978" name="Picture 39" descr="Seven Archangels"/>
          <p:cNvPicPr>
            <a:picLocks noChangeAspect="1" noChangeArrowheads="1"/>
          </p:cNvPicPr>
          <p:nvPr/>
        </p:nvPicPr>
        <p:blipFill>
          <a:blip r:embed="rId3" cstate="print"/>
          <a:srcRect/>
          <a:stretch>
            <a:fillRect/>
          </a:stretch>
        </p:blipFill>
        <p:spPr bwMode="auto">
          <a:xfrm>
            <a:off x="7315200" y="4800600"/>
            <a:ext cx="1558925" cy="2057400"/>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advClick="0" advTm="0"/>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299754" name="Group 42"/>
          <p:cNvGraphicFramePr>
            <a:graphicFrameLocks noGrp="1"/>
          </p:cNvGraphicFramePr>
          <p:nvPr/>
        </p:nvGraphicFramePr>
        <p:xfrm>
          <a:off x="76200" y="1066800"/>
          <a:ext cx="9067800" cy="5005134"/>
        </p:xfrm>
        <a:graphic>
          <a:graphicData uri="http://schemas.openxmlformats.org/drawingml/2006/table">
            <a:tbl>
              <a:tblPr/>
              <a:tblGrid>
                <a:gridCol w="54864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600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four incorporeal living creatures: carrying the chariot of God: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 face of a lion and a face of an ox: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 face of a man and a face of an eagle.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الأربعة الحيوانات غير المتجسدين </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الحاملين مركبة الله.</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وجه أسد ووجه ثور</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ووجه انسان ووجه نسر.</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Pif~tou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n~zwon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n~a~cwmatoc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etfai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piharma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V~nou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ouho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m~moui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ouho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m~maci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ouho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n~rwmi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ouho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toc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299751" name="Group 39"/>
          <p:cNvGraphicFramePr>
            <a:graphicFrameLocks noGrp="1"/>
          </p:cNvGraphicFramePr>
          <p:nvPr/>
        </p:nvGraphicFramePr>
        <p:xfrm>
          <a:off x="152400" y="76200"/>
          <a:ext cx="8915400" cy="762000"/>
        </p:xfrm>
        <a:graphic>
          <a:graphicData uri="http://schemas.openxmlformats.org/drawingml/2006/table">
            <a:tbl>
              <a:tblPr/>
              <a:tblGrid>
                <a:gridCol w="4648200">
                  <a:extLst>
                    <a:ext uri="{9D8B030D-6E8A-4147-A177-3AD203B41FA5}">
                      <a16:colId xmlns:a16="http://schemas.microsoft.com/office/drawing/2014/main" val="20000"/>
                    </a:ext>
                  </a:extLst>
                </a:gridCol>
                <a:gridCol w="7874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Arial" charset="0"/>
                          <a:cs typeface="Arial" charset="0"/>
                        </a:rPr>
                        <a:t>DOXOLOGY FOR THE FOUR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Arial" charset="0"/>
                          <a:cs typeface="Arial" charset="0"/>
                        </a:rPr>
                        <a:t>INCORPOREAL LIVING CREATURES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 الأربعة حيوانات</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utoShape 24">
            <a:hlinkClick r:id="rId3"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4"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5"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01792" name="Group 32"/>
          <p:cNvGraphicFramePr>
            <a:graphicFrameLocks noGrp="1"/>
          </p:cNvGraphicFramePr>
          <p:nvPr/>
        </p:nvGraphicFramePr>
        <p:xfrm>
          <a:off x="76200" y="381000"/>
          <a:ext cx="9067800" cy="5078286"/>
        </p:xfrm>
        <a:graphic>
          <a:graphicData uri="http://schemas.openxmlformats.org/drawingml/2006/table">
            <a:tbl>
              <a:tblPr/>
              <a:tblGrid>
                <a:gridCol w="54864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they are full of eyes: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from front to back: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six wings to the one: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six wings to the other.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وهم أيضا ممتلئون أعينا</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من قدام ومن خلفهم.</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ستة أجنحة للواحد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وستة أجنحة للآخر.</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on </a:t>
                      </a:r>
                      <a:r>
                        <a:rPr kumimoji="0" lang="en-US" sz="3400" b="0" i="0" u="none" strike="noStrike" cap="none" normalizeH="0" baseline="0" dirty="0" err="1">
                          <a:ln>
                            <a:noFill/>
                          </a:ln>
                          <a:solidFill>
                            <a:srgbClr val="FFFF00"/>
                          </a:solidFill>
                          <a:effectLst/>
                          <a:latin typeface="Coptic1" pitchFamily="2" charset="0"/>
                          <a:cs typeface="Arial" charset="0"/>
                        </a:rPr>
                        <a:t>eumeh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m~bal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hit~h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hivahou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m~mwou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coou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n~tenh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m~piouai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coou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n~tenh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m~pikeouai</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03835" name="Group 27"/>
          <p:cNvGraphicFramePr>
            <a:graphicFrameLocks noGrp="1"/>
          </p:cNvGraphicFramePr>
          <p:nvPr/>
        </p:nvGraphicFramePr>
        <p:xfrm>
          <a:off x="76200" y="381000"/>
          <a:ext cx="9067800" cy="5358702"/>
        </p:xfrm>
        <a:graphic>
          <a:graphicData uri="http://schemas.openxmlformats.org/drawingml/2006/table">
            <a:tbl>
              <a:tblPr/>
              <a:tblGrid>
                <a:gridCol w="54864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With two they cover their faces: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with two they cover their feet: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with the other two they fly: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crying out saying.</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باثنين يغطون وجوههم</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وباثنين يغطون أرجلهم. ويطيرون باثنين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ويصرخون قائلين.</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c~nau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euhwbc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n~nouho</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c~nau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euhwbc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n~nou</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alauj</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euh</a:t>
                      </a:r>
                      <a:r>
                        <a:rPr kumimoji="0" lang="en-US" sz="3400" b="0" i="0" u="none" strike="noStrike" cap="none" normalizeH="0" baseline="0" dirty="0">
                          <a:ln>
                            <a:noFill/>
                          </a:ln>
                          <a:solidFill>
                            <a:srgbClr val="FFFF00"/>
                          </a:solidFill>
                          <a:effectLst/>
                          <a:latin typeface="Coptic1" pitchFamily="2" charset="0"/>
                          <a:cs typeface="Arial" charset="0"/>
                        </a:rPr>
                        <a:t>/l je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pikec~nau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euws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eujw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05878" name="Group 22"/>
          <p:cNvGraphicFramePr>
            <a:graphicFrameLocks noGrp="1"/>
          </p:cNvGraphicFramePr>
          <p:nvPr/>
        </p:nvGraphicFramePr>
        <p:xfrm>
          <a:off x="76200" y="152400"/>
          <a:ext cx="9067800" cy="5285550"/>
        </p:xfrm>
        <a:graphic>
          <a:graphicData uri="http://schemas.openxmlformats.org/drawingml/2006/table">
            <a:tbl>
              <a:tblPr/>
              <a:tblGrid>
                <a:gridCol w="54864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Holy, Holy: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Holy, Lord of Hosts: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Heaven and earth are full: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of Your glory and Your honor.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قدوس قدوس قدوس</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رب الصاباؤوت.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السماء والأرض</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مملوءتان من مجدك وكرامتك.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ouab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ouab</a:t>
                      </a:r>
                      <a:r>
                        <a:rPr kumimoji="0" lang="en-US" sz="3400" b="0" i="0" u="none" strike="noStrike" cap="none" normalizeH="0" baseline="0" dirty="0">
                          <a:ln>
                            <a:noFill/>
                          </a:ln>
                          <a:solidFill>
                            <a:srgbClr val="FFFF00"/>
                          </a:solidFill>
                          <a:effectLst/>
                          <a:latin typeface="Coptic1" pitchFamily="2" charset="0"/>
                          <a:cs typeface="Arial" charset="0"/>
                        </a:rPr>
                        <a:t> P~[</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cabawy</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t~ve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p~kahi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pekw~ou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pektaio</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07934" name="Group 30"/>
          <p:cNvGraphicFramePr>
            <a:graphicFrameLocks noGrp="1"/>
          </p:cNvGraphicFramePr>
          <p:nvPr/>
        </p:nvGraphicFramePr>
        <p:xfrm>
          <a:off x="76200" y="381000"/>
          <a:ext cx="9067800" cy="5358702"/>
        </p:xfrm>
        <a:graphic>
          <a:graphicData uri="http://schemas.openxmlformats.org/drawingml/2006/table">
            <a:tbl>
              <a:tblPr/>
              <a:tblGrid>
                <a:gridCol w="54864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We too, let us praise with them:</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with </a:t>
                      </a:r>
                      <a:r>
                        <a:rPr kumimoji="0" lang="en-US" sz="2800" b="0" i="0" u="none" strike="noStrike" cap="none" normalizeH="0" baseline="0" dirty="0" err="1">
                          <a:ln>
                            <a:noFill/>
                          </a:ln>
                          <a:solidFill>
                            <a:schemeClr val="tx1"/>
                          </a:solidFill>
                          <a:effectLst/>
                          <a:latin typeface="Arial" charset="0"/>
                          <a:cs typeface="Arial" charset="0"/>
                        </a:rPr>
                        <a:t>unsilenced</a:t>
                      </a:r>
                      <a:r>
                        <a:rPr kumimoji="0" lang="en-US" sz="2800" b="0" i="0" u="none" strike="noStrike" cap="none" normalizeH="0" baseline="0" dirty="0">
                          <a:ln>
                            <a:noFill/>
                          </a:ln>
                          <a:solidFill>
                            <a:schemeClr val="tx1"/>
                          </a:solidFill>
                          <a:effectLst/>
                          <a:latin typeface="Arial" charset="0"/>
                          <a:cs typeface="Arial" charset="0"/>
                        </a:rPr>
                        <a:t> voices: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saying, “Holy, Holy: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Holy O Lord.”</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نسبح معهم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بأصوات غير ساكتة قائلين</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قدوس قدوس</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قدوس أيها الرب.</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Anon </a:t>
                      </a:r>
                      <a:r>
                        <a:rPr kumimoji="0" lang="en-US" sz="3400" b="0" i="0" u="none" strike="noStrike" cap="none" normalizeH="0" baseline="0" dirty="0" err="1">
                          <a:ln>
                            <a:noFill/>
                          </a:ln>
                          <a:solidFill>
                            <a:srgbClr val="FFFF00"/>
                          </a:solidFill>
                          <a:effectLst/>
                          <a:latin typeface="Coptic1" pitchFamily="2" charset="0"/>
                          <a:cs typeface="Arial" charset="0"/>
                        </a:rPr>
                        <a:t>dehwn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tenhwc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nemwou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hanc~m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n~at,arwou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agioc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agioc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agioc</a:t>
                      </a:r>
                      <a:r>
                        <a:rPr kumimoji="0" lang="en-US" sz="3400" b="0" i="0" u="none" strike="noStrike" cap="none" normalizeH="0" baseline="0" dirty="0">
                          <a:ln>
                            <a:noFill/>
                          </a:ln>
                          <a:solidFill>
                            <a:srgbClr val="FFFF00"/>
                          </a:solidFill>
                          <a:effectLst/>
                          <a:latin typeface="Coptic1" pitchFamily="2" charset="0"/>
                          <a:cs typeface="Arial" charset="0"/>
                        </a:rPr>
                        <a:t> w~ </a:t>
                      </a:r>
                      <a:r>
                        <a:rPr kumimoji="0" lang="en-US" sz="3400" b="0" i="0" u="none" strike="noStrike" cap="none" normalizeH="0" baseline="0" dirty="0" err="1">
                          <a:ln>
                            <a:noFill/>
                          </a:ln>
                          <a:solidFill>
                            <a:srgbClr val="FFFF00"/>
                          </a:solidFill>
                          <a:effectLst/>
                          <a:latin typeface="Coptic1" pitchFamily="2" charset="0"/>
                          <a:cs typeface="Arial" charset="0"/>
                        </a:rPr>
                        <a:t>Kurioc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09977" name="Group 25"/>
          <p:cNvGraphicFramePr>
            <a:graphicFrameLocks noGrp="1"/>
          </p:cNvGraphicFramePr>
          <p:nvPr/>
        </p:nvGraphicFramePr>
        <p:xfrm>
          <a:off x="76200" y="381000"/>
          <a:ext cx="9067800" cy="5102670"/>
        </p:xfrm>
        <a:graphic>
          <a:graphicData uri="http://schemas.openxmlformats.org/drawingml/2006/table">
            <a:tbl>
              <a:tblPr/>
              <a:tblGrid>
                <a:gridCol w="54864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Intercede on our behalf: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 four incorporeal living creatures: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ministers fervent as fire: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اشفعوا فينا أمام الرب أيها الأربعة الحيوانات غير المتجسدين الخدام الملتهبون نارا ليغفر لنا خطايانا.</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Arip~recbeuin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pif~tou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n~zwon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n~a~cwmatoc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n~litourgoc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n~sah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n~,~rwm</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utoShape 24">
            <a:hlinkClick r:id="rId3"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5" name="AutoShape 24">
            <a:hlinkClick r:id="rId4"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6" name="Action Button: Custom 5">
            <a:hlinkClick r:id="rId5"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94168" name="Group 56"/>
          <p:cNvGraphicFramePr>
            <a:graphicFrameLocks noGrp="1"/>
          </p:cNvGraphicFramePr>
          <p:nvPr/>
        </p:nvGraphicFramePr>
        <p:xfrm>
          <a:off x="76200" y="914400"/>
          <a:ext cx="9067800" cy="5980176"/>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Seven archangels:</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always praising as they stand:</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before the </a:t>
                      </a:r>
                      <a:r>
                        <a:rPr kumimoji="0" lang="en-US" sz="2800" b="0" i="1" u="none" strike="noStrike" cap="none" normalizeH="0" baseline="0" dirty="0" err="1">
                          <a:ln>
                            <a:noFill/>
                          </a:ln>
                          <a:solidFill>
                            <a:schemeClr val="tx1"/>
                          </a:solidFill>
                          <a:effectLst/>
                          <a:latin typeface="Arial" charset="0"/>
                          <a:cs typeface="Arial" charset="0"/>
                        </a:rPr>
                        <a:t>Pantocrator</a:t>
                      </a:r>
                      <a:r>
                        <a:rPr kumimoji="0" lang="en-US" sz="28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serving the hidden mystery.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سبعة رؤساء ملائكة</a:t>
                      </a:r>
                      <a:br>
                        <a:rPr kumimoji="0" lang="ar-SA" sz="28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وقوف يسبحون</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أمام الضابط الكل</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يخدمون</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السر الخفي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Sasf</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n~ar,iaggeloc</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ceo~hi</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e~ratou</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euerhumnoc</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m~pem~yo</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m~pipantokratwr</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eusemsi</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m~muct</a:t>
                      </a:r>
                      <a:r>
                        <a:rPr kumimoji="0" lang="en-US" sz="3800" b="0" i="0" u="none" strike="noStrike" cap="none" normalizeH="0" baseline="0" dirty="0">
                          <a:ln>
                            <a:noFill/>
                          </a:ln>
                          <a:solidFill>
                            <a:srgbClr val="FFFF00"/>
                          </a:solidFill>
                          <a:effectLst/>
                          <a:latin typeface="Coptic1" pitchFamily="2" charset="0"/>
                          <a:cs typeface="Arial" charset="0"/>
                        </a:rPr>
                        <a:t>/</a:t>
                      </a:r>
                      <a:r>
                        <a:rPr kumimoji="0" lang="en-US" sz="3800" b="0" i="0" u="none" strike="noStrike" cap="none" normalizeH="0" baseline="0" dirty="0" err="1">
                          <a:ln>
                            <a:noFill/>
                          </a:ln>
                          <a:solidFill>
                            <a:srgbClr val="FFFF00"/>
                          </a:solidFill>
                          <a:effectLst/>
                          <a:latin typeface="Coptic1" pitchFamily="2" charset="0"/>
                          <a:cs typeface="Arial" charset="0"/>
                        </a:rPr>
                        <a:t>rion</a:t>
                      </a:r>
                      <a:r>
                        <a:rPr kumimoji="0" lang="en-US" sz="3800" b="0" i="0" u="none" strike="noStrike" cap="none" normalizeH="0" baseline="0" dirty="0">
                          <a:ln>
                            <a:noFill/>
                          </a:ln>
                          <a:solidFill>
                            <a:srgbClr val="FFFF00"/>
                          </a:solidFill>
                          <a:effectLst/>
                          <a:latin typeface="Coptic1" pitchFamily="2" charset="0"/>
                          <a:cs typeface="Arial" charset="0"/>
                        </a:rPr>
                        <a:t> eth/p.</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698625">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32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Sept archanges debout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louant continuellement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devant le </a:t>
                      </a:r>
                      <a:r>
                        <a:rPr kumimoji="0" lang="fr-CA" sz="3000" b="0" i="0" u="none" strike="noStrike" cap="none" normalizeH="0" baseline="0" dirty="0" err="1">
                          <a:ln>
                            <a:noFill/>
                          </a:ln>
                          <a:solidFill>
                            <a:schemeClr val="tx1"/>
                          </a:solidFill>
                          <a:effectLst/>
                          <a:latin typeface="Arial" charset="0"/>
                          <a:cs typeface="Arial" charset="0"/>
                        </a:rPr>
                        <a:t>Pantocrator</a:t>
                      </a:r>
                      <a:endParaRPr kumimoji="0" lang="fr-CA" sz="3000" b="0" i="0" u="none" strike="noStrike" cap="none" normalizeH="0" baseline="0" dirty="0">
                        <a:ln>
                          <a:noFill/>
                        </a:ln>
                        <a:solidFill>
                          <a:schemeClr val="tx1"/>
                        </a:solidFill>
                        <a:effectLst/>
                        <a:latin typeface="Arial" charset="0"/>
                        <a:cs typeface="Arial" charset="0"/>
                      </a:endParaRP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Serviteurs du mystère voilé</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1994153" name="Group 41"/>
          <p:cNvGraphicFramePr>
            <a:graphicFrameLocks noGrp="1"/>
          </p:cNvGraphicFramePr>
          <p:nvPr/>
        </p:nvGraphicFramePr>
        <p:xfrm>
          <a:off x="152400" y="76200"/>
          <a:ext cx="8915400" cy="822960"/>
        </p:xfrm>
        <a:graphic>
          <a:graphicData uri="http://schemas.openxmlformats.org/drawingml/2006/table">
            <a:tbl>
              <a:tblPr/>
              <a:tblGrid>
                <a:gridCol w="3657600">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THE HEAVENLY ORDERS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ar-EG" sz="3200" b="0" i="0" u="none" strike="noStrike" cap="none" normalizeH="0" baseline="0">
                          <a:ln>
                            <a:noFill/>
                          </a:ln>
                          <a:solidFill>
                            <a:schemeClr val="tx1"/>
                          </a:solidFill>
                          <a:effectLst/>
                          <a:latin typeface="Arial" charset="0"/>
                          <a:cs typeface="Arial" charset="0"/>
                        </a:rPr>
                        <a:t> </a:t>
                      </a:r>
                      <a:r>
                        <a:rPr kumimoji="0" lang="ar-EG" sz="2400" b="1" i="0" u="none" strike="noStrike" cap="none" normalizeH="0" baseline="0">
                          <a:ln>
                            <a:noFill/>
                          </a:ln>
                          <a:solidFill>
                            <a:schemeClr val="tx1"/>
                          </a:solidFill>
                          <a:effectLst/>
                          <a:latin typeface="Arial" charset="0"/>
                          <a:cs typeface="Arial" charset="0"/>
                        </a:rPr>
                        <a:t>السمائيين</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24978" name="Picture 39" descr="Seven Archangels"/>
          <p:cNvPicPr>
            <a:picLocks noChangeAspect="1" noChangeArrowheads="1"/>
          </p:cNvPicPr>
          <p:nvPr/>
        </p:nvPicPr>
        <p:blipFill>
          <a:blip r:embed="rId3" cstate="print"/>
          <a:srcRect/>
          <a:stretch>
            <a:fillRect/>
          </a:stretch>
        </p:blipFill>
        <p:spPr bwMode="auto">
          <a:xfrm>
            <a:off x="7315200" y="4800600"/>
            <a:ext cx="1558925" cy="2057400"/>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advClick="0" advTm="0"/>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12041" name="Group 41"/>
          <p:cNvGraphicFramePr>
            <a:graphicFrameLocks noGrp="1"/>
          </p:cNvGraphicFramePr>
          <p:nvPr/>
        </p:nvGraphicFramePr>
        <p:xfrm>
          <a:off x="76200" y="1143000"/>
          <a:ext cx="9067800" cy="5078286"/>
        </p:xfrm>
        <a:graphic>
          <a:graphicData uri="http://schemas.openxmlformats.org/drawingml/2006/table">
            <a:tbl>
              <a:tblPr/>
              <a:tblGrid>
                <a:gridCol w="54864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67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Great is the honor: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of the incorporeal saints: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priests of the truth:</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twenty -four presbyters.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عظيمة هى كرامة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القديسين غير المتجسدين كهنة كهنة الحق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الاﺮبعة ﻮﻋشرﻴﻦ قسيسا.</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Ounis</a:t>
                      </a:r>
                      <a:r>
                        <a:rPr kumimoji="0" lang="en-US" sz="3400" b="0" i="0" u="none" strike="noStrike" cap="none" normalizeH="0" baseline="0" dirty="0">
                          <a:ln>
                            <a:noFill/>
                          </a:ln>
                          <a:solidFill>
                            <a:srgbClr val="FFFF00"/>
                          </a:solidFill>
                          <a:effectLst/>
                          <a:latin typeface="Coptic1" pitchFamily="2" charset="0"/>
                          <a:cs typeface="Arial" charset="0"/>
                        </a:rPr>
                        <a:t>] gar </a:t>
                      </a:r>
                      <a:r>
                        <a:rPr kumimoji="0" lang="en-US" sz="3400" b="0" i="0" u="none" strike="noStrike" cap="none" normalizeH="0" baseline="0" dirty="0" err="1">
                          <a:ln>
                            <a:noFill/>
                          </a:ln>
                          <a:solidFill>
                            <a:srgbClr val="FFFF00"/>
                          </a:solidFill>
                          <a:effectLst/>
                          <a:latin typeface="Coptic1" pitchFamily="2" charset="0"/>
                          <a:cs typeface="Arial" charset="0"/>
                        </a:rPr>
                        <a:t>pe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pitaio</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n~a~cwmatoc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niou</a:t>
                      </a:r>
                      <a:r>
                        <a:rPr kumimoji="0" lang="en-US" sz="3400" b="0" i="0" u="none" strike="noStrike" cap="none" normalizeH="0" baseline="0" dirty="0">
                          <a:ln>
                            <a:noFill/>
                          </a:ln>
                          <a:solidFill>
                            <a:srgbClr val="FFFF00"/>
                          </a:solidFill>
                          <a:effectLst/>
                          <a:latin typeface="Coptic1" pitchFamily="2" charset="0"/>
                          <a:cs typeface="Arial" charset="0"/>
                        </a:rPr>
                        <a:t>/b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pijout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f~tou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m~precbuteroc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312040" name="Group 40"/>
          <p:cNvGraphicFramePr>
            <a:graphicFrameLocks noGrp="1"/>
          </p:cNvGraphicFramePr>
          <p:nvPr/>
        </p:nvGraphicFramePr>
        <p:xfrm>
          <a:off x="152400" y="76200"/>
          <a:ext cx="8915400" cy="896112"/>
        </p:xfrm>
        <a:graphic>
          <a:graphicData uri="http://schemas.openxmlformats.org/drawingml/2006/table">
            <a:tbl>
              <a:tblPr/>
              <a:tblGrid>
                <a:gridCol w="47244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THE TWENTY-FOUR PRIESTS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 الأربعة والعشرون قسيساُ</a:t>
                      </a:r>
                      <a:endParaRPr kumimoji="0" lang="en-US"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14071" name="Group 23"/>
          <p:cNvGraphicFramePr>
            <a:graphicFrameLocks noGrp="1"/>
          </p:cNvGraphicFramePr>
          <p:nvPr/>
        </p:nvGraphicFramePr>
        <p:xfrm>
          <a:off x="76200" y="381000"/>
          <a:ext cx="9067800" cy="4041648"/>
        </p:xfrm>
        <a:graphic>
          <a:graphicData uri="http://schemas.openxmlformats.org/drawingml/2006/table">
            <a:tbl>
              <a:tblPr/>
              <a:tblGrid>
                <a:gridCol w="54864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Wherefore they are close to God: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pray before His throne: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praising Him without ceasing:</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by day and by night.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من أجل أنهم قريبون من الله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وكائنون أمام كرسيه</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يسبحون بلافتور</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النهار والليل.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Eybe</a:t>
                      </a:r>
                      <a:r>
                        <a:rPr kumimoji="0" lang="en-US" sz="3400" b="0" i="0" u="none" strike="noStrike" cap="none" normalizeH="0" baseline="0" dirty="0">
                          <a:ln>
                            <a:noFill/>
                          </a:ln>
                          <a:solidFill>
                            <a:srgbClr val="FFFF00"/>
                          </a:solidFill>
                          <a:effectLst/>
                          <a:latin typeface="Coptic1" pitchFamily="2" charset="0"/>
                          <a:cs typeface="Arial" charset="0"/>
                        </a:rPr>
                        <a:t> ”je </a:t>
                      </a:r>
                      <a:r>
                        <a:rPr kumimoji="0" lang="en-US" sz="3400" b="0" i="0" u="none" strike="noStrike" cap="none" normalizeH="0" baseline="0" dirty="0" err="1">
                          <a:ln>
                            <a:noFill/>
                          </a:ln>
                          <a:solidFill>
                            <a:srgbClr val="FFFF00"/>
                          </a:solidFill>
                          <a:effectLst/>
                          <a:latin typeface="Coptic1" pitchFamily="2" charset="0"/>
                          <a:cs typeface="Arial" charset="0"/>
                        </a:rPr>
                        <a:t>ceqent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e~qoun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e~V~nou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nahren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pefy~ronoc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euhwc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oumetatmounk</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m~pie~hoou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pie~jwrh</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87720" name="Group 40"/>
          <p:cNvGraphicFramePr>
            <a:graphicFrameLocks noGrp="1"/>
          </p:cNvGraphicFramePr>
          <p:nvPr/>
        </p:nvGraphicFramePr>
        <p:xfrm>
          <a:off x="152400" y="762000"/>
          <a:ext cx="8839200" cy="6016752"/>
        </p:xfrm>
        <a:graphic>
          <a:graphicData uri="http://schemas.openxmlformats.org/drawingml/2006/table">
            <a:tbl>
              <a:tblPr/>
              <a:tblGrid>
                <a:gridCol w="8839200">
                  <a:extLst>
                    <a:ext uri="{9D8B030D-6E8A-4147-A177-3AD203B41FA5}">
                      <a16:colId xmlns:a16="http://schemas.microsoft.com/office/drawing/2014/main" val="20000"/>
                    </a:ext>
                  </a:extLst>
                </a:gridCol>
              </a:tblGrid>
              <a:tr h="1676400">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altLang="zh-CN" sz="2400" b="0" i="0" u="none" strike="noStrike" cap="none" normalizeH="0" baseline="0" dirty="0">
                          <a:ln>
                            <a:noFill/>
                          </a:ln>
                          <a:solidFill>
                            <a:schemeClr val="tx1"/>
                          </a:solidFill>
                          <a:effectLst/>
                          <a:latin typeface="Arial" charset="0"/>
                          <a:cs typeface="Arial" charset="0"/>
                        </a:rPr>
                        <a:t>نسجد </a:t>
                      </a:r>
                      <a:r>
                        <a:rPr kumimoji="0" lang="ar-SA" altLang="zh-CN" sz="2400" b="0" i="0" u="none" strike="noStrike" cap="none" normalizeH="0" baseline="0" dirty="0" err="1">
                          <a:ln>
                            <a:noFill/>
                          </a:ln>
                          <a:solidFill>
                            <a:schemeClr val="tx1"/>
                          </a:solidFill>
                          <a:effectLst/>
                          <a:latin typeface="Arial" charset="0"/>
                          <a:cs typeface="Arial" charset="0"/>
                        </a:rPr>
                        <a:t>للآب</a:t>
                      </a:r>
                      <a:r>
                        <a:rPr kumimoji="0" lang="ar-SA" altLang="zh-CN" sz="2400" b="0" i="0" u="none" strike="noStrike" cap="none" normalizeH="0" baseline="0" dirty="0">
                          <a:ln>
                            <a:noFill/>
                          </a:ln>
                          <a:solidFill>
                            <a:schemeClr val="tx1"/>
                          </a:solidFill>
                          <a:effectLst/>
                          <a:latin typeface="Arial" charset="0"/>
                          <a:cs typeface="Arial" charset="0"/>
                        </a:rPr>
                        <a:t> والابن</a:t>
                      </a:r>
                      <a:endParaRPr kumimoji="0" lang="ar-EG" altLang="zh-CN" sz="24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altLang="zh-CN" sz="2400" b="0" i="0" u="none" strike="noStrike" cap="none" normalizeH="0" baseline="0" dirty="0">
                          <a:ln>
                            <a:noFill/>
                          </a:ln>
                          <a:solidFill>
                            <a:schemeClr val="tx1"/>
                          </a:solidFill>
                          <a:effectLst/>
                          <a:latin typeface="Arial" charset="0"/>
                          <a:cs typeface="Arial" charset="0"/>
                        </a:rPr>
                        <a:t>والروح القدس</a:t>
                      </a:r>
                      <a:endParaRPr kumimoji="0" lang="ar-EG" altLang="zh-CN" sz="24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altLang="zh-CN" sz="2400" b="0" i="0" u="none" strike="noStrike" cap="none" normalizeH="0" baseline="0" dirty="0">
                          <a:ln>
                            <a:noFill/>
                          </a:ln>
                          <a:solidFill>
                            <a:schemeClr val="tx1"/>
                          </a:solidFill>
                          <a:effectLst/>
                          <a:latin typeface="Arial" charset="0"/>
                          <a:cs typeface="Arial" charset="0"/>
                        </a:rPr>
                        <a:t>الثالوث القد</a:t>
                      </a:r>
                      <a:r>
                        <a:rPr kumimoji="0" lang="ar-EG" altLang="zh-CN" sz="2400" b="0" i="0" u="none" strike="noStrike" cap="none" normalizeH="0" baseline="0" dirty="0">
                          <a:ln>
                            <a:noFill/>
                          </a:ln>
                          <a:solidFill>
                            <a:schemeClr val="tx1"/>
                          </a:solidFill>
                          <a:effectLst/>
                          <a:latin typeface="Arial" charset="0"/>
                          <a:cs typeface="Arial" charset="0"/>
                        </a:rPr>
                        <a:t>و</a:t>
                      </a:r>
                      <a:r>
                        <a:rPr kumimoji="0" lang="ar-SA" altLang="zh-CN" sz="2400" b="0" i="0" u="none" strike="noStrike" cap="none" normalizeH="0" baseline="0" dirty="0">
                          <a:ln>
                            <a:noFill/>
                          </a:ln>
                          <a:solidFill>
                            <a:schemeClr val="tx1"/>
                          </a:solidFill>
                          <a:effectLst/>
                          <a:latin typeface="Arial" charset="0"/>
                          <a:cs typeface="Arial" charset="0"/>
                        </a:rPr>
                        <a:t>س</a:t>
                      </a:r>
                      <a:endParaRPr kumimoji="0" lang="ar-EG" altLang="zh-CN" sz="24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altLang="zh-CN" sz="2400" b="0" i="0" u="none" strike="noStrike" cap="none" normalizeH="0" baseline="0" dirty="0">
                          <a:ln>
                            <a:noFill/>
                          </a:ln>
                          <a:solidFill>
                            <a:schemeClr val="tx1"/>
                          </a:solidFill>
                          <a:effectLst/>
                          <a:latin typeface="Arial" charset="0"/>
                          <a:cs typeface="Arial" charset="0"/>
                        </a:rPr>
                        <a:t>المساوي في الجوهر</a:t>
                      </a:r>
                      <a:endParaRPr kumimoji="0" lang="ar-EG" altLang="zh-CN"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510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rgbClr val="FFFF00"/>
                          </a:solidFill>
                          <a:effectLst/>
                          <a:latin typeface="Coptic1" pitchFamily="2" charset="0"/>
                          <a:cs typeface="Arial" charset="0"/>
                        </a:rPr>
                        <a:t>Tenouwst</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m~V~iwt</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nem</a:t>
                      </a:r>
                      <a:r>
                        <a:rPr kumimoji="0" lang="en-US" sz="2800" b="0" i="0" u="none" strike="noStrike" cap="none" normalizeH="0" baseline="0" dirty="0">
                          <a:ln>
                            <a:noFill/>
                          </a:ln>
                          <a:solidFill>
                            <a:srgbClr val="FFFF00"/>
                          </a:solidFill>
                          <a:effectLst/>
                          <a:latin typeface="Coptic1" pitchFamily="2" charset="0"/>
                          <a:cs typeface="Arial" charset="0"/>
                        </a:rPr>
                        <a:t> P~s/</a:t>
                      </a:r>
                      <a:r>
                        <a:rPr kumimoji="0" lang="en-US" sz="2800" b="0" i="0" u="none" strike="noStrike" cap="none" normalizeH="0" baseline="0" dirty="0" err="1">
                          <a:ln>
                            <a:noFill/>
                          </a:ln>
                          <a:solidFill>
                            <a:srgbClr val="FFFF00"/>
                          </a:solidFill>
                          <a:effectLst/>
                          <a:latin typeface="Coptic1" pitchFamily="2" charset="0"/>
                          <a:cs typeface="Arial" charset="0"/>
                        </a:rPr>
                        <a:t>ri</a:t>
                      </a:r>
                      <a:endParaRPr kumimoji="0" lang="en-US" sz="28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rgbClr val="FFFF00"/>
                          </a:solidFill>
                          <a:effectLst/>
                          <a:latin typeface="Coptic1" pitchFamily="2" charset="0"/>
                          <a:cs typeface="Arial" charset="0"/>
                        </a:rPr>
                        <a:t>nem</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Pip~neuma</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eyouab</a:t>
                      </a:r>
                      <a:r>
                        <a:rPr kumimoji="0" lang="en-US" sz="2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rgbClr val="FFFF00"/>
                          </a:solidFill>
                          <a:effectLst/>
                          <a:latin typeface="Coptic1" pitchFamily="2" charset="0"/>
                          <a:cs typeface="Arial" charset="0"/>
                        </a:rPr>
                        <a:t>}</a:t>
                      </a:r>
                      <a:r>
                        <a:rPr kumimoji="0" lang="en-US" sz="2800" b="0" i="0" u="none" strike="noStrike" cap="none" normalizeH="0" baseline="0" dirty="0" err="1">
                          <a:ln>
                            <a:noFill/>
                          </a:ln>
                          <a:solidFill>
                            <a:srgbClr val="FFFF00"/>
                          </a:solidFill>
                          <a:effectLst/>
                          <a:latin typeface="Coptic1" pitchFamily="2" charset="0"/>
                          <a:cs typeface="Arial" charset="0"/>
                        </a:rPr>
                        <a:t>t~riac</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eyouab</a:t>
                      </a:r>
                      <a:r>
                        <a:rPr kumimoji="0" lang="en-US" sz="2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n~o~mooucioc</a:t>
                      </a:r>
                      <a:endParaRPr kumimoji="0" lang="en-US" sz="2800" b="0" i="0" u="none" strike="noStrike" cap="none" normalizeH="0" baseline="0" dirty="0">
                        <a:ln>
                          <a:noFill/>
                        </a:ln>
                        <a:solidFill>
                          <a:srgbClr val="FFFF00"/>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074863">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pitchFamily="34" charset="0"/>
                        </a:rPr>
                        <a:t>Nous adorons le Père , le Fils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pitchFamily="34" charset="0"/>
                        </a:rPr>
                        <a:t> et le Saint Esprit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pitchFamily="34" charset="0"/>
                        </a:rPr>
                        <a:t>La sainte Trinit</a:t>
                      </a:r>
                      <a:r>
                        <a:rPr kumimoji="0" lang="fr-CA" sz="2400" b="0" i="0" u="none" strike="noStrike" cap="none" normalizeH="0" baseline="0" dirty="0">
                          <a:ln>
                            <a:noFill/>
                          </a:ln>
                          <a:solidFill>
                            <a:schemeClr val="tx1"/>
                          </a:solidFill>
                          <a:effectLst/>
                          <a:latin typeface="Arial" charset="0"/>
                          <a:cs typeface="Arial" charset="0"/>
                        </a:rPr>
                        <a:t>é</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pitchFamily="34" charset="0"/>
                        </a:rPr>
                        <a:t>consubstantielle.</a:t>
                      </a:r>
                      <a:endParaRPr kumimoji="0" lang="en-US" sz="2400" b="0" i="0" u="none" strike="noStrike" cap="none" normalizeH="0" baseline="0" dirty="0">
                        <a:ln>
                          <a:noFill/>
                        </a:ln>
                        <a:solidFill>
                          <a:schemeClr val="tx1"/>
                        </a:solidFill>
                        <a:effectLst/>
                        <a:latin typeface="Arial" charset="0"/>
                        <a:cs typeface="Arial" pitchFamily="34" charset="0"/>
                      </a:endParaRPr>
                    </a:p>
                  </a:txBody>
                  <a:tcP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487717" name="Group 37"/>
          <p:cNvGraphicFramePr>
            <a:graphicFrameLocks noGrp="1"/>
          </p:cNvGraphicFramePr>
          <p:nvPr/>
        </p:nvGraphicFramePr>
        <p:xfrm>
          <a:off x="228600" y="76200"/>
          <a:ext cx="8686800" cy="533400"/>
        </p:xfrm>
        <a:graphic>
          <a:graphicData uri="http://schemas.openxmlformats.org/drawingml/2006/table">
            <a:tbl>
              <a:tblPr/>
              <a:tblGrid>
                <a:gridCol w="5168096">
                  <a:extLst>
                    <a:ext uri="{9D8B030D-6E8A-4147-A177-3AD203B41FA5}">
                      <a16:colId xmlns:a16="http://schemas.microsoft.com/office/drawing/2014/main" val="20000"/>
                    </a:ext>
                  </a:extLst>
                </a:gridCol>
                <a:gridCol w="3518704">
                  <a:extLst>
                    <a:ext uri="{9D8B030D-6E8A-4147-A177-3AD203B41FA5}">
                      <a16:colId xmlns:a16="http://schemas.microsoft.com/office/drawing/2014/main" val="20001"/>
                    </a:ext>
                  </a:extLst>
                </a:gridCol>
              </a:tblGrid>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2000" b="1" i="0" u="none" strike="noStrike" cap="none" normalizeH="0" baseline="0" dirty="0">
                          <a:ln>
                            <a:noFill/>
                          </a:ln>
                          <a:solidFill>
                            <a:schemeClr val="tx1"/>
                          </a:solidFill>
                          <a:effectLst/>
                          <a:latin typeface="Arial" charset="0"/>
                          <a:cs typeface="Arial" charset="0"/>
                        </a:rPr>
                        <a:t>Quatrains du Carillon - </a:t>
                      </a:r>
                      <a:r>
                        <a:rPr kumimoji="0" lang="en-CA" sz="2000" b="1" i="0" u="none" strike="noStrike" cap="none" normalizeH="0" baseline="0" dirty="0" err="1">
                          <a:ln>
                            <a:noFill/>
                          </a:ln>
                          <a:solidFill>
                            <a:schemeClr val="tx1"/>
                          </a:solidFill>
                          <a:effectLst/>
                          <a:latin typeface="Arial" charset="0"/>
                          <a:cs typeface="Arial" charset="0"/>
                        </a:rPr>
                        <a:t>Watos</a:t>
                      </a:r>
                      <a:endParaRPr kumimoji="0" lang="en-US" sz="20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dirty="0" err="1">
                          <a:ln>
                            <a:noFill/>
                          </a:ln>
                          <a:solidFill>
                            <a:schemeClr val="tx1"/>
                          </a:solidFill>
                          <a:effectLst/>
                          <a:latin typeface="Arial" charset="0"/>
                          <a:cs typeface="Arial" charset="0"/>
                        </a:rPr>
                        <a:t>ارباع</a:t>
                      </a:r>
                      <a:r>
                        <a:rPr kumimoji="0" lang="ar-EG" sz="2400" b="1" i="0" u="none" strike="noStrike" cap="none" normalizeH="0" baseline="0" dirty="0">
                          <a:ln>
                            <a:noFill/>
                          </a:ln>
                          <a:solidFill>
                            <a:schemeClr val="tx1"/>
                          </a:solidFill>
                          <a:effectLst/>
                          <a:latin typeface="Arial" charset="0"/>
                          <a:cs typeface="Arial" charset="0"/>
                        </a:rPr>
                        <a:t> الناقوس</a:t>
                      </a:r>
                      <a:r>
                        <a:rPr kumimoji="0" lang="fr-FR" sz="2400" b="1" i="0" u="none" strike="noStrike" cap="none" normalizeH="0" baseline="0" dirty="0">
                          <a:ln>
                            <a:noFill/>
                          </a:ln>
                          <a:solidFill>
                            <a:schemeClr val="tx1"/>
                          </a:solidFill>
                          <a:effectLst/>
                          <a:latin typeface="Arial" charset="0"/>
                          <a:cs typeface="Arial" charset="0"/>
                        </a:rPr>
                        <a:t> - </a:t>
                      </a:r>
                      <a:r>
                        <a:rPr kumimoji="0" lang="ar-EG" sz="2400" b="1" i="0" u="none" strike="noStrike" cap="none" normalizeH="0" baseline="0" dirty="0" err="1">
                          <a:ln>
                            <a:noFill/>
                          </a:ln>
                          <a:solidFill>
                            <a:schemeClr val="tx1"/>
                          </a:solidFill>
                          <a:effectLst/>
                          <a:latin typeface="Arial" charset="0"/>
                          <a:cs typeface="Arial" charset="0"/>
                        </a:rPr>
                        <a:t>الواطس</a:t>
                      </a:r>
                      <a:endParaRPr kumimoji="0" lang="en-CA" sz="24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16128" name="Group 32"/>
          <p:cNvGraphicFramePr>
            <a:graphicFrameLocks noGrp="1"/>
          </p:cNvGraphicFramePr>
          <p:nvPr/>
        </p:nvGraphicFramePr>
        <p:xfrm>
          <a:off x="76200" y="381000"/>
          <a:ext cx="9067800" cy="5229924"/>
        </p:xfrm>
        <a:graphic>
          <a:graphicData uri="http://schemas.openxmlformats.org/drawingml/2006/table">
            <a:tbl>
              <a:tblPr/>
              <a:tblGrid>
                <a:gridCol w="51054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They sit on twenty-four thrones: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with crowns on their heads: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with golden bowls in their hands: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full of chosen incense.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SA" sz="2500" b="0" i="0" u="none" strike="noStrike" cap="none" normalizeH="0" baseline="0">
                          <a:ln>
                            <a:noFill/>
                          </a:ln>
                          <a:solidFill>
                            <a:schemeClr val="tx1"/>
                          </a:solidFill>
                          <a:effectLst/>
                          <a:latin typeface="Arial" charset="0"/>
                          <a:cs typeface="Arial" charset="0"/>
                        </a:rPr>
                        <a:t>جالسين على الاﺮبعة ﻮﻋشرﻴﻦ كرسيا </a:t>
                      </a:r>
                      <a:endParaRPr kumimoji="0" lang="en-US" sz="25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وأكاليل على رؤوسهم.</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وجامات ذهب بأيديهم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مملوءة بخورا مختارا.</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87538">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Euhemci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hijen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jout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f~tou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n~y~ronoc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ere </a:t>
                      </a:r>
                      <a:r>
                        <a:rPr kumimoji="0" lang="en-US" sz="3400" b="0" i="0" u="none" strike="noStrike" cap="none" normalizeH="0" baseline="0" dirty="0" err="1">
                          <a:ln>
                            <a:noFill/>
                          </a:ln>
                          <a:solidFill>
                            <a:srgbClr val="FFFF00"/>
                          </a:solidFill>
                          <a:effectLst/>
                          <a:latin typeface="Coptic1" pitchFamily="2" charset="0"/>
                          <a:cs typeface="Arial" charset="0"/>
                        </a:rPr>
                        <a:t>han,~lom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hijen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noua~v</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ere </a:t>
                      </a:r>
                      <a:r>
                        <a:rPr kumimoji="0" lang="en-US" sz="3400" b="0" i="0" u="none" strike="noStrike" cap="none" normalizeH="0" baseline="0" dirty="0" err="1">
                          <a:ln>
                            <a:noFill/>
                          </a:ln>
                          <a:solidFill>
                            <a:srgbClr val="FFFF00"/>
                          </a:solidFill>
                          <a:effectLst/>
                          <a:latin typeface="Coptic1" pitchFamily="2" charset="0"/>
                          <a:cs typeface="Arial" charset="0"/>
                        </a:rPr>
                        <a:t>hanvua~l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n~noub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noujij</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eumeh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n~c~yoinoufi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efcwtp</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18173" name="Group 29"/>
          <p:cNvGraphicFramePr>
            <a:graphicFrameLocks noGrp="1"/>
          </p:cNvGraphicFramePr>
          <p:nvPr/>
        </p:nvGraphicFramePr>
        <p:xfrm>
          <a:off x="76200" y="228600"/>
          <a:ext cx="9067800" cy="4218432"/>
        </p:xfrm>
        <a:graphic>
          <a:graphicData uri="http://schemas.openxmlformats.org/drawingml/2006/table">
            <a:tbl>
              <a:tblPr/>
              <a:tblGrid>
                <a:gridCol w="52578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Which are the prayers: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the saints who are on earth:</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they offer them: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unto the true lamb.</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الذى هو صلوات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القديسين الذين على الأرض.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يقدمونها الى</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الحمل الحقيقى.</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87538">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nai</a:t>
                      </a:r>
                      <a:r>
                        <a:rPr kumimoji="0" lang="en-US" sz="3400" b="0" i="0" u="none" strike="noStrike" cap="none" normalizeH="0" baseline="0" dirty="0">
                          <a:ln>
                            <a:noFill/>
                          </a:ln>
                          <a:solidFill>
                            <a:srgbClr val="FFFF00"/>
                          </a:solidFill>
                          <a:effectLst/>
                          <a:latin typeface="Coptic1" pitchFamily="2" charset="0"/>
                          <a:cs typeface="Arial" charset="0"/>
                        </a:rPr>
                        <a:t> ne </a:t>
                      </a:r>
                      <a:r>
                        <a:rPr kumimoji="0" lang="en-US" sz="3400" b="0" i="0" u="none" strike="noStrike" cap="none" normalizeH="0" baseline="0" dirty="0" err="1">
                          <a:ln>
                            <a:noFill/>
                          </a:ln>
                          <a:solidFill>
                            <a:srgbClr val="FFFF00"/>
                          </a:solidFill>
                          <a:effectLst/>
                          <a:latin typeface="Coptic1" pitchFamily="2" charset="0"/>
                          <a:cs typeface="Arial" charset="0"/>
                        </a:rPr>
                        <a:t>niproceu</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niagioc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ethijen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pikahi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euerp~rockunin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m~mwou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e~qoun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pihi</a:t>
                      </a:r>
                      <a:r>
                        <a:rPr kumimoji="0" lang="en-US" sz="3400" b="0" i="0" u="none" strike="noStrike" cap="none" normalizeH="0" baseline="0" dirty="0">
                          <a:ln>
                            <a:noFill/>
                          </a:ln>
                          <a:solidFill>
                            <a:srgbClr val="FFFF00"/>
                          </a:solidFill>
                          <a:effectLst/>
                          <a:latin typeface="Coptic1" pitchFamily="2" charset="0"/>
                          <a:cs typeface="Arial" charset="0"/>
                        </a:rPr>
                        <a:t>/b </a:t>
                      </a:r>
                      <a:r>
                        <a:rPr kumimoji="0" lang="en-US" sz="3400" b="0" i="0" u="none" strike="noStrike" cap="none" normalizeH="0" baseline="0" dirty="0" err="1">
                          <a:ln>
                            <a:noFill/>
                          </a:ln>
                          <a:solidFill>
                            <a:srgbClr val="FFFF00"/>
                          </a:solidFill>
                          <a:effectLst/>
                          <a:latin typeface="Coptic1" pitchFamily="2" charset="0"/>
                          <a:cs typeface="Arial" charset="0"/>
                        </a:rPr>
                        <a:t>m~m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20221" name="Group 29"/>
          <p:cNvGraphicFramePr>
            <a:graphicFrameLocks noGrp="1"/>
          </p:cNvGraphicFramePr>
          <p:nvPr/>
        </p:nvGraphicFramePr>
        <p:xfrm>
          <a:off x="76200" y="381000"/>
          <a:ext cx="9067800" cy="5355654"/>
        </p:xfrm>
        <a:graphic>
          <a:graphicData uri="http://schemas.openxmlformats.org/drawingml/2006/table">
            <a:tbl>
              <a:tblPr/>
              <a:tblGrid>
                <a:gridCol w="58674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Those whose names will be revealed: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and those who are on the earth: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they will pray to the Lord on their behalf: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for they are close to God.</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الذين يظهرون أسماءهم وهم كائنون على الأرض يطلبون من الرب عنهم من أجل أنهم قريبون من الله.</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87538">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N/</a:t>
                      </a:r>
                      <a:r>
                        <a:rPr kumimoji="0" lang="en-US" sz="3400" b="0" i="0" u="none" strike="noStrike" cap="none" normalizeH="0" baseline="0" dirty="0" err="1">
                          <a:ln>
                            <a:noFill/>
                          </a:ln>
                          <a:solidFill>
                            <a:srgbClr val="FFFF00"/>
                          </a:solidFill>
                          <a:effectLst/>
                          <a:latin typeface="Coptic1" pitchFamily="2" charset="0"/>
                          <a:cs typeface="Arial" charset="0"/>
                        </a:rPr>
                        <a:t>eynaouwnh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n~nouran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eusop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hijen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pikahi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cenatwbh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e~jwou</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eube</a:t>
                      </a:r>
                      <a:r>
                        <a:rPr kumimoji="0" lang="en-US" sz="3400" b="0" i="0" u="none" strike="noStrike" cap="none" normalizeH="0" baseline="0" dirty="0">
                          <a:ln>
                            <a:noFill/>
                          </a:ln>
                          <a:solidFill>
                            <a:srgbClr val="FFFF00"/>
                          </a:solidFill>
                          <a:effectLst/>
                          <a:latin typeface="Coptic1" pitchFamily="2" charset="0"/>
                          <a:cs typeface="Arial" charset="0"/>
                        </a:rPr>
                        <a:t> je </a:t>
                      </a:r>
                      <a:r>
                        <a:rPr kumimoji="0" lang="en-US" sz="3400" b="0" i="0" u="none" strike="noStrike" cap="none" normalizeH="0" baseline="0" dirty="0" err="1">
                          <a:ln>
                            <a:noFill/>
                          </a:ln>
                          <a:solidFill>
                            <a:srgbClr val="FFFF00"/>
                          </a:solidFill>
                          <a:effectLst/>
                          <a:latin typeface="Coptic1" pitchFamily="2" charset="0"/>
                          <a:cs typeface="Arial" charset="0"/>
                        </a:rPr>
                        <a:t>ceqent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e~qoun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e~V~nou</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22266" name="Group 26"/>
          <p:cNvGraphicFramePr>
            <a:graphicFrameLocks noGrp="1"/>
          </p:cNvGraphicFramePr>
          <p:nvPr/>
        </p:nvGraphicFramePr>
        <p:xfrm>
          <a:off x="76200" y="381000"/>
          <a:ext cx="9067800" cy="5565966"/>
        </p:xfrm>
        <a:graphic>
          <a:graphicData uri="http://schemas.openxmlformats.org/drawingml/2006/table">
            <a:tbl>
              <a:tblPr/>
              <a:tblGrid>
                <a:gridCol w="58674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Intercede on our behalf:</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the priests of the Truth: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twenty-four presbyters: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اشفعوا فينا أمام الرب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كهنة الحق الاﺮبعة ﻮﻋشرﻴﻦ قسيسا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ليغفر لنا خطايانا.</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87538">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Arip~recbeuin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niou</a:t>
                      </a:r>
                      <a:r>
                        <a:rPr kumimoji="0" lang="en-US" sz="3400" b="0" i="0" u="none" strike="noStrike" cap="none" normalizeH="0" baseline="0" dirty="0">
                          <a:ln>
                            <a:noFill/>
                          </a:ln>
                          <a:solidFill>
                            <a:srgbClr val="FFFF00"/>
                          </a:solidFill>
                          <a:effectLst/>
                          <a:latin typeface="Coptic1" pitchFamily="2" charset="0"/>
                          <a:cs typeface="Arial" charset="0"/>
                        </a:rPr>
                        <a:t>/b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pijout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f~tou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m~precbuteroc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utoShape 24">
            <a:hlinkClick r:id="rId3"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5" name="AutoShape 24">
            <a:hlinkClick r:id="rId4"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6" name="Action Button: Custom 5">
            <a:hlinkClick r:id="rId5"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94153" name="Group 41"/>
          <p:cNvGraphicFramePr>
            <a:graphicFrameLocks noGrp="1"/>
          </p:cNvGraphicFramePr>
          <p:nvPr/>
        </p:nvGraphicFramePr>
        <p:xfrm>
          <a:off x="1143000" y="76200"/>
          <a:ext cx="7137400" cy="822960"/>
        </p:xfrm>
        <a:graphic>
          <a:graphicData uri="http://schemas.openxmlformats.org/drawingml/2006/table">
            <a:tbl>
              <a:tblPr/>
              <a:tblGrid>
                <a:gridCol w="3657600">
                  <a:extLst>
                    <a:ext uri="{9D8B030D-6E8A-4147-A177-3AD203B41FA5}">
                      <a16:colId xmlns:a16="http://schemas.microsoft.com/office/drawing/2014/main" val="20000"/>
                    </a:ext>
                  </a:extLst>
                </a:gridCol>
                <a:gridCol w="3479800">
                  <a:extLst>
                    <a:ext uri="{9D8B030D-6E8A-4147-A177-3AD203B41FA5}">
                      <a16:colId xmlns:a16="http://schemas.microsoft.com/office/drawing/2014/main" val="20001"/>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cs typeface="Arial" charset="0"/>
                        </a:rPr>
                        <a:t>DOXOLOGIE POUR LES CELESTES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dirty="0" err="1">
                          <a:ln>
                            <a:noFill/>
                          </a:ln>
                          <a:solidFill>
                            <a:schemeClr val="tx1"/>
                          </a:solidFill>
                          <a:effectLst/>
                          <a:latin typeface="Arial" charset="0"/>
                          <a:cs typeface="Arial" charset="0"/>
                        </a:rPr>
                        <a:t>ذكصولوجية</a:t>
                      </a:r>
                      <a:r>
                        <a:rPr kumimoji="0" lang="ar-EG" sz="3200" b="0" i="0" u="none" strike="noStrike" cap="none" normalizeH="0" baseline="0" dirty="0">
                          <a:ln>
                            <a:noFill/>
                          </a:ln>
                          <a:solidFill>
                            <a:schemeClr val="tx1"/>
                          </a:solidFill>
                          <a:effectLst/>
                          <a:latin typeface="Arial" charset="0"/>
                          <a:cs typeface="Arial" charset="0"/>
                        </a:rPr>
                        <a:t> </a:t>
                      </a:r>
                      <a:r>
                        <a:rPr kumimoji="0" lang="ar-EG" sz="2400" b="1" i="0" u="none" strike="noStrike" cap="none" normalizeH="0" baseline="0" dirty="0" err="1">
                          <a:ln>
                            <a:noFill/>
                          </a:ln>
                          <a:solidFill>
                            <a:schemeClr val="tx1"/>
                          </a:solidFill>
                          <a:effectLst/>
                          <a:latin typeface="Arial" charset="0"/>
                          <a:cs typeface="Arial" charset="0"/>
                        </a:rPr>
                        <a:t>السمائيين</a:t>
                      </a:r>
                      <a:endParaRPr kumimoji="0" lang="en-CA" sz="24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9" name="Group 56"/>
          <p:cNvGraphicFramePr>
            <a:graphicFrameLocks noGrp="1"/>
          </p:cNvGraphicFramePr>
          <p:nvPr/>
        </p:nvGraphicFramePr>
        <p:xfrm>
          <a:off x="76200" y="1072896"/>
          <a:ext cx="9067800" cy="3803904"/>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066800">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Sept archanges debout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louant continuellement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devant le </a:t>
                      </a:r>
                      <a:r>
                        <a:rPr kumimoji="0" lang="fr-CA" sz="2800" b="0" i="0" u="none" strike="noStrike" cap="none" normalizeH="0" baseline="0" dirty="0" err="1">
                          <a:ln>
                            <a:noFill/>
                          </a:ln>
                          <a:solidFill>
                            <a:schemeClr val="tx1"/>
                          </a:solidFill>
                          <a:effectLst/>
                          <a:latin typeface="Arial" charset="0"/>
                          <a:cs typeface="Arial" charset="0"/>
                        </a:rPr>
                        <a:t>Pantocrator</a:t>
                      </a: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Serviteurs du mystère voilé</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سبعة رؤساء ملائكة</a:t>
                      </a:r>
                      <a:br>
                        <a:rPr kumimoji="0" lang="ar-SA" sz="28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وقوف يسبحون</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أمام الضابط الكل</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يخدمون</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السر الخفي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Sasf</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n~ar,iaggeloc</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ceo~hi</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e~ratou</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euerhumnoc</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m~pem~yo</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m~pipantokratwr</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eusemsi</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m~muct</a:t>
                      </a:r>
                      <a:r>
                        <a:rPr kumimoji="0" lang="en-US" sz="3800" b="0" i="0" u="none" strike="noStrike" cap="none" normalizeH="0" baseline="0" dirty="0">
                          <a:ln>
                            <a:noFill/>
                          </a:ln>
                          <a:solidFill>
                            <a:srgbClr val="FFFF00"/>
                          </a:solidFill>
                          <a:effectLst/>
                          <a:latin typeface="Coptic1" pitchFamily="2" charset="0"/>
                          <a:cs typeface="Arial" charset="0"/>
                        </a:rPr>
                        <a:t>/</a:t>
                      </a:r>
                      <a:r>
                        <a:rPr kumimoji="0" lang="en-US" sz="3800" b="0" i="0" u="none" strike="noStrike" cap="none" normalizeH="0" baseline="0" dirty="0" err="1">
                          <a:ln>
                            <a:noFill/>
                          </a:ln>
                          <a:solidFill>
                            <a:srgbClr val="FFFF00"/>
                          </a:solidFill>
                          <a:effectLst/>
                          <a:latin typeface="Coptic1" pitchFamily="2" charset="0"/>
                          <a:cs typeface="Arial" charset="0"/>
                        </a:rPr>
                        <a:t>rion</a:t>
                      </a:r>
                      <a:r>
                        <a:rPr kumimoji="0" lang="en-US" sz="3800" b="0" i="0" u="none" strike="noStrike" cap="none" normalizeH="0" baseline="0" dirty="0">
                          <a:ln>
                            <a:noFill/>
                          </a:ln>
                          <a:solidFill>
                            <a:srgbClr val="FFFF00"/>
                          </a:solidFill>
                          <a:effectLst/>
                          <a:latin typeface="Coptic1" pitchFamily="2" charset="0"/>
                          <a:cs typeface="Arial" charset="0"/>
                        </a:rPr>
                        <a:t> eth/p.</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6" name="AutoShape 26">
            <a:hlinkClick r:id="rId3" action="ppaction://hlinksldjump" highlightClick="1"/>
          </p:cNvPr>
          <p:cNvSpPr>
            <a:spLocks noChangeArrowheads="1"/>
          </p:cNvSpPr>
          <p:nvPr/>
        </p:nvSpPr>
        <p:spPr bwMode="auto">
          <a:xfrm>
            <a:off x="76200" y="5334000"/>
            <a:ext cx="1219200" cy="304800"/>
          </a:xfrm>
          <a:prstGeom prst="actionButtonBlank">
            <a:avLst/>
          </a:prstGeom>
          <a:solidFill>
            <a:srgbClr val="800000"/>
          </a:solidFill>
          <a:ln w="9525">
            <a:noFill/>
            <a:miter lim="800000"/>
            <a:headEnd/>
            <a:tailEnd/>
          </a:ln>
        </p:spPr>
        <p:txBody>
          <a:bodyPr wrap="none" tIns="118800" bIns="118800" anchor="ctr"/>
          <a:lstStyle/>
          <a:p>
            <a:pPr algn="ctr">
              <a:lnSpc>
                <a:spcPct val="90000"/>
              </a:lnSpc>
              <a:spcBef>
                <a:spcPct val="0"/>
              </a:spcBef>
            </a:pPr>
            <a:r>
              <a:rPr lang="en-CA" sz="1000" b="1" dirty="0"/>
              <a:t>Archangel Michael</a:t>
            </a:r>
            <a:endParaRPr lang="ar-EG" sz="1000" b="1" dirty="0"/>
          </a:p>
          <a:p>
            <a:pPr algn="ctr">
              <a:lnSpc>
                <a:spcPct val="90000"/>
              </a:lnSpc>
              <a:spcBef>
                <a:spcPct val="0"/>
              </a:spcBef>
            </a:pPr>
            <a:r>
              <a:rPr lang="ar-EG" sz="1000" b="1" dirty="0"/>
              <a:t>الملاك ميخائيل</a:t>
            </a:r>
            <a:endParaRPr lang="en-CA" sz="1000" b="1" dirty="0"/>
          </a:p>
          <a:p>
            <a:pPr algn="ctr">
              <a:lnSpc>
                <a:spcPct val="90000"/>
              </a:lnSpc>
              <a:spcBef>
                <a:spcPct val="0"/>
              </a:spcBef>
            </a:pPr>
            <a:endParaRPr lang="en-CA" sz="400" b="1" dirty="0"/>
          </a:p>
        </p:txBody>
      </p:sp>
      <p:sp>
        <p:nvSpPr>
          <p:cNvPr id="7" name="AutoShape 27">
            <a:hlinkClick r:id="rId4" action="ppaction://hlinksldjump" highlightClick="1"/>
          </p:cNvPr>
          <p:cNvSpPr>
            <a:spLocks noChangeArrowheads="1"/>
          </p:cNvSpPr>
          <p:nvPr/>
        </p:nvSpPr>
        <p:spPr bwMode="auto">
          <a:xfrm>
            <a:off x="76200" y="5715000"/>
            <a:ext cx="1219200" cy="381000"/>
          </a:xfrm>
          <a:prstGeom prst="actionButtonBlank">
            <a:avLst/>
          </a:prstGeom>
          <a:solidFill>
            <a:srgbClr val="3366FF"/>
          </a:solidFill>
          <a:ln w="9525">
            <a:noFill/>
            <a:miter lim="800000"/>
            <a:headEnd/>
            <a:tailEnd/>
          </a:ln>
        </p:spPr>
        <p:txBody>
          <a:bodyPr wrap="none" tIns="118800" bIns="118800" anchor="ctr"/>
          <a:lstStyle/>
          <a:p>
            <a:pPr algn="ctr">
              <a:lnSpc>
                <a:spcPct val="90000"/>
              </a:lnSpc>
              <a:spcBef>
                <a:spcPct val="0"/>
              </a:spcBef>
            </a:pPr>
            <a:r>
              <a:rPr lang="en-CA" sz="900" b="1" dirty="0"/>
              <a:t>Archangel Michael</a:t>
            </a:r>
          </a:p>
          <a:p>
            <a:pPr algn="ctr">
              <a:lnSpc>
                <a:spcPct val="90000"/>
              </a:lnSpc>
              <a:spcBef>
                <a:spcPct val="0"/>
              </a:spcBef>
            </a:pPr>
            <a:r>
              <a:rPr lang="en-CA" sz="900" b="1" dirty="0"/>
              <a:t>Resurrection</a:t>
            </a:r>
            <a:endParaRPr lang="ar-EG" sz="900" b="1" dirty="0"/>
          </a:p>
          <a:p>
            <a:pPr algn="ctr" rtl="1">
              <a:lnSpc>
                <a:spcPct val="90000"/>
              </a:lnSpc>
              <a:spcBef>
                <a:spcPct val="0"/>
              </a:spcBef>
            </a:pPr>
            <a:r>
              <a:rPr lang="ar-EG" sz="1000" b="1" dirty="0"/>
              <a:t>الملاك ميخائيل - القيامة</a:t>
            </a:r>
            <a:endParaRPr lang="en-CA" sz="100" b="1" dirty="0"/>
          </a:p>
        </p:txBody>
      </p:sp>
      <p:sp>
        <p:nvSpPr>
          <p:cNvPr id="10" name="Action Button: Custom 9">
            <a:hlinkClick r:id="rId5"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11" name="Picture 24" descr="Seven Archangels"/>
          <p:cNvPicPr>
            <a:picLocks noChangeAspect="1" noChangeArrowheads="1"/>
          </p:cNvPicPr>
          <p:nvPr/>
        </p:nvPicPr>
        <p:blipFill>
          <a:blip r:embed="rId6" cstate="print"/>
          <a:srcRect/>
          <a:stretch>
            <a:fillRect/>
          </a:stretch>
        </p:blipFill>
        <p:spPr bwMode="auto">
          <a:xfrm>
            <a:off x="7432675" y="4724400"/>
            <a:ext cx="1558925" cy="2057400"/>
          </a:xfrm>
          <a:prstGeom prst="rect">
            <a:avLst/>
          </a:prstGeom>
          <a:noFill/>
          <a:ln w="9525">
            <a:noFill/>
            <a:miter lim="800000"/>
            <a:headEnd/>
            <a:tailEnd/>
          </a:ln>
        </p:spPr>
      </p:pic>
    </p:spTree>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96200" name="Group 40"/>
          <p:cNvGraphicFramePr>
            <a:graphicFrameLocks noGrp="1"/>
          </p:cNvGraphicFramePr>
          <p:nvPr/>
        </p:nvGraphicFramePr>
        <p:xfrm>
          <a:off x="76200" y="76200"/>
          <a:ext cx="9067800" cy="4303776"/>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066800">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Michel est le premier,</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Gabriel est le second,</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Raphael est le troisième,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Symbole de la Trinité</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ميخائيل هو الأول </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غبريال هو الثاني</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رافائيل هو الثالث </a:t>
                      </a:r>
                      <a:br>
                        <a:rPr kumimoji="0" lang="ar-SA" sz="28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كمثال الثالوث</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Mi,a</a:t>
                      </a:r>
                      <a:r>
                        <a:rPr kumimoji="0" lang="en-US" sz="3200" b="0" i="0" u="none" strike="noStrike" cap="none" normalizeH="0" baseline="0" dirty="0">
                          <a:ln>
                            <a:noFill/>
                          </a:ln>
                          <a:solidFill>
                            <a:srgbClr val="FFFF00"/>
                          </a:solidFill>
                          <a:effectLst/>
                          <a:latin typeface="Coptic1" pitchFamily="2" charset="0"/>
                          <a:cs typeface="Arial" charset="0"/>
                        </a:rPr>
                        <a:t>/l </a:t>
                      </a:r>
                      <a:r>
                        <a:rPr kumimoji="0" lang="en-US" sz="3200" b="0" i="0" u="none" strike="noStrike" cap="none" normalizeH="0" baseline="0" dirty="0" err="1">
                          <a:ln>
                            <a:noFill/>
                          </a:ln>
                          <a:solidFill>
                            <a:srgbClr val="FFFF00"/>
                          </a:solidFill>
                          <a:effectLst/>
                          <a:latin typeface="Coptic1" pitchFamily="2" charset="0"/>
                          <a:cs typeface="Arial" charset="0"/>
                        </a:rPr>
                        <a:t>pe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pihouit</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Gabri</a:t>
                      </a:r>
                      <a:r>
                        <a:rPr kumimoji="0" lang="en-US" sz="3200" b="0" i="0" u="none" strike="noStrike" cap="none" normalizeH="0" baseline="0" dirty="0">
                          <a:ln>
                            <a:noFill/>
                          </a:ln>
                          <a:solidFill>
                            <a:srgbClr val="FFFF00"/>
                          </a:solidFill>
                          <a:effectLst/>
                          <a:latin typeface="Coptic1" pitchFamily="2" charset="0"/>
                          <a:cs typeface="Arial" charset="0"/>
                        </a:rPr>
                        <a:t>/l </a:t>
                      </a:r>
                      <a:r>
                        <a:rPr kumimoji="0" lang="en-US" sz="3200" b="0" i="0" u="none" strike="noStrike" cap="none" normalizeH="0" baseline="0" dirty="0" err="1">
                          <a:ln>
                            <a:noFill/>
                          </a:ln>
                          <a:solidFill>
                            <a:srgbClr val="FFFF00"/>
                          </a:solidFill>
                          <a:effectLst/>
                          <a:latin typeface="Coptic1" pitchFamily="2" charset="0"/>
                          <a:cs typeface="Arial" charset="0"/>
                        </a:rPr>
                        <a:t>pe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pimah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c~nau</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Rava</a:t>
                      </a:r>
                      <a:r>
                        <a:rPr kumimoji="0" lang="en-US" sz="3200" b="0" i="0" u="none" strike="noStrike" cap="none" normalizeH="0" baseline="0" dirty="0">
                          <a:ln>
                            <a:noFill/>
                          </a:ln>
                          <a:solidFill>
                            <a:srgbClr val="FFFF00"/>
                          </a:solidFill>
                          <a:effectLst/>
                          <a:latin typeface="Coptic1" pitchFamily="2" charset="0"/>
                          <a:cs typeface="Arial" charset="0"/>
                        </a:rPr>
                        <a:t>/l </a:t>
                      </a:r>
                      <a:r>
                        <a:rPr kumimoji="0" lang="en-US" sz="3200" b="0" i="0" u="none" strike="noStrike" cap="none" normalizeH="0" baseline="0" dirty="0" err="1">
                          <a:ln>
                            <a:noFill/>
                          </a:ln>
                          <a:solidFill>
                            <a:srgbClr val="FFFF00"/>
                          </a:solidFill>
                          <a:effectLst/>
                          <a:latin typeface="Coptic1" pitchFamily="2" charset="0"/>
                          <a:cs typeface="Arial" charset="0"/>
                        </a:rPr>
                        <a:t>pe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pimah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somt</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kata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p~tupoc</a:t>
                      </a:r>
                      <a:r>
                        <a:rPr kumimoji="0" lang="en-US" sz="3200" b="0" i="0" u="none" strike="noStrike" cap="none" normalizeH="0" baseline="0" dirty="0">
                          <a:ln>
                            <a:noFill/>
                          </a:ln>
                          <a:solidFill>
                            <a:srgbClr val="FFFF00"/>
                          </a:solidFill>
                          <a:effectLst/>
                          <a:latin typeface="Coptic1" pitchFamily="2" charset="0"/>
                          <a:cs typeface="Arial" charset="0"/>
                        </a:rPr>
                        <a:t> n~}</a:t>
                      </a:r>
                      <a:r>
                        <a:rPr kumimoji="0" lang="en-US" sz="3200" b="0" i="0" u="none" strike="noStrike" cap="none" normalizeH="0" baseline="0" dirty="0" err="1">
                          <a:ln>
                            <a:noFill/>
                          </a:ln>
                          <a:solidFill>
                            <a:srgbClr val="FFFF00"/>
                          </a:solidFill>
                          <a:effectLst/>
                          <a:latin typeface="Coptic1" pitchFamily="2" charset="0"/>
                          <a:cs typeface="Arial" charset="0"/>
                        </a:rPr>
                        <a:t>t~riac</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pic>
        <p:nvPicPr>
          <p:cNvPr id="425992" name="Picture 24" descr="Seven Archangels"/>
          <p:cNvPicPr>
            <a:picLocks noChangeAspect="1" noChangeArrowheads="1"/>
          </p:cNvPicPr>
          <p:nvPr/>
        </p:nvPicPr>
        <p:blipFill>
          <a:blip r:embed="rId3" cstate="print"/>
          <a:srcRect/>
          <a:stretch>
            <a:fillRect/>
          </a:stretch>
        </p:blipFill>
        <p:spPr bwMode="auto">
          <a:xfrm>
            <a:off x="7432675" y="4648200"/>
            <a:ext cx="1558925" cy="20574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98258" name="Group 50"/>
          <p:cNvGraphicFramePr>
            <a:graphicFrameLocks noGrp="1"/>
          </p:cNvGraphicFramePr>
          <p:nvPr/>
        </p:nvGraphicFramePr>
        <p:xfrm>
          <a:off x="76200" y="76200"/>
          <a:ext cx="9067800" cy="4169664"/>
        </p:xfrm>
        <a:graphic>
          <a:graphicData uri="http://schemas.openxmlformats.org/drawingml/2006/table">
            <a:tbl>
              <a:tblPr/>
              <a:tblGrid>
                <a:gridCol w="55626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1066800">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err="1">
                          <a:ln>
                            <a:noFill/>
                          </a:ln>
                          <a:solidFill>
                            <a:schemeClr val="tx1"/>
                          </a:solidFill>
                          <a:effectLst/>
                          <a:latin typeface="Arial" charset="0"/>
                          <a:cs typeface="Arial" charset="0"/>
                        </a:rPr>
                        <a:t>Souriel</a:t>
                      </a:r>
                      <a:r>
                        <a:rPr kumimoji="0" lang="fr-CA"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err="1">
                          <a:ln>
                            <a:noFill/>
                          </a:ln>
                          <a:solidFill>
                            <a:schemeClr val="tx1"/>
                          </a:solidFill>
                          <a:effectLst/>
                          <a:latin typeface="Arial" charset="0"/>
                          <a:cs typeface="Arial" charset="0"/>
                        </a:rPr>
                        <a:t>Sedakiel</a:t>
                      </a:r>
                      <a:r>
                        <a:rPr kumimoji="0" lang="fr-CA" sz="2800" b="0"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err="1">
                          <a:ln>
                            <a:noFill/>
                          </a:ln>
                          <a:solidFill>
                            <a:schemeClr val="tx1"/>
                          </a:solidFill>
                          <a:effectLst/>
                          <a:latin typeface="Arial" charset="0"/>
                          <a:cs typeface="Arial" charset="0"/>
                        </a:rPr>
                        <a:t>Sarathiel</a:t>
                      </a:r>
                      <a:r>
                        <a:rPr kumimoji="0" lang="fr-CA" sz="2800" b="0" i="0" u="none" strike="noStrike" cap="none" normalizeH="0" baseline="0" dirty="0">
                          <a:ln>
                            <a:noFill/>
                          </a:ln>
                          <a:solidFill>
                            <a:schemeClr val="tx1"/>
                          </a:solidFill>
                          <a:effectLst/>
                          <a:latin typeface="Arial" charset="0"/>
                          <a:cs typeface="Arial" charset="0"/>
                        </a:rPr>
                        <a:t> et </a:t>
                      </a:r>
                      <a:r>
                        <a:rPr kumimoji="0" lang="fr-CA" sz="2800" b="0" i="0" u="none" strike="noStrike" cap="none" normalizeH="0" baseline="0" dirty="0" err="1">
                          <a:ln>
                            <a:noFill/>
                          </a:ln>
                          <a:solidFill>
                            <a:schemeClr val="tx1"/>
                          </a:solidFill>
                          <a:effectLst/>
                          <a:latin typeface="Arial" charset="0"/>
                          <a:cs typeface="Arial" charset="0"/>
                        </a:rPr>
                        <a:t>Ananiel</a:t>
                      </a:r>
                      <a:r>
                        <a:rPr kumimoji="0" lang="fr-CA" sz="2800" b="0"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ces lumineux, grands et saints,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Lui demandent pour la création.</a:t>
                      </a:r>
                      <a:endParaRPr kumimoji="0" lang="fr-CA" sz="2800" b="0" i="0" u="none" strike="noStrike" cap="none" normalizeH="0" baseline="0" dirty="0">
                        <a:ln>
                          <a:noFill/>
                        </a:ln>
                        <a:solidFill>
                          <a:schemeClr val="tx1"/>
                        </a:solidFill>
                        <a:effectLst/>
                        <a:latin typeface="Arial" charset="0"/>
                        <a:cs typeface="Arial" charset="0"/>
                      </a:endParaRPr>
                    </a:p>
                  </a:txBody>
                  <a:tcPr marL="54000" marR="0"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سوريال سداكيال</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سراثيال وأنانيال</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600" b="0" i="0" u="none" strike="noStrike" cap="none" normalizeH="0" baseline="0">
                          <a:ln>
                            <a:noFill/>
                          </a:ln>
                          <a:solidFill>
                            <a:schemeClr val="tx1"/>
                          </a:solidFill>
                          <a:effectLst/>
                          <a:latin typeface="Arial" charset="0"/>
                          <a:cs typeface="Arial" charset="0"/>
                        </a:rPr>
                        <a:t>هؤلاء المنيرون العظماء الأطهار</a:t>
                      </a:r>
                      <a:endParaRPr kumimoji="0" lang="ar-EG" sz="26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يطلبون منه عن الخليقة </a:t>
                      </a:r>
                      <a:endParaRPr kumimoji="0" lang="en-US" sz="2800" b="0" i="0" u="none" strike="noStrike" cap="none" normalizeH="0" baseline="0">
                        <a:ln>
                          <a:noFill/>
                        </a:ln>
                        <a:solidFill>
                          <a:schemeClr val="tx1"/>
                        </a:solidFill>
                        <a:effectLst/>
                        <a:latin typeface="Arial" charset="0"/>
                        <a:cs typeface="Arial" charset="0"/>
                      </a:endParaRPr>
                    </a:p>
                  </a:txBody>
                  <a:tcPr marL="0" marR="54000"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Couri</a:t>
                      </a:r>
                      <a:r>
                        <a:rPr kumimoji="0" lang="en-US" sz="3200" b="0" i="0" u="none" strike="noStrike" cap="none" normalizeH="0" baseline="0" dirty="0">
                          <a:ln>
                            <a:noFill/>
                          </a:ln>
                          <a:solidFill>
                            <a:srgbClr val="FFFF00"/>
                          </a:solidFill>
                          <a:effectLst/>
                          <a:latin typeface="Coptic1" pitchFamily="2" charset="0"/>
                          <a:cs typeface="Arial" charset="0"/>
                        </a:rPr>
                        <a:t>/l </a:t>
                      </a:r>
                      <a:r>
                        <a:rPr kumimoji="0" lang="en-US" sz="3200" b="0" i="0" u="none" strike="noStrike" cap="none" normalizeH="0" baseline="0" dirty="0" err="1">
                          <a:ln>
                            <a:noFill/>
                          </a:ln>
                          <a:solidFill>
                            <a:srgbClr val="FFFF00"/>
                          </a:solidFill>
                          <a:effectLst/>
                          <a:latin typeface="Coptic1" pitchFamily="2" charset="0"/>
                          <a:cs typeface="Arial" charset="0"/>
                        </a:rPr>
                        <a:t>Cedaki</a:t>
                      </a:r>
                      <a:r>
                        <a:rPr kumimoji="0" lang="en-US" sz="3200" b="0" i="0" u="none" strike="noStrike" cap="none" normalizeH="0" baseline="0" dirty="0">
                          <a:ln>
                            <a:noFill/>
                          </a:ln>
                          <a:solidFill>
                            <a:srgbClr val="FFFF00"/>
                          </a:solidFill>
                          <a:effectLst/>
                          <a:latin typeface="Coptic1" pitchFamily="2" charset="0"/>
                          <a:cs typeface="Arial" charset="0"/>
                        </a:rPr>
                        <a:t>/l: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Carayi</a:t>
                      </a:r>
                      <a:r>
                        <a:rPr kumimoji="0" lang="en-US" sz="3200" b="0" i="0" u="none" strike="noStrike" cap="none" normalizeH="0" baseline="0" dirty="0">
                          <a:ln>
                            <a:noFill/>
                          </a:ln>
                          <a:solidFill>
                            <a:srgbClr val="FFFF00"/>
                          </a:solidFill>
                          <a:effectLst/>
                          <a:latin typeface="Coptic1" pitchFamily="2" charset="0"/>
                          <a:cs typeface="Arial" charset="0"/>
                        </a:rPr>
                        <a:t>/l </a:t>
                      </a:r>
                      <a:r>
                        <a:rPr kumimoji="0" lang="en-US" sz="3200" b="0" i="0" u="none" strike="noStrike" cap="none" normalizeH="0" baseline="0" dirty="0" err="1">
                          <a:ln>
                            <a:noFill/>
                          </a:ln>
                          <a:solidFill>
                            <a:srgbClr val="FFFF00"/>
                          </a:solidFill>
                          <a:effectLst/>
                          <a:latin typeface="Coptic1" pitchFamily="2" charset="0"/>
                          <a:cs typeface="Arial" charset="0"/>
                        </a:rPr>
                        <a:t>nem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Anani</a:t>
                      </a:r>
                      <a:r>
                        <a:rPr kumimoji="0" lang="en-US" sz="3200" b="0" i="0" u="none" strike="noStrike" cap="none" normalizeH="0" baseline="0" dirty="0">
                          <a:ln>
                            <a:noFill/>
                          </a:ln>
                          <a:solidFill>
                            <a:srgbClr val="FFFF00"/>
                          </a:solidFill>
                          <a:effectLst/>
                          <a:latin typeface="Coptic1" pitchFamily="2" charset="0"/>
                          <a:cs typeface="Arial" charset="0"/>
                        </a:rPr>
                        <a:t>/l: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nainis</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n~referouwini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eyouab</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n/</a:t>
                      </a:r>
                      <a:r>
                        <a:rPr kumimoji="0" lang="en-US" sz="3200" b="0" i="0" u="none" strike="noStrike" cap="none" normalizeH="0" baseline="0" dirty="0" err="1">
                          <a:ln>
                            <a:noFill/>
                          </a:ln>
                          <a:solidFill>
                            <a:srgbClr val="FFFF00"/>
                          </a:solidFill>
                          <a:effectLst/>
                          <a:latin typeface="Coptic1" pitchFamily="2" charset="0"/>
                          <a:cs typeface="Arial" charset="0"/>
                        </a:rPr>
                        <a:t>ettwbh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m~mof</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e~h~r</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e~jen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picwnt</a:t>
                      </a:r>
                      <a:r>
                        <a:rPr kumimoji="0" lang="en-US" sz="3200" b="0" i="0" u="none" strike="noStrike" cap="none" normalizeH="0" baseline="0" dirty="0">
                          <a:ln>
                            <a:noFill/>
                          </a:ln>
                          <a:solidFill>
                            <a:srgbClr val="FFFF00"/>
                          </a:solidFill>
                          <a:effectLst/>
                          <a:latin typeface="Coptic1" pitchFamily="2" charset="0"/>
                          <a:cs typeface="Arial" charset="0"/>
                        </a:rPr>
                        <a:t>. </a:t>
                      </a:r>
                    </a:p>
                  </a:txBody>
                  <a:tcPr marL="0" marR="0" marT="0" marB="0"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24" descr="Seven Archangels"/>
          <p:cNvPicPr>
            <a:picLocks noChangeAspect="1" noChangeArrowheads="1"/>
          </p:cNvPicPr>
          <p:nvPr/>
        </p:nvPicPr>
        <p:blipFill>
          <a:blip r:embed="rId4" cstate="print"/>
          <a:srcRect/>
          <a:stretch>
            <a:fillRect/>
          </a:stretch>
        </p:blipFill>
        <p:spPr bwMode="auto">
          <a:xfrm>
            <a:off x="7432675" y="4648200"/>
            <a:ext cx="1558925" cy="2057400"/>
          </a:xfrm>
          <a:prstGeom prst="rect">
            <a:avLst/>
          </a:prstGeom>
          <a:noFill/>
          <a:ln w="9525">
            <a:noFill/>
            <a:miter lim="800000"/>
            <a:headEnd/>
            <a:tailEnd/>
          </a:ln>
        </p:spPr>
      </p:pic>
    </p:spTree>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00295" name="Group 39"/>
          <p:cNvGraphicFramePr>
            <a:graphicFrameLocks noGrp="1"/>
          </p:cNvGraphicFramePr>
          <p:nvPr/>
        </p:nvGraphicFramePr>
        <p:xfrm>
          <a:off x="76200" y="152400"/>
          <a:ext cx="9067800" cy="4578096"/>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066800">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Les chérubins et les Séraphins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Les trônes, les Seigneuries et les puissances.</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 les quatre créatures incorporelles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Qui portent le trône de Dieu</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الشاروبيم والسرافيم</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الكراسي</a:t>
                      </a:r>
                      <a:r>
                        <a:rPr kumimoji="0" lang="ar-EG" sz="2800" b="0" i="0" u="none" strike="noStrike" cap="none" normalizeH="0" baseline="0">
                          <a:ln>
                            <a:noFill/>
                          </a:ln>
                          <a:solidFill>
                            <a:schemeClr val="tx1"/>
                          </a:solidFill>
                          <a:effectLst/>
                          <a:latin typeface="Arial" charset="0"/>
                          <a:cs typeface="Arial" charset="0"/>
                        </a:rPr>
                        <a:t> و</a:t>
                      </a:r>
                      <a:r>
                        <a:rPr kumimoji="0" lang="ar-SA" sz="2800" b="0" i="0" u="none" strike="noStrike" cap="none" normalizeH="0" baseline="0">
                          <a:ln>
                            <a:noFill/>
                          </a:ln>
                          <a:solidFill>
                            <a:schemeClr val="tx1"/>
                          </a:solidFill>
                          <a:effectLst/>
                          <a:latin typeface="Arial" charset="0"/>
                          <a:cs typeface="Arial" charset="0"/>
                        </a:rPr>
                        <a:t>الربوبيات والقوات </a:t>
                      </a:r>
                      <a:r>
                        <a:rPr kumimoji="0" lang="ar-SA" sz="2400" b="0" i="0" u="none" strike="noStrike" cap="none" normalizeH="0" baseline="0">
                          <a:ln>
                            <a:noFill/>
                          </a:ln>
                          <a:solidFill>
                            <a:schemeClr val="tx1"/>
                          </a:solidFill>
                          <a:effectLst/>
                          <a:latin typeface="Arial" charset="0"/>
                          <a:cs typeface="Arial" charset="0"/>
                        </a:rPr>
                        <a:t>والأربعة</a:t>
                      </a:r>
                      <a:r>
                        <a:rPr kumimoji="0" lang="ar-EG" sz="2400" b="0" i="0" u="none" strike="noStrike" cap="none" normalizeH="0" baseline="0">
                          <a:ln>
                            <a:noFill/>
                          </a:ln>
                          <a:solidFill>
                            <a:schemeClr val="tx1"/>
                          </a:solidFill>
                          <a:effectLst/>
                          <a:latin typeface="Arial" charset="0"/>
                          <a:cs typeface="Arial" charset="0"/>
                        </a:rPr>
                        <a:t> </a:t>
                      </a:r>
                      <a:r>
                        <a:rPr kumimoji="0" lang="ar-SA" sz="2400" b="0" i="0" u="none" strike="noStrike" cap="none" normalizeH="0" baseline="0">
                          <a:ln>
                            <a:noFill/>
                          </a:ln>
                          <a:solidFill>
                            <a:schemeClr val="tx1"/>
                          </a:solidFill>
                          <a:effectLst/>
                          <a:latin typeface="Arial" charset="0"/>
                          <a:cs typeface="Arial" charset="0"/>
                        </a:rPr>
                        <a:t>ال</a:t>
                      </a:r>
                      <a:r>
                        <a:rPr kumimoji="0" lang="ar-EG" sz="2400" b="0" i="0" u="none" strike="noStrike" cap="none" normalizeH="0" baseline="0">
                          <a:ln>
                            <a:noFill/>
                          </a:ln>
                          <a:solidFill>
                            <a:schemeClr val="tx1"/>
                          </a:solidFill>
                          <a:effectLst/>
                          <a:latin typeface="Arial" charset="0"/>
                          <a:cs typeface="Arial" charset="0"/>
                        </a:rPr>
                        <a:t>كائنات </a:t>
                      </a:r>
                      <a:r>
                        <a:rPr kumimoji="0" lang="ar-SA" sz="2400" b="0" i="0" u="none" strike="noStrike" cap="none" normalizeH="0" baseline="0">
                          <a:ln>
                            <a:noFill/>
                          </a:ln>
                          <a:solidFill>
                            <a:schemeClr val="tx1"/>
                          </a:solidFill>
                          <a:effectLst/>
                          <a:latin typeface="Arial" charset="0"/>
                          <a:cs typeface="Arial" charset="0"/>
                        </a:rPr>
                        <a:t>غير المتجسدين </a:t>
                      </a:r>
                      <a:br>
                        <a:rPr kumimoji="0" lang="ar-SA" sz="24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الحاملون مركبة الله</a:t>
                      </a:r>
                      <a:r>
                        <a:rPr kumimoji="0" lang="ar-SA" sz="3600" b="0" i="0" u="none" strike="noStrike" cap="none" normalizeH="0" baseline="0">
                          <a:ln>
                            <a:noFill/>
                          </a:ln>
                          <a:solidFill>
                            <a:schemeClr val="tx1"/>
                          </a:solidFill>
                          <a:effectLst/>
                          <a:latin typeface="Arial" charset="0"/>
                          <a:cs typeface="Arial" charset="0"/>
                        </a:rPr>
                        <a:t> </a:t>
                      </a:r>
                      <a:endParaRPr kumimoji="0" lang="en-US" sz="36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Ni,eroubim</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nem</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niceravim</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niy~ronoc</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nimet</a:t>
                      </a:r>
                      <a:r>
                        <a:rPr kumimoji="0" lang="en-US" sz="3800" b="0" i="0" u="none" strike="noStrike" cap="none" normalizeH="0" baseline="0" dirty="0">
                          <a:ln>
                            <a:noFill/>
                          </a:ln>
                          <a:solidFill>
                            <a:srgbClr val="FFFF00"/>
                          </a:solidFill>
                          <a:effectLst/>
                          <a:latin typeface="Coptic1" pitchFamily="2" charset="0"/>
                          <a:cs typeface="Arial" charset="0"/>
                        </a:rPr>
                        <a:t>[</a:t>
                      </a:r>
                      <a:r>
                        <a:rPr kumimoji="0" lang="en-US" sz="3800" b="0" i="0" u="none" strike="noStrike" cap="none" normalizeH="0" baseline="0" dirty="0" err="1">
                          <a:ln>
                            <a:noFill/>
                          </a:ln>
                          <a:solidFill>
                            <a:srgbClr val="FFFF00"/>
                          </a:solidFill>
                          <a:effectLst/>
                          <a:latin typeface="Coptic1" pitchFamily="2" charset="0"/>
                          <a:cs typeface="Arial" charset="0"/>
                        </a:rPr>
                        <a:t>oic</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nijom</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pif~tou</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n~zwon</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n~a~cwmatoc</a:t>
                      </a:r>
                      <a:r>
                        <a:rPr kumimoji="0" lang="en-US" sz="3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800" b="0" i="0" u="none" strike="noStrike" cap="none" normalizeH="0" baseline="0" dirty="0" err="1">
                          <a:ln>
                            <a:noFill/>
                          </a:ln>
                          <a:solidFill>
                            <a:srgbClr val="FFFF00"/>
                          </a:solidFill>
                          <a:effectLst/>
                          <a:latin typeface="Coptic1" pitchFamily="2" charset="0"/>
                          <a:cs typeface="Arial" charset="0"/>
                        </a:rPr>
                        <a:t>etfai</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qa</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piharma</a:t>
                      </a:r>
                      <a:r>
                        <a:rPr kumimoji="0" lang="en-US" sz="3800" b="0" i="0" u="none" strike="noStrike" cap="none" normalizeH="0" baseline="0" dirty="0">
                          <a:ln>
                            <a:noFill/>
                          </a:ln>
                          <a:solidFill>
                            <a:srgbClr val="FFFF00"/>
                          </a:solidFill>
                          <a:effectLst/>
                          <a:latin typeface="Coptic1" pitchFamily="2" charset="0"/>
                          <a:cs typeface="Arial" charset="0"/>
                        </a:rPr>
                        <a:t> </a:t>
                      </a:r>
                      <a:r>
                        <a:rPr kumimoji="0" lang="en-US" sz="3800" b="0" i="0" u="none" strike="noStrike" cap="none" normalizeH="0" baseline="0" dirty="0" err="1">
                          <a:ln>
                            <a:noFill/>
                          </a:ln>
                          <a:solidFill>
                            <a:srgbClr val="FFFF00"/>
                          </a:solidFill>
                          <a:effectLst/>
                          <a:latin typeface="Coptic1" pitchFamily="2" charset="0"/>
                          <a:cs typeface="Arial" charset="0"/>
                        </a:rPr>
                        <a:t>n~Yeoc</a:t>
                      </a:r>
                      <a:r>
                        <a:rPr kumimoji="0" lang="en-US" sz="38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24" descr="Seven Archangels"/>
          <p:cNvPicPr>
            <a:picLocks noChangeAspect="1" noChangeArrowheads="1"/>
          </p:cNvPicPr>
          <p:nvPr/>
        </p:nvPicPr>
        <p:blipFill>
          <a:blip r:embed="rId4" cstate="print"/>
          <a:srcRect/>
          <a:stretch>
            <a:fillRect/>
          </a:stretch>
        </p:blipFill>
        <p:spPr bwMode="auto">
          <a:xfrm>
            <a:off x="7432675" y="4648200"/>
            <a:ext cx="1558925" cy="2057400"/>
          </a:xfrm>
          <a:prstGeom prst="rect">
            <a:avLst/>
          </a:prstGeom>
          <a:noFill/>
          <a:ln w="9525">
            <a:noFill/>
            <a:miter lim="800000"/>
            <a:headEnd/>
            <a:tailEnd/>
          </a:ln>
        </p:spPr>
      </p:pic>
    </p:spTree>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02339" name="Group 35"/>
          <p:cNvGraphicFramePr>
            <a:graphicFrameLocks noGrp="1"/>
          </p:cNvGraphicFramePr>
          <p:nvPr/>
        </p:nvGraphicFramePr>
        <p:xfrm>
          <a:off x="76200" y="76200"/>
          <a:ext cx="9067800" cy="4389120"/>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066800">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Les vingt-quatre prêtres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dans l’église des premiers-nés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Le louant sans fatigue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proclamant et disant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a:t>
                      </a:r>
                      <a:r>
                        <a:rPr kumimoji="0" lang="ar-EG" sz="2800" b="0" i="0" u="none" strike="noStrike" cap="none" normalizeH="0" baseline="0">
                          <a:ln>
                            <a:noFill/>
                          </a:ln>
                          <a:solidFill>
                            <a:schemeClr val="tx1"/>
                          </a:solidFill>
                          <a:effectLst/>
                          <a:latin typeface="Arial" charset="0"/>
                          <a:cs typeface="Arial" charset="0"/>
                        </a:rPr>
                        <a:t>اربعة والعشرين</a:t>
                      </a:r>
                      <a:r>
                        <a:rPr kumimoji="0" lang="ar-SA" sz="2800" b="0" i="0" u="none" strike="noStrike" cap="none" normalizeH="0" baseline="0">
                          <a:ln>
                            <a:noFill/>
                          </a:ln>
                          <a:solidFill>
                            <a:schemeClr val="tx1"/>
                          </a:solidFill>
                          <a:effectLst/>
                          <a:latin typeface="Arial" charset="0"/>
                          <a:cs typeface="Arial" charset="0"/>
                        </a:rPr>
                        <a:t> قسيساً</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في</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كنيسة الأبكار</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يسبحونه بلا فتور</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صارخين قائلين.</a:t>
                      </a:r>
                      <a:r>
                        <a:rPr kumimoji="0" lang="ar-SA" sz="24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Pijout</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f~tou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m~p~recbuteroc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e~kk~l</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cia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nisorp</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m~mici</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euhwc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e~rof</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oumetatmounk</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euws</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e~ujw</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m~moc</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24" descr="Seven Archangels"/>
          <p:cNvPicPr>
            <a:picLocks noChangeAspect="1" noChangeArrowheads="1"/>
          </p:cNvPicPr>
          <p:nvPr/>
        </p:nvPicPr>
        <p:blipFill>
          <a:blip r:embed="rId4" cstate="print"/>
          <a:srcRect/>
          <a:stretch>
            <a:fillRect/>
          </a:stretch>
        </p:blipFill>
        <p:spPr bwMode="auto">
          <a:xfrm>
            <a:off x="7432675" y="4648200"/>
            <a:ext cx="1558925" cy="2057400"/>
          </a:xfrm>
          <a:prstGeom prst="rect">
            <a:avLst/>
          </a:prstGeom>
          <a:noFill/>
          <a:ln w="9525">
            <a:noFill/>
            <a:miter lim="800000"/>
            <a:headEnd/>
            <a:tailEnd/>
          </a:ln>
        </p:spPr>
      </p:pic>
    </p:spTree>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04386" name="Group 34"/>
          <p:cNvGraphicFramePr>
            <a:graphicFrameLocks noGrp="1"/>
          </p:cNvGraphicFramePr>
          <p:nvPr/>
        </p:nvGraphicFramePr>
        <p:xfrm>
          <a:off x="76200" y="76200"/>
          <a:ext cx="9067800" cy="4389120"/>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066800">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Saint est notre Dieu</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les malades, guéris-les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Saint est celui qui est puissant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les défunts, reposes-les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قدوس الله</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المرضي إشفهم</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قدوس القوي</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الراقدين يا رب نيحهم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Je </a:t>
                      </a:r>
                      <a:r>
                        <a:rPr kumimoji="0" lang="en-US" sz="3200" b="0" i="0" u="none" strike="noStrike" cap="none" normalizeH="0" baseline="0" dirty="0" err="1">
                          <a:ln>
                            <a:noFill/>
                          </a:ln>
                          <a:solidFill>
                            <a:srgbClr val="FFFF00"/>
                          </a:solidFill>
                          <a:effectLst/>
                          <a:latin typeface="Coptic1" pitchFamily="2" charset="0"/>
                          <a:cs typeface="Arial" charset="0"/>
                        </a:rPr>
                        <a:t>a~gioc</a:t>
                      </a:r>
                      <a:r>
                        <a:rPr kumimoji="0" lang="en-US" sz="3200" b="0" i="0" u="none" strike="noStrike" cap="none" normalizeH="0" baseline="0" dirty="0">
                          <a:ln>
                            <a:noFill/>
                          </a:ln>
                          <a:solidFill>
                            <a:srgbClr val="FFFF00"/>
                          </a:solidFill>
                          <a:effectLst/>
                          <a:latin typeface="Coptic1" pitchFamily="2" charset="0"/>
                          <a:cs typeface="Arial" charset="0"/>
                        </a:rPr>
                        <a:t> o~ </a:t>
                      </a:r>
                      <a:r>
                        <a:rPr kumimoji="0" lang="en-US" sz="3200" b="0" i="0" u="none" strike="noStrike" cap="none" normalizeH="0" baseline="0" dirty="0" err="1">
                          <a:ln>
                            <a:noFill/>
                          </a:ln>
                          <a:solidFill>
                            <a:srgbClr val="FFFF00"/>
                          </a:solidFill>
                          <a:effectLst/>
                          <a:latin typeface="Coptic1" pitchFamily="2" charset="0"/>
                          <a:cs typeface="Arial" charset="0"/>
                        </a:rPr>
                        <a:t>Yeoc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n/</a:t>
                      </a:r>
                      <a:r>
                        <a:rPr kumimoji="0" lang="en-US" sz="3200" b="0" i="0" u="none" strike="noStrike" cap="none" normalizeH="0" baseline="0" dirty="0" err="1">
                          <a:ln>
                            <a:noFill/>
                          </a:ln>
                          <a:solidFill>
                            <a:srgbClr val="FFFF00"/>
                          </a:solidFill>
                          <a:effectLst/>
                          <a:latin typeface="Coptic1" pitchFamily="2" charset="0"/>
                          <a:cs typeface="Arial" charset="0"/>
                        </a:rPr>
                        <a:t>etswni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matal</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wou</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a~gioc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Ic,uroc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n/</a:t>
                      </a:r>
                      <a:r>
                        <a:rPr kumimoji="0" lang="en-US" sz="3200" b="0" i="0" u="none" strike="noStrike" cap="none" normalizeH="0" baseline="0" dirty="0" err="1">
                          <a:ln>
                            <a:noFill/>
                          </a:ln>
                          <a:solidFill>
                            <a:srgbClr val="FFFF00"/>
                          </a:solidFill>
                          <a:effectLst/>
                          <a:latin typeface="Coptic1" pitchFamily="2" charset="0"/>
                          <a:cs typeface="Arial" charset="0"/>
                        </a:rPr>
                        <a:t>e~tauenkot</a:t>
                      </a:r>
                      <a:r>
                        <a:rPr kumimoji="0" lang="en-US" sz="3200" b="0" i="0" u="none" strike="noStrike" cap="none" normalizeH="0" baseline="0" dirty="0">
                          <a:ln>
                            <a:noFill/>
                          </a:ln>
                          <a:solidFill>
                            <a:srgbClr val="FFFF00"/>
                          </a:solidFill>
                          <a:effectLst/>
                          <a:latin typeface="Coptic1" pitchFamily="2" charset="0"/>
                          <a:cs typeface="Arial" charset="0"/>
                        </a:rPr>
                        <a:t> P~[</a:t>
                      </a:r>
                      <a:r>
                        <a:rPr kumimoji="0" lang="en-US" sz="3200" b="0" i="0" u="none" strike="noStrike" cap="none" normalizeH="0" baseline="0" dirty="0" err="1">
                          <a:ln>
                            <a:noFill/>
                          </a:ln>
                          <a:solidFill>
                            <a:srgbClr val="FFFF00"/>
                          </a:solidFill>
                          <a:effectLst/>
                          <a:latin typeface="Coptic1" pitchFamily="2" charset="0"/>
                          <a:cs typeface="Arial" charset="0"/>
                        </a:rPr>
                        <a:t>oic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mam~ton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nwou</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24" descr="Seven Archangels"/>
          <p:cNvPicPr>
            <a:picLocks noChangeAspect="1" noChangeArrowheads="1"/>
          </p:cNvPicPr>
          <p:nvPr/>
        </p:nvPicPr>
        <p:blipFill>
          <a:blip r:embed="rId4" cstate="print"/>
          <a:srcRect/>
          <a:stretch>
            <a:fillRect/>
          </a:stretch>
        </p:blipFill>
        <p:spPr bwMode="auto">
          <a:xfrm>
            <a:off x="7432675" y="4648200"/>
            <a:ext cx="1558925" cy="2057400"/>
          </a:xfrm>
          <a:prstGeom prst="rect">
            <a:avLst/>
          </a:prstGeom>
          <a:noFill/>
          <a:ln w="9525">
            <a:noFill/>
            <a:miter lim="800000"/>
            <a:headEnd/>
            <a:tailEnd/>
          </a:ln>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89784" name="Group 56"/>
          <p:cNvGraphicFramePr>
            <a:graphicFrameLocks noGrp="1"/>
          </p:cNvGraphicFramePr>
          <p:nvPr>
            <p:extLst>
              <p:ext uri="{D42A27DB-BD31-4B8C-83A1-F6EECF244321}">
                <p14:modId xmlns:p14="http://schemas.microsoft.com/office/powerpoint/2010/main" val="750259983"/>
              </p:ext>
            </p:extLst>
          </p:nvPr>
        </p:nvGraphicFramePr>
        <p:xfrm>
          <a:off x="190500" y="800512"/>
          <a:ext cx="8763000" cy="5256975"/>
        </p:xfrm>
        <a:graphic>
          <a:graphicData uri="http://schemas.openxmlformats.org/drawingml/2006/table">
            <a:tbl>
              <a:tblPr/>
              <a:tblGrid>
                <a:gridCol w="8763000">
                  <a:extLst>
                    <a:ext uri="{9D8B030D-6E8A-4147-A177-3AD203B41FA5}">
                      <a16:colId xmlns:a16="http://schemas.microsoft.com/office/drawing/2014/main" val="20000"/>
                    </a:ext>
                  </a:extLst>
                </a:gridCol>
              </a:tblGrid>
              <a:tr h="1524000">
                <a:tc>
                  <a:txBody>
                    <a:bodyPr/>
                    <a:lstStyle/>
                    <a:p>
                      <a:pPr marL="0" marR="0" lvl="0" indent="0" algn="ctr" defTabSz="914400" rtl="1" eaLnBrk="1" fontAlgn="base" latinLnBrk="0" hangingPunct="1">
                        <a:lnSpc>
                          <a:spcPct val="80000"/>
                        </a:lnSpc>
                        <a:spcBef>
                          <a:spcPct val="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charset="0"/>
                        </a:rPr>
                        <a:t>السلام للكنيسة </a:t>
                      </a:r>
                      <a:endParaRPr kumimoji="0" lang="ar-EG" altLang="zh-CN" sz="28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charset="0"/>
                        </a:rPr>
                        <a:t>بيت الملائكة</a:t>
                      </a:r>
                      <a:endParaRPr kumimoji="0" lang="ar-EG" altLang="zh-CN" sz="28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charset="0"/>
                        </a:rPr>
                        <a:t> السلام للعذراء </a:t>
                      </a:r>
                      <a:endParaRPr kumimoji="0" lang="ar-EG" altLang="zh-CN" sz="28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charset="0"/>
                        </a:rPr>
                        <a:t>التي ولدت مخلصنا</a:t>
                      </a:r>
                      <a:endParaRPr kumimoji="0" lang="ar-EG" altLang="zh-CN"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600200">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&lt;ere ]</a:t>
                      </a:r>
                      <a:r>
                        <a:rPr kumimoji="0" lang="en-US" sz="3200" b="0" i="0" u="none" strike="noStrike" cap="none" normalizeH="0" baseline="0" dirty="0" err="1">
                          <a:ln>
                            <a:noFill/>
                          </a:ln>
                          <a:solidFill>
                            <a:srgbClr val="FFFF00"/>
                          </a:solidFill>
                          <a:effectLst/>
                          <a:latin typeface="Coptic1" pitchFamily="2" charset="0"/>
                          <a:cs typeface="Arial" charset="0"/>
                        </a:rPr>
                        <a:t>ekk~l</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cia</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p~/</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niaggeloc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,ere ]</a:t>
                      </a:r>
                      <a:r>
                        <a:rPr kumimoji="0" lang="en-US" sz="3200" b="0" i="0" u="none" strike="noStrike" cap="none" normalizeH="0" baseline="0" dirty="0" err="1">
                          <a:ln>
                            <a:noFill/>
                          </a:ln>
                          <a:solidFill>
                            <a:srgbClr val="FFFF00"/>
                          </a:solidFill>
                          <a:effectLst/>
                          <a:latin typeface="Coptic1" pitchFamily="2" charset="0"/>
                          <a:cs typeface="Arial" charset="0"/>
                        </a:rPr>
                        <a:t>paryenoc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e~tacmec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Pencwt</a:t>
                      </a:r>
                      <a:r>
                        <a:rPr kumimoji="0" lang="en-US" sz="3200" b="0" i="0" u="none" strike="noStrike" cap="none" normalizeH="0" baseline="0" dirty="0">
                          <a:ln>
                            <a:noFill/>
                          </a:ln>
                          <a:solidFill>
                            <a:srgbClr val="FFFF00"/>
                          </a:solidFill>
                          <a:effectLst/>
                          <a:latin typeface="Coptic1" pitchFamily="2" charset="0"/>
                          <a:cs typeface="Arial" charset="0"/>
                        </a:rPr>
                        <a:t>/r. </a:t>
                      </a:r>
                    </a:p>
                  </a:txBody>
                  <a:tcP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074863">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Salut </a:t>
                      </a:r>
                      <a:r>
                        <a:rPr kumimoji="0" lang="fr-CA"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pitchFamily="34" charset="0"/>
                        </a:rPr>
                        <a:t> l'église</a:t>
                      </a:r>
                    </a:p>
                    <a:p>
                      <a:pPr marL="0" marR="0" lvl="0" indent="0" algn="ctr" defTabSz="914400" rtl="0" eaLnBrk="1" fontAlgn="base" latinLnBrk="0" hangingPunct="1">
                        <a:lnSpc>
                          <a:spcPct val="8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la demeure des anges; </a:t>
                      </a:r>
                    </a:p>
                    <a:p>
                      <a:pPr marL="0" marR="0" lvl="0" indent="0" algn="ctr" defTabSz="914400" rtl="0" eaLnBrk="1" fontAlgn="base" latinLnBrk="0" hangingPunct="1">
                        <a:lnSpc>
                          <a:spcPct val="8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Salut </a:t>
                      </a:r>
                      <a:r>
                        <a:rPr kumimoji="0" lang="fr-CA"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pitchFamily="34" charset="0"/>
                        </a:rPr>
                        <a:t> la Vierge</a:t>
                      </a:r>
                    </a:p>
                    <a:p>
                      <a:pPr marL="0" marR="0" lvl="0" indent="0" algn="ctr" defTabSz="914400" rtl="0" eaLnBrk="1" fontAlgn="base" latinLnBrk="0" hangingPunct="1">
                        <a:lnSpc>
                          <a:spcPct val="8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 qui enfanta notre Sauveur.</a:t>
                      </a:r>
                      <a:endParaRPr kumimoji="0" lang="en-US" sz="2800" b="0" i="0" u="none" strike="noStrike" cap="none" normalizeH="0" baseline="0" dirty="0">
                        <a:ln>
                          <a:noFill/>
                        </a:ln>
                        <a:solidFill>
                          <a:schemeClr val="tx1"/>
                        </a:solidFill>
                        <a:effectLst/>
                        <a:latin typeface="Arial" charset="0"/>
                        <a:cs typeface="Arial" pitchFamily="34" charset="0"/>
                      </a:endParaRPr>
                    </a:p>
                  </a:txBody>
                  <a:tcP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3" name="Action Button: Custom 22">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06433" name="Group 33"/>
          <p:cNvGraphicFramePr>
            <a:graphicFrameLocks noGrp="1"/>
          </p:cNvGraphicFramePr>
          <p:nvPr/>
        </p:nvGraphicFramePr>
        <p:xfrm>
          <a:off x="76200" y="76200"/>
          <a:ext cx="9067800" cy="4267200"/>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295400">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Saint est celui qui est immortel</a:t>
                      </a:r>
                    </a:p>
                    <a:p>
                      <a:pPr marL="0" marR="0" lvl="0" indent="0" algn="ctr" defTabSz="914400" rtl="0" eaLnBrk="1" fontAlgn="base" latinLnBrk="0" hangingPunct="1">
                        <a:lnSpc>
                          <a:spcPct val="100000"/>
                        </a:lnSpc>
                        <a:spcBef>
                          <a:spcPts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bénis Ton héritage</a:t>
                      </a:r>
                    </a:p>
                    <a:p>
                      <a:pPr marL="0" marR="0" lvl="0" indent="0" algn="ctr" defTabSz="914400" rtl="0" eaLnBrk="1" fontAlgn="base" latinLnBrk="0" hangingPunct="1">
                        <a:lnSpc>
                          <a:spcPct val="100000"/>
                        </a:lnSpc>
                        <a:spcBef>
                          <a:spcPts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Que Ta pitié et Ta paix</a:t>
                      </a:r>
                    </a:p>
                    <a:p>
                      <a:pPr marL="0" marR="0" lvl="0" indent="0" algn="ctr" defTabSz="914400" rtl="0" eaLnBrk="1" fontAlgn="base" latinLnBrk="0" hangingPunct="1">
                        <a:lnSpc>
                          <a:spcPct val="100000"/>
                        </a:lnSpc>
                        <a:spcBef>
                          <a:spcPts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Soient une protection pour Ton peuple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قدوس الذي لا يموت</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بارك م</a:t>
                      </a:r>
                      <a:r>
                        <a:rPr kumimoji="0" lang="ar-EG" sz="2800" b="0" i="0" u="none" strike="noStrike" cap="none" normalizeH="0" baseline="0">
                          <a:ln>
                            <a:noFill/>
                          </a:ln>
                          <a:solidFill>
                            <a:schemeClr val="tx1"/>
                          </a:solidFill>
                          <a:effectLst/>
                          <a:latin typeface="Arial" charset="0"/>
                          <a:cs typeface="Arial" charset="0"/>
                        </a:rPr>
                        <a:t>ي</a:t>
                      </a:r>
                      <a:r>
                        <a:rPr kumimoji="0" lang="ar-SA" sz="2800" b="0" i="0" u="none" strike="noStrike" cap="none" normalizeH="0" baseline="0">
                          <a:ln>
                            <a:noFill/>
                          </a:ln>
                          <a:solidFill>
                            <a:schemeClr val="tx1"/>
                          </a:solidFill>
                          <a:effectLst/>
                          <a:latin typeface="Arial" charset="0"/>
                          <a:cs typeface="Arial" charset="0"/>
                        </a:rPr>
                        <a:t>راثك</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ولتكن رحمتك و</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سلامك</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حصناً لشعبك</a:t>
                      </a:r>
                      <a:endParaRPr kumimoji="0" lang="en-US" sz="36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Agioc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Ayanatoc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c~mou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e~tekk~l</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ronomia</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mare </a:t>
                      </a:r>
                      <a:r>
                        <a:rPr kumimoji="0" lang="en-US" sz="3200" b="0" i="0" u="none" strike="noStrike" cap="none" normalizeH="0" baseline="0" dirty="0" err="1">
                          <a:ln>
                            <a:noFill/>
                          </a:ln>
                          <a:solidFill>
                            <a:srgbClr val="FFFF00"/>
                          </a:solidFill>
                          <a:effectLst/>
                          <a:latin typeface="Coptic1" pitchFamily="2" charset="0"/>
                          <a:cs typeface="Arial" charset="0"/>
                        </a:rPr>
                        <a:t>peknai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tekhir</a:t>
                      </a:r>
                      <a:r>
                        <a:rPr kumimoji="0" lang="en-US" sz="3200" b="0" i="0" u="none" strike="noStrike" cap="none" normalizeH="0" baseline="0" dirty="0">
                          <a:ln>
                            <a:noFill/>
                          </a:ln>
                          <a:solidFill>
                            <a:srgbClr val="FFFF00"/>
                          </a:solidFill>
                          <a:effectLst/>
                          <a:latin typeface="Coptic1" pitchFamily="2" charset="0"/>
                          <a:cs typeface="Arial" charset="0"/>
                        </a:rPr>
                        <a:t>/n/:</a:t>
                      </a:r>
                    </a:p>
                    <a:p>
                      <a:pPr marL="0" marR="0" lvl="0" indent="0" algn="ctr" defTabSz="914400" rtl="0" eaLnBrk="1" fontAlgn="base" latinLnBrk="0" hangingPunct="1">
                        <a:lnSpc>
                          <a:spcPct val="100000"/>
                        </a:lnSpc>
                        <a:spcBef>
                          <a:spcPts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oi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n~cobt</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m~peklaoc</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24" descr="Seven Archangels"/>
          <p:cNvPicPr>
            <a:picLocks noChangeAspect="1" noChangeArrowheads="1"/>
          </p:cNvPicPr>
          <p:nvPr/>
        </p:nvPicPr>
        <p:blipFill>
          <a:blip r:embed="rId4" cstate="print"/>
          <a:srcRect/>
          <a:stretch>
            <a:fillRect/>
          </a:stretch>
        </p:blipFill>
        <p:spPr bwMode="auto">
          <a:xfrm>
            <a:off x="7432675" y="4648200"/>
            <a:ext cx="1558925" cy="2057400"/>
          </a:xfrm>
          <a:prstGeom prst="rect">
            <a:avLst/>
          </a:prstGeom>
          <a:noFill/>
          <a:ln w="9525">
            <a:noFill/>
            <a:miter lim="800000"/>
            <a:headEnd/>
            <a:tailEnd/>
          </a:ln>
        </p:spPr>
      </p:pic>
    </p:spTree>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08482" name="Group 34"/>
          <p:cNvGraphicFramePr>
            <a:graphicFrameLocks noGrp="1"/>
          </p:cNvGraphicFramePr>
          <p:nvPr/>
        </p:nvGraphicFramePr>
        <p:xfrm>
          <a:off x="76200" y="76200"/>
          <a:ext cx="9067800" cy="4303776"/>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295400">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Saint, Saint, Saint,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Seigneur des puissances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Le ciel et la Terre sont remplis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de Ton honneur et de Ta gloire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قدوس قدوس</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قدوس رب الصباؤت</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السماء والأرض</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مملوءتان من مجدك وكرامتك</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Je ,~</a:t>
                      </a:r>
                      <a:r>
                        <a:rPr kumimoji="0" lang="en-US" sz="3200" b="0" i="0" u="none" strike="noStrike" cap="none" normalizeH="0" baseline="0" dirty="0" err="1">
                          <a:ln>
                            <a:noFill/>
                          </a:ln>
                          <a:solidFill>
                            <a:srgbClr val="FFFF00"/>
                          </a:solidFill>
                          <a:effectLst/>
                          <a:latin typeface="Coptic1" pitchFamily="2" charset="0"/>
                          <a:cs typeface="Arial" charset="0"/>
                        </a:rPr>
                        <a:t>ouab</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ouoh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ouab</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ouab</a:t>
                      </a:r>
                      <a:r>
                        <a:rPr kumimoji="0" lang="en-US" sz="3200" b="0" i="0" u="none" strike="noStrike" cap="none" normalizeH="0" baseline="0" dirty="0">
                          <a:ln>
                            <a:noFill/>
                          </a:ln>
                          <a:solidFill>
                            <a:srgbClr val="FFFF00"/>
                          </a:solidFill>
                          <a:effectLst/>
                          <a:latin typeface="Coptic1" pitchFamily="2" charset="0"/>
                          <a:cs typeface="Arial" charset="0"/>
                        </a:rPr>
                        <a:t> p~[</a:t>
                      </a:r>
                      <a:r>
                        <a:rPr kumimoji="0" lang="en-US" sz="3200" b="0" i="0" u="none" strike="noStrike" cap="none" normalizeH="0" baseline="0" dirty="0" err="1">
                          <a:ln>
                            <a:noFill/>
                          </a:ln>
                          <a:solidFill>
                            <a:srgbClr val="FFFF00"/>
                          </a:solidFill>
                          <a:effectLst/>
                          <a:latin typeface="Coptic1" pitchFamily="2" charset="0"/>
                          <a:cs typeface="Arial" charset="0"/>
                        </a:rPr>
                        <a:t>oic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cabawy</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t~ve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p~kahi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meh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pekw~ou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pektaio</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24" descr="Seven Archangels"/>
          <p:cNvPicPr>
            <a:picLocks noChangeAspect="1" noChangeArrowheads="1"/>
          </p:cNvPicPr>
          <p:nvPr/>
        </p:nvPicPr>
        <p:blipFill>
          <a:blip r:embed="rId4" cstate="print"/>
          <a:srcRect/>
          <a:stretch>
            <a:fillRect/>
          </a:stretch>
        </p:blipFill>
        <p:spPr bwMode="auto">
          <a:xfrm>
            <a:off x="7432675" y="4648200"/>
            <a:ext cx="1558925" cy="2057400"/>
          </a:xfrm>
          <a:prstGeom prst="rect">
            <a:avLst/>
          </a:prstGeom>
          <a:noFill/>
          <a:ln w="9525">
            <a:noFill/>
            <a:miter lim="800000"/>
            <a:headEnd/>
            <a:tailEnd/>
          </a:ln>
        </p:spPr>
      </p:pic>
    </p:spTree>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10523" name="Group 27"/>
          <p:cNvGraphicFramePr>
            <a:graphicFrameLocks noGrp="1"/>
          </p:cNvGraphicFramePr>
          <p:nvPr/>
        </p:nvGraphicFramePr>
        <p:xfrm>
          <a:off x="76200" y="76200"/>
          <a:ext cx="9067800" cy="4303776"/>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295400">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Quand ils disent:  </a:t>
                      </a:r>
                      <a:r>
                        <a:rPr kumimoji="0" lang="en-CA" sz="2800" b="0" i="0" u="none" strike="noStrike" cap="none" normalizeH="0" baseline="0" dirty="0">
                          <a:ln>
                            <a:noFill/>
                          </a:ln>
                          <a:solidFill>
                            <a:schemeClr val="tx1"/>
                          </a:solidFill>
                          <a:effectLst/>
                          <a:latin typeface="Arial" charset="0"/>
                          <a:cs typeface="Arial" charset="0"/>
                        </a:rPr>
                        <a:t>“</a:t>
                      </a:r>
                      <a:r>
                        <a:rPr kumimoji="0" lang="fr-CA" sz="2800" b="0" i="0" u="none" strike="noStrike" cap="none" normalizeH="0" baseline="0" dirty="0">
                          <a:ln>
                            <a:noFill/>
                          </a:ln>
                          <a:solidFill>
                            <a:schemeClr val="tx1"/>
                          </a:solidFill>
                          <a:effectLst/>
                          <a:latin typeface="Arial" charset="0"/>
                          <a:cs typeface="Arial" charset="0"/>
                        </a:rPr>
                        <a:t>Alléluia</a:t>
                      </a:r>
                      <a:r>
                        <a:rPr kumimoji="0" lang="en-CA" sz="2800" b="0" i="0" u="none" strike="noStrike" cap="none" normalizeH="0" baseline="0" dirty="0">
                          <a:ln>
                            <a:noFill/>
                          </a:ln>
                          <a:solidFill>
                            <a:schemeClr val="tx1"/>
                          </a:solidFill>
                          <a:effectLst/>
                          <a:latin typeface="Arial" charset="0"/>
                          <a:cs typeface="Arial" charset="0"/>
                        </a:rPr>
                        <a:t>”</a:t>
                      </a: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Les célestes répondent disant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a:t>
                      </a:r>
                      <a:r>
                        <a:rPr kumimoji="0" lang="fr-CA" sz="2800" b="0" i="0" u="none" strike="noStrike" cap="none" normalizeH="0" baseline="0" dirty="0">
                          <a:ln>
                            <a:noFill/>
                          </a:ln>
                          <a:solidFill>
                            <a:schemeClr val="tx1"/>
                          </a:solidFill>
                          <a:effectLst/>
                          <a:latin typeface="Arial" charset="0"/>
                          <a:cs typeface="Arial" charset="0"/>
                        </a:rPr>
                        <a:t>Saint. Amen. Alléluia</a:t>
                      </a:r>
                      <a:r>
                        <a:rPr kumimoji="0" lang="en-CA" sz="2800" b="0" i="0" u="none" strike="noStrike" cap="none" normalizeH="0" baseline="0" dirty="0">
                          <a:ln>
                            <a:noFill/>
                          </a:ln>
                          <a:solidFill>
                            <a:schemeClr val="tx1"/>
                          </a:solidFill>
                          <a:effectLst/>
                          <a:latin typeface="Arial" charset="0"/>
                          <a:cs typeface="Arial" charset="0"/>
                        </a:rPr>
                        <a:t>”</a:t>
                      </a: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La gloire est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notre Dieu</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إذا ما قالوا هلليلويا</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يتبعهم</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السمائيون قائلين قدوس آمين</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هلليلويا</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المجد هو لإلهنا</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Ausanjoc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m~piAl</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sare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niv</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oui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ouwh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m~mwou</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je </a:t>
                      </a:r>
                      <a:r>
                        <a:rPr kumimoji="0" lang="en-US" sz="3200" b="0" i="0" u="none" strike="noStrike" cap="none" normalizeH="0" baseline="0" dirty="0" err="1">
                          <a:ln>
                            <a:noFill/>
                          </a:ln>
                          <a:solidFill>
                            <a:srgbClr val="FFFF00"/>
                          </a:solidFill>
                          <a:effectLst/>
                          <a:latin typeface="Coptic1" pitchFamily="2" charset="0"/>
                          <a:cs typeface="Arial" charset="0"/>
                        </a:rPr>
                        <a:t>a~gioc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a~m</a:t>
                      </a:r>
                      <a:r>
                        <a:rPr kumimoji="0" lang="en-US" sz="3200" b="0" i="0" u="none" strike="noStrike" cap="none" normalizeH="0" baseline="0" dirty="0">
                          <a:ln>
                            <a:noFill/>
                          </a:ln>
                          <a:solidFill>
                            <a:srgbClr val="FFFF00"/>
                          </a:solidFill>
                          <a:effectLst/>
                          <a:latin typeface="Coptic1" pitchFamily="2" charset="0"/>
                          <a:cs typeface="Arial" charset="0"/>
                        </a:rPr>
                        <a:t>/n Al#: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piw~ou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va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Pennou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24" descr="Seven Archangels"/>
          <p:cNvPicPr>
            <a:picLocks noChangeAspect="1" noChangeArrowheads="1"/>
          </p:cNvPicPr>
          <p:nvPr/>
        </p:nvPicPr>
        <p:blipFill>
          <a:blip r:embed="rId4" cstate="print"/>
          <a:srcRect/>
          <a:stretch>
            <a:fillRect/>
          </a:stretch>
        </p:blipFill>
        <p:spPr bwMode="auto">
          <a:xfrm>
            <a:off x="7432675" y="4648200"/>
            <a:ext cx="1558925" cy="2057400"/>
          </a:xfrm>
          <a:prstGeom prst="rect">
            <a:avLst/>
          </a:prstGeom>
          <a:noFill/>
          <a:ln w="9525">
            <a:noFill/>
            <a:miter lim="800000"/>
            <a:headEnd/>
            <a:tailEnd/>
          </a:ln>
        </p:spPr>
      </p:pic>
    </p:spTree>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12576" name="Group 32"/>
          <p:cNvGraphicFramePr>
            <a:graphicFrameLocks noGrp="1"/>
          </p:cNvGraphicFramePr>
          <p:nvPr/>
        </p:nvGraphicFramePr>
        <p:xfrm>
          <a:off x="76200" y="0"/>
          <a:ext cx="9067800" cy="4267200"/>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295400">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Intercédez pour nous,</a:t>
                      </a:r>
                      <a:endParaRPr kumimoji="0" lang="fr-FR" sz="2800" b="0" i="0" u="none" strike="noStrike" cap="none" normalizeH="0" baseline="0" dirty="0">
                        <a:ln>
                          <a:noFill/>
                        </a:ln>
                        <a:solidFill>
                          <a:schemeClr val="tx1"/>
                        </a:solidFill>
                        <a:effectLst/>
                        <a:latin typeface="Arial" charset="0"/>
                        <a:cs typeface="Arial" charset="0"/>
                      </a:endParaRPr>
                    </a:p>
                    <a:p>
                      <a:pPr marL="0" marR="0" lvl="0" indent="0" algn="ctr" defTabSz="914400" rtl="0" eaLnBrk="1" fontAlgn="base" latinLnBrk="0" hangingPunct="1">
                        <a:lnSpc>
                          <a:spcPct val="100000"/>
                        </a:lnSpc>
                        <a:spcBef>
                          <a:spcPts val="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O hôtes angéliques,</a:t>
                      </a:r>
                    </a:p>
                    <a:p>
                      <a:pPr marL="0" marR="0" lvl="0" indent="0" algn="ctr" defTabSz="914400" rtl="0" eaLnBrk="1" fontAlgn="base" latinLnBrk="0" hangingPunct="1">
                        <a:lnSpc>
                          <a:spcPct val="100000"/>
                        </a:lnSpc>
                        <a:spcBef>
                          <a:spcPts val="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et les ordres célestes, </a:t>
                      </a:r>
                    </a:p>
                    <a:p>
                      <a:pPr marL="0" marR="0" lvl="0" indent="0" algn="ctr" defTabSz="914400" rtl="0" eaLnBrk="1" fontAlgn="base" latinLnBrk="0" hangingPunct="1">
                        <a:lnSpc>
                          <a:spcPct val="100000"/>
                        </a:lnSpc>
                        <a:spcBef>
                          <a:spcPts val="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Pour qu'Il nous pardonne nos péchés.</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ts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إشفعوا</a:t>
                      </a:r>
                      <a:r>
                        <a:rPr kumimoji="0" lang="ar-EG" sz="2800" b="0" i="0" u="none" strike="noStrike" cap="none" normalizeH="0" baseline="0">
                          <a:ln>
                            <a:noFill/>
                          </a:ln>
                          <a:solidFill>
                            <a:schemeClr val="tx1"/>
                          </a:solidFill>
                          <a:effectLst/>
                          <a:latin typeface="Arial" charset="0"/>
                          <a:cs typeface="Arial" charset="0"/>
                        </a:rPr>
                        <a:t> فينا</a:t>
                      </a:r>
                    </a:p>
                    <a:p>
                      <a:pPr marL="0" marR="0" lvl="0" indent="0" algn="r" defTabSz="914400" rtl="1" eaLnBrk="1" fontAlgn="base" latinLnBrk="0" hangingPunct="1">
                        <a:lnSpc>
                          <a:spcPct val="100000"/>
                        </a:lnSpc>
                        <a:spcBef>
                          <a:spcPts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أيها العساكر الملائكية </a:t>
                      </a:r>
                      <a:br>
                        <a:rPr kumimoji="0" lang="ar-SA" sz="28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والطغمات السمائية</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ts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ليغفر</a:t>
                      </a:r>
                      <a:r>
                        <a:rPr kumimoji="0" lang="ar-EG" sz="2800" b="0" i="0" u="none" strike="noStrike" cap="none" normalizeH="0" baseline="0">
                          <a:ln>
                            <a:noFill/>
                          </a:ln>
                          <a:solidFill>
                            <a:schemeClr val="tx1"/>
                          </a:solidFill>
                          <a:effectLst/>
                          <a:latin typeface="Arial" charset="0"/>
                          <a:cs typeface="Arial" charset="0"/>
                        </a:rPr>
                        <a:t> لنا خطايانا</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Arip~recbeuin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e~h~r</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e~jwn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ni~c~tratia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n~aggelikon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nem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nitagma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n~e~pouranion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n~tef,a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nennobi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pic>
        <p:nvPicPr>
          <p:cNvPr id="434184" name="Picture 14" descr="Seven Archangels"/>
          <p:cNvPicPr>
            <a:picLocks noChangeAspect="1" noChangeArrowheads="1"/>
          </p:cNvPicPr>
          <p:nvPr/>
        </p:nvPicPr>
        <p:blipFill>
          <a:blip r:embed="rId3" cstate="print"/>
          <a:srcRect/>
          <a:stretch>
            <a:fillRect/>
          </a:stretch>
        </p:blipFill>
        <p:spPr bwMode="auto">
          <a:xfrm>
            <a:off x="381000" y="4267200"/>
            <a:ext cx="1558925" cy="2057400"/>
          </a:xfrm>
          <a:prstGeom prst="rect">
            <a:avLst/>
          </a:prstGeom>
          <a:noFill/>
          <a:ln w="9525">
            <a:noFill/>
            <a:miter lim="800000"/>
            <a:headEnd/>
            <a:tailEnd/>
          </a:ln>
        </p:spPr>
      </p:pic>
      <p:sp>
        <p:nvSpPr>
          <p:cNvPr id="434185" name="AutoShape 33">
            <a:hlinkClick r:id="rId4" action="ppaction://hlinksldjump" highlightClick="1"/>
          </p:cNvPr>
          <p:cNvSpPr>
            <a:spLocks noChangeArrowheads="1"/>
          </p:cNvSpPr>
          <p:nvPr/>
        </p:nvSpPr>
        <p:spPr bwMode="auto">
          <a:xfrm>
            <a:off x="7543800" y="5791200"/>
            <a:ext cx="1600200" cy="457200"/>
          </a:xfrm>
          <a:prstGeom prst="actionButtonBlank">
            <a:avLst/>
          </a:prstGeom>
          <a:solidFill>
            <a:srgbClr val="800000"/>
          </a:solidFill>
          <a:ln w="9525">
            <a:noFill/>
            <a:miter lim="800000"/>
            <a:headEnd/>
            <a:tailEnd/>
          </a:ln>
        </p:spPr>
        <p:txBody>
          <a:bodyPr wrap="none" tIns="118800" bIns="118800" anchor="ctr"/>
          <a:lstStyle/>
          <a:p>
            <a:pPr algn="ctr">
              <a:lnSpc>
                <a:spcPct val="90000"/>
              </a:lnSpc>
              <a:spcBef>
                <a:spcPct val="0"/>
              </a:spcBef>
            </a:pPr>
            <a:r>
              <a:rPr lang="en-CA" sz="1600" b="1" dirty="0"/>
              <a:t>The Apostles</a:t>
            </a:r>
            <a:endParaRPr lang="ar-EG" sz="1600" b="1" dirty="0"/>
          </a:p>
          <a:p>
            <a:pPr algn="ctr">
              <a:lnSpc>
                <a:spcPct val="90000"/>
              </a:lnSpc>
              <a:spcBef>
                <a:spcPct val="0"/>
              </a:spcBef>
            </a:pPr>
            <a:r>
              <a:rPr lang="ar-EG" sz="1600" b="1" dirty="0"/>
              <a:t>الرسل</a:t>
            </a:r>
            <a:endParaRPr lang="en-CA" sz="400" b="1" dirty="0"/>
          </a:p>
        </p:txBody>
      </p:sp>
      <p:sp>
        <p:nvSpPr>
          <p:cNvPr id="434186" name="AutoShape 34">
            <a:hlinkClick r:id="rId5" action="ppaction://hlinksldjump" highlightClick="1"/>
          </p:cNvPr>
          <p:cNvSpPr>
            <a:spLocks noChangeArrowheads="1"/>
          </p:cNvSpPr>
          <p:nvPr/>
        </p:nvSpPr>
        <p:spPr bwMode="auto">
          <a:xfrm>
            <a:off x="7543800" y="5181600"/>
            <a:ext cx="1600200" cy="533400"/>
          </a:xfrm>
          <a:prstGeom prst="actionButtonBlank">
            <a:avLst/>
          </a:prstGeom>
          <a:solidFill>
            <a:srgbClr val="800000"/>
          </a:solidFill>
          <a:ln w="9525">
            <a:noFill/>
            <a:miter lim="800000"/>
            <a:headEnd/>
            <a:tailEnd/>
          </a:ln>
        </p:spPr>
        <p:txBody>
          <a:bodyPr wrap="none" tIns="118800" bIns="118800" anchor="ctr"/>
          <a:lstStyle/>
          <a:p>
            <a:pPr algn="ctr">
              <a:lnSpc>
                <a:spcPct val="90000"/>
              </a:lnSpc>
              <a:spcBef>
                <a:spcPct val="0"/>
              </a:spcBef>
            </a:pPr>
            <a:r>
              <a:rPr lang="en-CA" sz="1400" b="1" dirty="0"/>
              <a:t>St John the Baptist</a:t>
            </a:r>
            <a:endParaRPr lang="ar-EG" sz="1400" b="1" dirty="0"/>
          </a:p>
          <a:p>
            <a:pPr algn="ctr">
              <a:lnSpc>
                <a:spcPct val="90000"/>
              </a:lnSpc>
              <a:spcBef>
                <a:spcPct val="0"/>
              </a:spcBef>
            </a:pPr>
            <a:r>
              <a:rPr lang="ar-EG" sz="1400" b="1" dirty="0"/>
              <a:t>يوحنا المعمدان</a:t>
            </a:r>
            <a:endParaRPr lang="en-CA" sz="300" b="1" dirty="0"/>
          </a:p>
        </p:txBody>
      </p:sp>
      <p:sp>
        <p:nvSpPr>
          <p:cNvPr id="7" name="AutoShape 24">
            <a:hlinkClick r:id="rId6"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8" name="AutoShape 24">
            <a:hlinkClick r:id="rId7"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9" name="Action Button: Custom 8">
            <a:hlinkClick r:id="rId8"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14642" name="Group 50"/>
          <p:cNvGraphicFramePr>
            <a:graphicFrameLocks noGrp="1"/>
          </p:cNvGraphicFramePr>
          <p:nvPr/>
        </p:nvGraphicFramePr>
        <p:xfrm>
          <a:off x="76200" y="1295400"/>
          <a:ext cx="9067800" cy="3940810"/>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676400">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Parmi les enfants des femmes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Personne ne te ressemble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   tu es grand parmi les saints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O Jean Baptiste.</a:t>
                      </a:r>
                      <a:r>
                        <a:rPr kumimoji="0" lang="en-CA" sz="2400" b="0" i="0" u="none" strike="noStrike" cap="none" normalizeH="0" baseline="0" dirty="0">
                          <a:ln>
                            <a:noFill/>
                          </a:ln>
                          <a:solidFill>
                            <a:schemeClr val="tx1"/>
                          </a:solidFill>
                          <a:effectLst/>
                          <a:latin typeface="Arial" charset="0"/>
                          <a:cs typeface="Arial" charset="0"/>
                        </a:rPr>
                        <a:t> </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لم يقم </a:t>
                      </a:r>
                      <a:r>
                        <a:rPr kumimoji="0" lang="ar-EG" sz="2800" b="0" i="0" u="none" strike="noStrike" cap="none" normalizeH="0" baseline="0" dirty="0" err="1">
                          <a:ln>
                            <a:noFill/>
                          </a:ln>
                          <a:solidFill>
                            <a:schemeClr val="tx1"/>
                          </a:solidFill>
                          <a:effectLst/>
                          <a:latin typeface="Arial" charset="0"/>
                          <a:cs typeface="Arial" charset="0"/>
                        </a:rPr>
                        <a:t>فى</a:t>
                      </a:r>
                      <a:r>
                        <a:rPr kumimoji="0" lang="ar-EG" sz="2800" b="0" i="0" u="none" strike="noStrike" cap="none" normalizeH="0" baseline="0" dirty="0">
                          <a:ln>
                            <a:noFill/>
                          </a:ln>
                          <a:solidFill>
                            <a:schemeClr val="tx1"/>
                          </a:solidFill>
                          <a:effectLst/>
                          <a:latin typeface="Arial" charset="0"/>
                          <a:cs typeface="Arial" charset="0"/>
                        </a:rPr>
                        <a:t> مواليد النساء </a:t>
                      </a:r>
                      <a:endParaRPr kumimoji="0" lang="fr-FR"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من يشبهك.</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err="1">
                          <a:ln>
                            <a:noFill/>
                          </a:ln>
                          <a:solidFill>
                            <a:schemeClr val="tx1"/>
                          </a:solidFill>
                          <a:effectLst/>
                          <a:latin typeface="Arial" charset="0"/>
                          <a:cs typeface="Arial" charset="0"/>
                        </a:rPr>
                        <a:t>انت</a:t>
                      </a:r>
                      <a:r>
                        <a:rPr kumimoji="0" lang="ar-EG" sz="2800" b="0" i="0" u="none" strike="noStrike" cap="none" normalizeH="0" baseline="0" dirty="0">
                          <a:ln>
                            <a:noFill/>
                          </a:ln>
                          <a:solidFill>
                            <a:schemeClr val="tx1"/>
                          </a:solidFill>
                          <a:effectLst/>
                          <a:latin typeface="Arial" charset="0"/>
                          <a:cs typeface="Arial" charset="0"/>
                        </a:rPr>
                        <a:t> عظيم </a:t>
                      </a:r>
                      <a:r>
                        <a:rPr kumimoji="0" lang="ar-EG" sz="2800" b="0" i="0" u="none" strike="noStrike" cap="none" normalizeH="0" baseline="0" dirty="0" err="1">
                          <a:ln>
                            <a:noFill/>
                          </a:ln>
                          <a:solidFill>
                            <a:schemeClr val="tx1"/>
                          </a:solidFill>
                          <a:effectLst/>
                          <a:latin typeface="Arial" charset="0"/>
                          <a:cs typeface="Arial" charset="0"/>
                        </a:rPr>
                        <a:t>فى</a:t>
                      </a:r>
                      <a:r>
                        <a:rPr kumimoji="0" lang="ar-EG" sz="2800" b="0" i="0" u="none" strike="noStrike" cap="none" normalizeH="0" baseline="0" dirty="0">
                          <a:ln>
                            <a:noFill/>
                          </a:ln>
                          <a:solidFill>
                            <a:schemeClr val="tx1"/>
                          </a:solidFill>
                          <a:effectLst/>
                          <a:latin typeface="Arial" charset="0"/>
                          <a:cs typeface="Arial" charset="0"/>
                        </a:rPr>
                        <a:t> جميع القديسين. </a:t>
                      </a:r>
                      <a:r>
                        <a:rPr kumimoji="0" lang="ar-EG" sz="2800" b="0" i="0" u="none" strike="noStrike" cap="none" normalizeH="0" baseline="0" dirty="0" err="1">
                          <a:ln>
                            <a:noFill/>
                          </a:ln>
                          <a:solidFill>
                            <a:schemeClr val="tx1"/>
                          </a:solidFill>
                          <a:effectLst/>
                          <a:latin typeface="Arial" charset="0"/>
                          <a:cs typeface="Arial" charset="0"/>
                        </a:rPr>
                        <a:t>يايوحنا</a:t>
                      </a:r>
                      <a:r>
                        <a:rPr kumimoji="0" lang="ar-EG" sz="2800" b="0" i="0" u="none" strike="noStrike" cap="none" normalizeH="0" baseline="0" dirty="0">
                          <a:ln>
                            <a:noFill/>
                          </a:ln>
                          <a:solidFill>
                            <a:schemeClr val="tx1"/>
                          </a:solidFill>
                          <a:effectLst/>
                          <a:latin typeface="Arial" charset="0"/>
                          <a:cs typeface="Arial" charset="0"/>
                        </a:rPr>
                        <a:t> المعمدان</a:t>
                      </a:r>
                      <a:r>
                        <a:rPr kumimoji="0" lang="ar-SA" sz="2800" b="0" i="0" u="none" strike="noStrike" cap="none" normalizeH="0" baseline="0" dirty="0">
                          <a:ln>
                            <a:noFill/>
                          </a:ln>
                          <a:solidFill>
                            <a:schemeClr val="tx1"/>
                          </a:solidFill>
                          <a:effectLst/>
                          <a:latin typeface="Arial" charset="0"/>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963738">
                <a:tc gridSpan="2">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Mpe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ouon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twnf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nijinmici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75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nihiomi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efo~ni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m~mok</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75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n~yok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t/</a:t>
                      </a:r>
                      <a:r>
                        <a:rPr kumimoji="0" lang="en-US" sz="3400" b="0" i="0" u="none" strike="noStrike" cap="none" normalizeH="0" baseline="0" dirty="0" err="1">
                          <a:ln>
                            <a:noFill/>
                          </a:ln>
                          <a:solidFill>
                            <a:srgbClr val="FFFF00"/>
                          </a:solidFill>
                          <a:effectLst/>
                          <a:latin typeface="Coptic1" pitchFamily="2" charset="0"/>
                          <a:cs typeface="Arial" charset="0"/>
                        </a:rPr>
                        <a:t>rou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75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Iwann</a:t>
                      </a:r>
                      <a:r>
                        <a:rPr kumimoji="0" lang="en-US" sz="3400" b="0" i="0" u="none" strike="noStrike" cap="none" normalizeH="0" baseline="0" dirty="0">
                          <a:ln>
                            <a:noFill/>
                          </a:ln>
                          <a:solidFill>
                            <a:srgbClr val="FFFF00"/>
                          </a:solidFill>
                          <a:effectLst/>
                          <a:latin typeface="Coptic1" pitchFamily="2" charset="0"/>
                          <a:cs typeface="Arial" charset="0"/>
                        </a:rPr>
                        <a:t>/c </a:t>
                      </a:r>
                      <a:r>
                        <a:rPr kumimoji="0" lang="en-US" sz="3400" b="0" i="0" u="none" strike="noStrike" cap="none" normalizeH="0" baseline="0" dirty="0" err="1">
                          <a:ln>
                            <a:noFill/>
                          </a:ln>
                          <a:solidFill>
                            <a:srgbClr val="FFFF00"/>
                          </a:solidFill>
                          <a:effectLst/>
                          <a:latin typeface="Coptic1" pitchFamily="2" charset="0"/>
                          <a:cs typeface="Arial" charset="0"/>
                        </a:rPr>
                        <a:t>piref</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wmc</a:t>
                      </a:r>
                      <a:endParaRPr kumimoji="0" lang="en-US" sz="3400" b="0" i="0" u="none" strike="noStrike" cap="none" normalizeH="0" baseline="0" dirty="0">
                        <a:ln>
                          <a:noFill/>
                        </a:ln>
                        <a:solidFill>
                          <a:srgbClr val="FFFF00"/>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graphicFrame>
        <p:nvGraphicFramePr>
          <p:cNvPr id="12014618" name="Group 26"/>
          <p:cNvGraphicFramePr>
            <a:graphicFrameLocks noGrp="1"/>
          </p:cNvGraphicFramePr>
          <p:nvPr/>
        </p:nvGraphicFramePr>
        <p:xfrm>
          <a:off x="1092200" y="76200"/>
          <a:ext cx="7137400" cy="822960"/>
        </p:xfrm>
        <a:graphic>
          <a:graphicData uri="http://schemas.openxmlformats.org/drawingml/2006/table">
            <a:tbl>
              <a:tblPr/>
              <a:tblGrid>
                <a:gridCol w="3657600">
                  <a:extLst>
                    <a:ext uri="{9D8B030D-6E8A-4147-A177-3AD203B41FA5}">
                      <a16:colId xmlns:a16="http://schemas.microsoft.com/office/drawing/2014/main" val="20000"/>
                    </a:ext>
                  </a:extLst>
                </a:gridCol>
                <a:gridCol w="3479800">
                  <a:extLst>
                    <a:ext uri="{9D8B030D-6E8A-4147-A177-3AD203B41FA5}">
                      <a16:colId xmlns:a16="http://schemas.microsoft.com/office/drawing/2014/main" val="20001"/>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cs typeface="Arial" charset="0"/>
                        </a:rPr>
                        <a:t>DOXOLOGIE POUR SAINT JEAN BAPTISTE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dirty="0" err="1">
                          <a:ln>
                            <a:noFill/>
                          </a:ln>
                          <a:solidFill>
                            <a:schemeClr val="tx1"/>
                          </a:solidFill>
                          <a:effectLst/>
                          <a:latin typeface="Arial" charset="0"/>
                          <a:cs typeface="Arial" charset="0"/>
                        </a:rPr>
                        <a:t>ذكصولوجية</a:t>
                      </a:r>
                      <a:r>
                        <a:rPr kumimoji="0" lang="ar-EG" sz="3200" b="0" i="0" u="none" strike="noStrike" cap="none" normalizeH="0" baseline="0" dirty="0">
                          <a:ln>
                            <a:noFill/>
                          </a:ln>
                          <a:solidFill>
                            <a:schemeClr val="tx1"/>
                          </a:solidFill>
                          <a:effectLst/>
                          <a:latin typeface="Arial" charset="0"/>
                          <a:cs typeface="Arial" charset="0"/>
                        </a:rPr>
                        <a:t> </a:t>
                      </a:r>
                      <a:r>
                        <a:rPr kumimoji="0" lang="ar-EG" sz="2400" b="1" i="0" u="none" strike="noStrike" cap="none" normalizeH="0" baseline="0" dirty="0">
                          <a:ln>
                            <a:noFill/>
                          </a:ln>
                          <a:solidFill>
                            <a:schemeClr val="tx1"/>
                          </a:solidFill>
                          <a:effectLst/>
                          <a:latin typeface="Arial" charset="0"/>
                          <a:cs typeface="Arial" charset="0"/>
                        </a:rPr>
                        <a:t>يوحنا المعمدان</a:t>
                      </a:r>
                      <a:endParaRPr kumimoji="0" lang="en-CA" sz="24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35218" name="Picture 31" descr="St John the Baptist"/>
          <p:cNvPicPr>
            <a:picLocks noChangeAspect="1" noChangeArrowheads="1"/>
          </p:cNvPicPr>
          <p:nvPr/>
        </p:nvPicPr>
        <p:blipFill>
          <a:blip r:embed="rId3" cstate="print"/>
          <a:srcRect/>
          <a:stretch>
            <a:fillRect/>
          </a:stretch>
        </p:blipFill>
        <p:spPr bwMode="auto">
          <a:xfrm>
            <a:off x="3886200" y="5257800"/>
            <a:ext cx="1371600" cy="1397001"/>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16682" name="Group 42"/>
          <p:cNvGraphicFramePr>
            <a:graphicFrameLocks noGrp="1"/>
          </p:cNvGraphicFramePr>
          <p:nvPr/>
        </p:nvGraphicFramePr>
        <p:xfrm>
          <a:off x="76200" y="257175"/>
          <a:ext cx="9067800" cy="4275201"/>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800225">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Tu es meilleur qu’un prophète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Tu t’es élève dans la fidélité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Tu es l’ami de l’époux</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L’Agneau de Dieu.</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أنت افضل من نبى.</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تعاليت فى البر.</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أنت هو صديق الختن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حمل الله</a:t>
                      </a:r>
                      <a:r>
                        <a:rPr kumimoji="0" lang="ar-SA" sz="2800" b="0" i="0" u="none" strike="noStrike" cap="none" normalizeH="0" baseline="0">
                          <a:ln>
                            <a:noFill/>
                          </a:ln>
                          <a:solidFill>
                            <a:schemeClr val="tx1"/>
                          </a:solidFill>
                          <a:effectLst/>
                          <a:latin typeface="Arial" charset="0"/>
                          <a:cs typeface="Arial" charset="0"/>
                        </a:rPr>
                        <a:t>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Nyok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ouhouo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m~p~rov</a:t>
                      </a:r>
                      <a:r>
                        <a:rPr kumimoji="0" lang="en-US" sz="3400" b="0" i="0" u="none" strike="noStrike" cap="none" normalizeH="0" baseline="0" dirty="0">
                          <a:ln>
                            <a:noFill/>
                          </a:ln>
                          <a:solidFill>
                            <a:srgbClr val="FFFF00"/>
                          </a:solidFill>
                          <a:effectLst/>
                          <a:latin typeface="Coptic1" pitchFamily="2" charset="0"/>
                          <a:cs typeface="Arial" charset="0"/>
                        </a:rPr>
                        <a:t>/t/c:</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ak</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ici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n~yok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p~s~v</a:t>
                      </a:r>
                      <a:r>
                        <a:rPr kumimoji="0" lang="en-US" sz="3400" b="0" i="0" u="none" strike="noStrike" cap="none" normalizeH="0" baseline="0" dirty="0">
                          <a:ln>
                            <a:noFill/>
                          </a:ln>
                          <a:solidFill>
                            <a:srgbClr val="FFFF00"/>
                          </a:solidFill>
                          <a:effectLst/>
                          <a:latin typeface="Coptic1" pitchFamily="2" charset="0"/>
                          <a:cs typeface="Arial" charset="0"/>
                        </a:rPr>
                        <a:t>/r </a:t>
                      </a:r>
                      <a:r>
                        <a:rPr kumimoji="0" lang="en-US" sz="3400" b="0" i="0" u="none" strike="noStrike" cap="none" normalizeH="0" baseline="0" dirty="0" err="1">
                          <a:ln>
                            <a:noFill/>
                          </a:ln>
                          <a:solidFill>
                            <a:srgbClr val="FFFF00"/>
                          </a:solidFill>
                          <a:effectLst/>
                          <a:latin typeface="Coptic1" pitchFamily="2" charset="0"/>
                          <a:cs typeface="Arial" charset="0"/>
                        </a:rPr>
                        <a:t>m~pipatselet</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pihi</a:t>
                      </a:r>
                      <a:r>
                        <a:rPr kumimoji="0" lang="en-US" sz="3400" b="0" i="0" u="none" strike="noStrike" cap="none" normalizeH="0" baseline="0" dirty="0">
                          <a:ln>
                            <a:noFill/>
                          </a:ln>
                          <a:solidFill>
                            <a:srgbClr val="FFFF00"/>
                          </a:solidFill>
                          <a:effectLst/>
                          <a:latin typeface="Coptic1" pitchFamily="2" charset="0"/>
                          <a:cs typeface="Arial" charset="0"/>
                        </a:rPr>
                        <a:t>/b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Vnou</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31" descr="St John the Baptist"/>
          <p:cNvPicPr>
            <a:picLocks noChangeAspect="1" noChangeArrowheads="1"/>
          </p:cNvPicPr>
          <p:nvPr/>
        </p:nvPicPr>
        <p:blipFill>
          <a:blip r:embed="rId4" cstate="print"/>
          <a:srcRect/>
          <a:stretch>
            <a:fillRect/>
          </a:stretch>
        </p:blipFill>
        <p:spPr bwMode="auto">
          <a:xfrm>
            <a:off x="3886200" y="5257800"/>
            <a:ext cx="1371600" cy="1397001"/>
          </a:xfrm>
          <a:prstGeom prst="rect">
            <a:avLst/>
          </a:prstGeom>
          <a:noFill/>
          <a:ln w="9525">
            <a:noFill/>
            <a:miter lim="800000"/>
            <a:headEnd/>
            <a:tailEnd/>
          </a:ln>
        </p:spPr>
      </p:pic>
    </p:spTree>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18709" name="Group 21"/>
          <p:cNvGraphicFramePr>
            <a:graphicFrameLocks noGrp="1"/>
          </p:cNvGraphicFramePr>
          <p:nvPr/>
        </p:nvGraphicFramePr>
        <p:xfrm>
          <a:off x="0" y="257175"/>
          <a:ext cx="9067800" cy="4529328"/>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066800">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Tu as témoigné La vraie Lumière,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Qui est venue au monde,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Et ceux qui croient en son nom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Sont devenus les fils de la Lumière</a:t>
                      </a:r>
                      <a:r>
                        <a:rPr kumimoji="0" lang="en-CA" sz="2400" b="0" i="0" u="none" strike="noStrike" cap="none" normalizeH="0" baseline="0" dirty="0">
                          <a:ln>
                            <a:noFill/>
                          </a:ln>
                          <a:solidFill>
                            <a:schemeClr val="tx1"/>
                          </a:solidFill>
                          <a:effectLst/>
                          <a:latin typeface="Arial" charset="0"/>
                          <a:cs typeface="Arial" charset="0"/>
                        </a:rPr>
                        <a:t>. </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شهدت للنور الحقيقى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الذى اتى الى العالم .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الذين يؤمنون باسمه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صاروا بنى النور.</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Akermeyre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piouwini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n~tav~m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e~tafi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e~pikocmoc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n/</a:t>
                      </a:r>
                      <a:r>
                        <a:rPr kumimoji="0" lang="en-US" sz="3400" b="0" i="0" u="none" strike="noStrike" cap="none" normalizeH="0" baseline="0" dirty="0" err="1">
                          <a:ln>
                            <a:noFill/>
                          </a:ln>
                          <a:solidFill>
                            <a:srgbClr val="FFFF00"/>
                          </a:solidFill>
                          <a:effectLst/>
                          <a:latin typeface="Coptic1" pitchFamily="2" charset="0"/>
                          <a:cs typeface="Arial" charset="0"/>
                        </a:rPr>
                        <a:t>eynah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e~pefran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auswpi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n~s</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piouwini</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31" descr="St John the Baptist"/>
          <p:cNvPicPr>
            <a:picLocks noChangeAspect="1" noChangeArrowheads="1"/>
          </p:cNvPicPr>
          <p:nvPr/>
        </p:nvPicPr>
        <p:blipFill>
          <a:blip r:embed="rId4" cstate="print"/>
          <a:srcRect/>
          <a:stretch>
            <a:fillRect/>
          </a:stretch>
        </p:blipFill>
        <p:spPr bwMode="auto">
          <a:xfrm>
            <a:off x="3886200" y="5257800"/>
            <a:ext cx="1371600" cy="1397001"/>
          </a:xfrm>
          <a:prstGeom prst="rect">
            <a:avLst/>
          </a:prstGeom>
          <a:noFill/>
          <a:ln w="9525">
            <a:noFill/>
            <a:miter lim="800000"/>
            <a:headEnd/>
            <a:tailEnd/>
          </a:ln>
        </p:spPr>
      </p:pic>
    </p:spTree>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20759" name="Group 23"/>
          <p:cNvGraphicFramePr>
            <a:graphicFrameLocks noGrp="1"/>
          </p:cNvGraphicFramePr>
          <p:nvPr/>
        </p:nvGraphicFramePr>
        <p:xfrm>
          <a:off x="76200" y="0"/>
          <a:ext cx="9067800" cy="3938016"/>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600200">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Intercède pour nous devant Dieu</a:t>
                      </a:r>
                    </a:p>
                    <a:p>
                      <a:pPr marL="0" marR="0" lvl="0" indent="0" algn="ctr" defTabSz="914400" rtl="0" eaLnBrk="1" fontAlgn="base" latinLnBrk="0" hangingPunct="1">
                        <a:lnSpc>
                          <a:spcPct val="95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O précurseur et baptiseur </a:t>
                      </a:r>
                    </a:p>
                    <a:p>
                      <a:pPr marL="0" marR="0" lvl="0" indent="0" algn="ctr" defTabSz="914400" rtl="0" eaLnBrk="1" fontAlgn="base" latinLnBrk="0" hangingPunct="1">
                        <a:lnSpc>
                          <a:spcPct val="95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Jean Baptiste</a:t>
                      </a:r>
                    </a:p>
                    <a:p>
                      <a:pPr marL="0" marR="0" lvl="0" indent="0" algn="ctr" defTabSz="914400" rtl="0" eaLnBrk="1" fontAlgn="base" latinLnBrk="0" hangingPunct="1">
                        <a:lnSpc>
                          <a:spcPct val="95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Pour qu'il pardonne nos péchés.</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اشفع فينا </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ايها السابق الصابغ</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يوحنا المعمدان. </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ليغفر لنا خطايانا.</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Arip~recbeuin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ts val="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pip~rodromoc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m~baptict</a:t>
                      </a:r>
                      <a:r>
                        <a:rPr kumimoji="0" lang="en-US" sz="34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ct val="100000"/>
                        </a:lnSpc>
                        <a:spcBef>
                          <a:spcPts val="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Iwann</a:t>
                      </a:r>
                      <a:r>
                        <a:rPr kumimoji="0" lang="en-US" sz="3400" b="0" i="0" u="none" strike="noStrike" cap="none" normalizeH="0" baseline="0" dirty="0">
                          <a:ln>
                            <a:noFill/>
                          </a:ln>
                          <a:solidFill>
                            <a:srgbClr val="FFFF00"/>
                          </a:solidFill>
                          <a:effectLst/>
                          <a:latin typeface="Coptic1" pitchFamily="2" charset="0"/>
                          <a:cs typeface="Arial" charset="0"/>
                        </a:rPr>
                        <a:t>/c </a:t>
                      </a:r>
                      <a:r>
                        <a:rPr kumimoji="0" lang="en-US" sz="3400" b="0" i="0" u="none" strike="noStrike" cap="none" normalizeH="0" baseline="0" dirty="0" err="1">
                          <a:ln>
                            <a:noFill/>
                          </a:ln>
                          <a:solidFill>
                            <a:srgbClr val="FFFF00"/>
                          </a:solidFill>
                          <a:effectLst/>
                          <a:latin typeface="Coptic1" pitchFamily="2" charset="0"/>
                          <a:cs typeface="Arial" charset="0"/>
                        </a:rPr>
                        <a:t>piref</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wmc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6" name="AutoShape 24">
            <a:hlinkClick r:id="rId3"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7" name="AutoShape 24">
            <a:hlinkClick r:id="rId4"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8" name="AutoShape 33">
            <a:hlinkClick r:id="rId5" action="ppaction://hlinksldjump" highlightClick="1"/>
          </p:cNvPr>
          <p:cNvSpPr>
            <a:spLocks noChangeArrowheads="1"/>
          </p:cNvSpPr>
          <p:nvPr/>
        </p:nvSpPr>
        <p:spPr bwMode="auto">
          <a:xfrm>
            <a:off x="7543800" y="5791200"/>
            <a:ext cx="1600200" cy="457200"/>
          </a:xfrm>
          <a:prstGeom prst="actionButtonBlank">
            <a:avLst/>
          </a:prstGeom>
          <a:solidFill>
            <a:srgbClr val="800000"/>
          </a:solidFill>
          <a:ln w="9525">
            <a:noFill/>
            <a:miter lim="800000"/>
            <a:headEnd/>
            <a:tailEnd/>
          </a:ln>
        </p:spPr>
        <p:txBody>
          <a:bodyPr wrap="none" tIns="118800" bIns="118800" anchor="ctr"/>
          <a:lstStyle/>
          <a:p>
            <a:pPr algn="ctr">
              <a:lnSpc>
                <a:spcPct val="90000"/>
              </a:lnSpc>
              <a:spcBef>
                <a:spcPct val="0"/>
              </a:spcBef>
            </a:pPr>
            <a:r>
              <a:rPr lang="en-CA" sz="1600" b="1" dirty="0"/>
              <a:t>The Apostles</a:t>
            </a:r>
            <a:endParaRPr lang="ar-EG" sz="1600" b="1" dirty="0"/>
          </a:p>
          <a:p>
            <a:pPr algn="ctr" rtl="1">
              <a:lnSpc>
                <a:spcPct val="90000"/>
              </a:lnSpc>
              <a:spcBef>
                <a:spcPct val="0"/>
              </a:spcBef>
            </a:pPr>
            <a:r>
              <a:rPr lang="ar-EG" sz="1600" b="1" dirty="0"/>
              <a:t>ا</a:t>
            </a:r>
            <a:r>
              <a:rPr lang="ar-EG" sz="1800" b="1" dirty="0"/>
              <a:t>لرسل</a:t>
            </a:r>
            <a:endParaRPr lang="en-CA" sz="400" b="1" dirty="0"/>
          </a:p>
        </p:txBody>
      </p:sp>
      <p:sp>
        <p:nvSpPr>
          <p:cNvPr id="9" name="Action Button: Custom 8">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10" name="Picture 31" descr="St John the Baptist"/>
          <p:cNvPicPr>
            <a:picLocks noChangeAspect="1" noChangeArrowheads="1"/>
          </p:cNvPicPr>
          <p:nvPr/>
        </p:nvPicPr>
        <p:blipFill>
          <a:blip r:embed="rId7" cstate="print"/>
          <a:srcRect/>
          <a:stretch>
            <a:fillRect/>
          </a:stretch>
        </p:blipFill>
        <p:spPr bwMode="auto">
          <a:xfrm>
            <a:off x="3886200" y="5257800"/>
            <a:ext cx="1371600" cy="1397001"/>
          </a:xfrm>
          <a:prstGeom prst="rect">
            <a:avLst/>
          </a:prstGeom>
          <a:noFill/>
          <a:ln w="9525">
            <a:noFill/>
            <a:miter lim="800000"/>
            <a:headEnd/>
            <a:tailEnd/>
          </a:ln>
        </p:spPr>
      </p:pic>
    </p:spTree>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35118" name="Group 46"/>
          <p:cNvGraphicFramePr>
            <a:graphicFrameLocks noGrp="1"/>
          </p:cNvGraphicFramePr>
          <p:nvPr/>
        </p:nvGraphicFramePr>
        <p:xfrm>
          <a:off x="76200" y="1097280"/>
          <a:ext cx="9067800" cy="3474720"/>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219200">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Saint Marc l’apôtre,</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L’évangéliste</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témoin des souffrances</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du Dieu Unique. </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يا مرقس الرسول</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والإنجيلي</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الشاهد لآلام </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الإله</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الوحيد</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Markoc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pia~poctoloc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ouoh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pieuaggelict</a:t>
                      </a:r>
                      <a:r>
                        <a:rPr kumimoji="0" lang="en-US" sz="32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pimeyre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qa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nim~kauh</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pimonogen</a:t>
                      </a:r>
                      <a:r>
                        <a:rPr kumimoji="0" lang="en-US" sz="3200" b="0" i="0" u="none" strike="noStrike" cap="none" normalizeH="0" baseline="0" dirty="0">
                          <a:ln>
                            <a:noFill/>
                          </a:ln>
                          <a:solidFill>
                            <a:srgbClr val="FFFF00"/>
                          </a:solidFill>
                          <a:effectLst/>
                          <a:latin typeface="Coptic1" pitchFamily="2" charset="0"/>
                          <a:cs typeface="Arial" charset="0"/>
                        </a:rPr>
                        <a:t>/c </a:t>
                      </a:r>
                      <a:r>
                        <a:rPr kumimoji="0" lang="en-US" sz="3200" b="0" i="0" u="none" strike="noStrike" cap="none" normalizeH="0" baseline="0" dirty="0" err="1">
                          <a:ln>
                            <a:noFill/>
                          </a:ln>
                          <a:solidFill>
                            <a:srgbClr val="FFFF00"/>
                          </a:solidFill>
                          <a:effectLst/>
                          <a:latin typeface="Coptic1" pitchFamily="2" charset="0"/>
                          <a:cs typeface="Arial" charset="0"/>
                        </a:rPr>
                        <a:t>n~nou</a:t>
                      </a:r>
                      <a:r>
                        <a:rPr kumimoji="0" lang="en-US" sz="32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graphicFrame>
        <p:nvGraphicFramePr>
          <p:cNvPr id="12035107" name="Group 35"/>
          <p:cNvGraphicFramePr>
            <a:graphicFrameLocks noGrp="1"/>
          </p:cNvGraphicFramePr>
          <p:nvPr/>
        </p:nvGraphicFramePr>
        <p:xfrm>
          <a:off x="711200" y="76200"/>
          <a:ext cx="7823200" cy="822960"/>
        </p:xfrm>
        <a:graphic>
          <a:graphicData uri="http://schemas.openxmlformats.org/drawingml/2006/table">
            <a:tbl>
              <a:tblPr/>
              <a:tblGrid>
                <a:gridCol w="4343400">
                  <a:extLst>
                    <a:ext uri="{9D8B030D-6E8A-4147-A177-3AD203B41FA5}">
                      <a16:colId xmlns:a16="http://schemas.microsoft.com/office/drawing/2014/main" val="20000"/>
                    </a:ext>
                  </a:extLst>
                </a:gridCol>
                <a:gridCol w="3479800">
                  <a:extLst>
                    <a:ext uri="{9D8B030D-6E8A-4147-A177-3AD203B41FA5}">
                      <a16:colId xmlns:a16="http://schemas.microsoft.com/office/drawing/2014/main" val="20001"/>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cs typeface="Arial" charset="0"/>
                        </a:rPr>
                        <a:t>DOXOLOGIE POUR SAINT MARC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1" i="0" u="none" strike="noStrike" cap="none" normalizeH="0" baseline="0" dirty="0" err="1">
                          <a:ln>
                            <a:noFill/>
                          </a:ln>
                          <a:solidFill>
                            <a:schemeClr val="tx1"/>
                          </a:solidFill>
                          <a:effectLst/>
                          <a:latin typeface="Arial" charset="0"/>
                          <a:cs typeface="Arial" charset="0"/>
                        </a:rPr>
                        <a:t>ذكصولوجية</a:t>
                      </a:r>
                      <a:r>
                        <a:rPr kumimoji="0" lang="ar-EG" sz="3200" b="1" i="0" u="none" strike="noStrike" cap="none" normalizeH="0" baseline="0" dirty="0">
                          <a:ln>
                            <a:noFill/>
                          </a:ln>
                          <a:solidFill>
                            <a:schemeClr val="tx1"/>
                          </a:solidFill>
                          <a:effectLst/>
                          <a:latin typeface="Arial" charset="0"/>
                          <a:cs typeface="Arial" charset="0"/>
                        </a:rPr>
                        <a:t> </a:t>
                      </a:r>
                      <a:r>
                        <a:rPr kumimoji="0" lang="ar-EG" sz="3200" b="1" i="0" u="none" strike="noStrike" cap="none" normalizeH="0" baseline="0" dirty="0" err="1">
                          <a:ln>
                            <a:noFill/>
                          </a:ln>
                          <a:solidFill>
                            <a:schemeClr val="tx1"/>
                          </a:solidFill>
                          <a:effectLst/>
                          <a:latin typeface="Arial" charset="0"/>
                          <a:cs typeface="Arial" charset="0"/>
                        </a:rPr>
                        <a:t>مارمرقس</a:t>
                      </a:r>
                      <a:endParaRPr kumimoji="0" lang="en-CA" sz="32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76178" name="Picture 33" descr="St Mark the Apostle"/>
          <p:cNvPicPr>
            <a:picLocks noChangeAspect="1" noChangeArrowheads="1"/>
          </p:cNvPicPr>
          <p:nvPr/>
        </p:nvPicPr>
        <p:blipFill>
          <a:blip r:embed="rId3" cstate="print"/>
          <a:srcRect/>
          <a:stretch>
            <a:fillRect/>
          </a:stretch>
        </p:blipFill>
        <p:spPr bwMode="auto">
          <a:xfrm>
            <a:off x="6324600" y="5029200"/>
            <a:ext cx="1828800" cy="1828800"/>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advClick="0" advTm="0"/>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24326" name="Group 38"/>
          <p:cNvGraphicFramePr>
            <a:graphicFrameLocks noGrp="1"/>
          </p:cNvGraphicFramePr>
          <p:nvPr/>
        </p:nvGraphicFramePr>
        <p:xfrm>
          <a:off x="76200" y="1143000"/>
          <a:ext cx="9067800" cy="5273358"/>
        </p:xfrm>
        <a:graphic>
          <a:graphicData uri="http://schemas.openxmlformats.org/drawingml/2006/table">
            <a:tbl>
              <a:tblPr/>
              <a:tblGrid>
                <a:gridCol w="54864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67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 saw an angel of light: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coming down from heaven: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 golden seal: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was in his right hand.</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رأيت ملاكا نورانيا</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قد نزل من السماء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وختم ذهبى فى</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يده اليمنى.</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Ainau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e~ouaggeloc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n~ouwini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etafi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e~pec</a:t>
                      </a:r>
                      <a:r>
                        <a:rPr kumimoji="0" lang="en-US" sz="3400" b="0" i="0" u="none" strike="noStrike" cap="none" normalizeH="0" baseline="0" dirty="0">
                          <a:ln>
                            <a:noFill/>
                          </a:ln>
                          <a:solidFill>
                            <a:srgbClr val="FFFF00"/>
                          </a:solidFill>
                          <a:effectLst/>
                          <a:latin typeface="Coptic1" pitchFamily="2" charset="0"/>
                          <a:cs typeface="Arial" charset="0"/>
                        </a:rPr>
                        <a:t>/t </a:t>
                      </a:r>
                      <a:r>
                        <a:rPr kumimoji="0" lang="en-US" sz="3400" b="0" i="0" u="none" strike="noStrike" cap="none" normalizeH="0" baseline="0" dirty="0" err="1">
                          <a:ln>
                            <a:noFill/>
                          </a:ln>
                          <a:solidFill>
                            <a:srgbClr val="FFFF00"/>
                          </a:solidFill>
                          <a:effectLst/>
                          <a:latin typeface="Coptic1" pitchFamily="2" charset="0"/>
                          <a:cs typeface="Arial" charset="0"/>
                        </a:rPr>
                        <a:t>e~bolqen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t~ve</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ere </a:t>
                      </a:r>
                      <a:r>
                        <a:rPr kumimoji="0" lang="en-US" sz="3400" b="0" i="0" u="none" strike="noStrike" cap="none" normalizeH="0" baseline="0" dirty="0" err="1">
                          <a:ln>
                            <a:noFill/>
                          </a:ln>
                          <a:solidFill>
                            <a:srgbClr val="FFFF00"/>
                          </a:solidFill>
                          <a:effectLst/>
                          <a:latin typeface="Coptic1" pitchFamily="2" charset="0"/>
                          <a:cs typeface="Arial" charset="0"/>
                        </a:rPr>
                        <a:t>oucvragic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n~noub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tefjij</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n~ouinam</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324327" name="Group 39"/>
          <p:cNvGraphicFramePr>
            <a:graphicFrameLocks noGrp="1"/>
          </p:cNvGraphicFramePr>
          <p:nvPr/>
        </p:nvGraphicFramePr>
        <p:xfrm>
          <a:off x="152400" y="76200"/>
          <a:ext cx="8915400" cy="822960"/>
        </p:xfrm>
        <a:graphic>
          <a:graphicData uri="http://schemas.openxmlformats.org/drawingml/2006/table">
            <a:tbl>
              <a:tblPr/>
              <a:tblGrid>
                <a:gridCol w="47244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THE 144,000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 المائة والأربعة والأربعين ألفا</a:t>
                      </a:r>
                      <a:endParaRPr kumimoji="0" lang="en-US"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61752" name="Group 24"/>
          <p:cNvGraphicFramePr>
            <a:graphicFrameLocks noGrp="1"/>
          </p:cNvGraphicFramePr>
          <p:nvPr/>
        </p:nvGraphicFramePr>
        <p:xfrm>
          <a:off x="0" y="335280"/>
          <a:ext cx="9067800" cy="4084320"/>
        </p:xfrm>
        <a:graphic>
          <a:graphicData uri="http://schemas.openxmlformats.org/drawingml/2006/table">
            <a:tbl>
              <a:tblPr/>
              <a:tblGrid>
                <a:gridCol w="44958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18859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Salut </a:t>
                      </a:r>
                      <a:r>
                        <a:rPr kumimoji="0" lang="fr-CA"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pitchFamily="34" charset="0"/>
                        </a:rPr>
                        <a:t> toi, O Marie,</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 La belle colombe,</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Qui enfanta pour nous</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Dieu le Verbe</a:t>
                      </a: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SA" altLang="zh-CN" sz="3200" b="0" i="0" u="none" strike="noStrike" cap="none" normalizeH="0" baseline="0" dirty="0">
                          <a:ln>
                            <a:noFill/>
                          </a:ln>
                          <a:solidFill>
                            <a:schemeClr val="tx1"/>
                          </a:solidFill>
                          <a:effectLst/>
                          <a:latin typeface="Arial" charset="0"/>
                          <a:cs typeface="Arial" charset="0"/>
                        </a:rPr>
                        <a:t>السلام لك </a:t>
                      </a:r>
                      <a:r>
                        <a:rPr kumimoji="0" lang="ar-SA" altLang="zh-CN" sz="3200" b="0" i="0" u="none" strike="noStrike" cap="none" normalizeH="0" baseline="0" dirty="0" err="1">
                          <a:ln>
                            <a:noFill/>
                          </a:ln>
                          <a:solidFill>
                            <a:schemeClr val="tx1"/>
                          </a:solidFill>
                          <a:effectLst/>
                          <a:latin typeface="Arial" charset="0"/>
                          <a:cs typeface="Arial" charset="0"/>
                        </a:rPr>
                        <a:t>يامريم</a:t>
                      </a:r>
                      <a:r>
                        <a:rPr kumimoji="0" lang="ar-SA" altLang="zh-CN" sz="3200" b="0" i="0" u="none" strike="noStrike" cap="none" normalizeH="0" baseline="0" dirty="0">
                          <a:ln>
                            <a:noFill/>
                          </a:ln>
                          <a:solidFill>
                            <a:schemeClr val="tx1"/>
                          </a:solidFill>
                          <a:effectLst/>
                          <a:latin typeface="Arial" charset="0"/>
                          <a:cs typeface="Arial" charset="0"/>
                        </a:rPr>
                        <a:t> </a:t>
                      </a:r>
                      <a:endParaRPr kumimoji="0" lang="ar-EG" altLang="zh-CN"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0"/>
                        </a:spcBef>
                        <a:spcAft>
                          <a:spcPct val="0"/>
                        </a:spcAft>
                        <a:buClrTx/>
                        <a:buSzTx/>
                        <a:buFontTx/>
                        <a:buNone/>
                        <a:tabLst/>
                      </a:pPr>
                      <a:r>
                        <a:rPr kumimoji="0" lang="ar-SA" altLang="zh-CN" sz="3200" b="0" i="0" u="none" strike="noStrike" cap="none" normalizeH="0" baseline="0" dirty="0">
                          <a:ln>
                            <a:noFill/>
                          </a:ln>
                          <a:solidFill>
                            <a:schemeClr val="tx1"/>
                          </a:solidFill>
                          <a:effectLst/>
                          <a:latin typeface="Arial" charset="0"/>
                          <a:cs typeface="Arial" charset="0"/>
                        </a:rPr>
                        <a:t>الحمامة الحسنة</a:t>
                      </a:r>
                      <a:endParaRPr kumimoji="0" lang="ar-EG" altLang="zh-CN"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0"/>
                        </a:spcBef>
                        <a:spcAft>
                          <a:spcPct val="0"/>
                        </a:spcAft>
                        <a:buClrTx/>
                        <a:buSzTx/>
                        <a:buFontTx/>
                        <a:buNone/>
                        <a:tabLst/>
                      </a:pPr>
                      <a:r>
                        <a:rPr kumimoji="0" lang="ar-SA" altLang="zh-CN" sz="3200" b="0" i="0" u="none" strike="noStrike" cap="none" normalizeH="0" baseline="0" dirty="0">
                          <a:ln>
                            <a:noFill/>
                          </a:ln>
                          <a:solidFill>
                            <a:schemeClr val="tx1"/>
                          </a:solidFill>
                          <a:effectLst/>
                          <a:latin typeface="Arial" charset="0"/>
                          <a:cs typeface="Arial" charset="0"/>
                        </a:rPr>
                        <a:t> التي ولدت لنا </a:t>
                      </a:r>
                      <a:endParaRPr kumimoji="0" lang="ar-EG" altLang="zh-CN"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0"/>
                        </a:spcBef>
                        <a:spcAft>
                          <a:spcPct val="0"/>
                        </a:spcAft>
                        <a:buClrTx/>
                        <a:buSzTx/>
                        <a:buFontTx/>
                        <a:buNone/>
                        <a:tabLst/>
                      </a:pPr>
                      <a:r>
                        <a:rPr kumimoji="0" lang="ar-SA" altLang="zh-CN" sz="3200" b="0" i="0" u="none" strike="noStrike" cap="none" normalizeH="0" baseline="0" dirty="0">
                          <a:ln>
                            <a:noFill/>
                          </a:ln>
                          <a:solidFill>
                            <a:schemeClr val="tx1"/>
                          </a:solidFill>
                          <a:effectLst/>
                          <a:latin typeface="Arial" charset="0"/>
                          <a:cs typeface="Arial" charset="0"/>
                        </a:rPr>
                        <a:t>الله الكلمة</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7325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3200" b="0" i="0" u="none" strike="noStrike" cap="none" normalizeH="0" baseline="0" dirty="0">
                          <a:ln>
                            <a:noFill/>
                          </a:ln>
                          <a:solidFill>
                            <a:srgbClr val="FFFF00"/>
                          </a:solidFill>
                          <a:effectLst/>
                          <a:latin typeface="Coptic1" pitchFamily="2" charset="0"/>
                          <a:cs typeface="Arial" charset="0"/>
                        </a:rPr>
                        <a:t>&lt;</a:t>
                      </a:r>
                      <a:r>
                        <a:rPr kumimoji="0" lang="fr-FR" sz="3200" b="0" i="0" u="none" strike="noStrike" cap="none" normalizeH="0" baseline="0" dirty="0" err="1">
                          <a:ln>
                            <a:noFill/>
                          </a:ln>
                          <a:solidFill>
                            <a:srgbClr val="FFFF00"/>
                          </a:solidFill>
                          <a:effectLst/>
                          <a:latin typeface="Coptic1" pitchFamily="2" charset="0"/>
                          <a:cs typeface="Arial" charset="0"/>
                        </a:rPr>
                        <a:t>ere</a:t>
                      </a:r>
                      <a:r>
                        <a:rPr kumimoji="0" lang="fr-FR" sz="3200" b="0" i="0" u="none" strike="noStrike" cap="none" normalizeH="0" baseline="0" dirty="0">
                          <a:ln>
                            <a:noFill/>
                          </a:ln>
                          <a:solidFill>
                            <a:srgbClr val="FFFF00"/>
                          </a:solidFill>
                          <a:effectLst/>
                          <a:latin typeface="Coptic1" pitchFamily="2" charset="0"/>
                          <a:cs typeface="Arial" charset="0"/>
                        </a:rPr>
                        <a:t> ne Maria:</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FR" sz="3200" b="0" i="0" u="none" strike="noStrike" cap="none" normalizeH="0" baseline="0" dirty="0">
                          <a:ln>
                            <a:noFill/>
                          </a:ln>
                          <a:solidFill>
                            <a:srgbClr val="FFFF00"/>
                          </a:solidFill>
                          <a:effectLst/>
                          <a:latin typeface="Coptic1" pitchFamily="2" charset="0"/>
                          <a:cs typeface="Arial" charset="0"/>
                        </a:rPr>
                        <a:t>][~</a:t>
                      </a:r>
                      <a:r>
                        <a:rPr kumimoji="0" lang="fr-FR" sz="3200" b="0" i="0" u="none" strike="noStrike" cap="none" normalizeH="0" baseline="0" dirty="0" err="1">
                          <a:ln>
                            <a:noFill/>
                          </a:ln>
                          <a:solidFill>
                            <a:srgbClr val="FFFF00"/>
                          </a:solidFill>
                          <a:effectLst/>
                          <a:latin typeface="Coptic1" pitchFamily="2" charset="0"/>
                          <a:cs typeface="Arial" charset="0"/>
                        </a:rPr>
                        <a:t>rompi</a:t>
                      </a:r>
                      <a:r>
                        <a:rPr kumimoji="0" lang="fr-FR" sz="3200" b="0" i="0" u="none" strike="noStrike" cap="none" normalizeH="0" baseline="0" dirty="0">
                          <a:ln>
                            <a:noFill/>
                          </a:ln>
                          <a:solidFill>
                            <a:srgbClr val="FFFF00"/>
                          </a:solidFill>
                          <a:effectLst/>
                          <a:latin typeface="Coptic1" pitchFamily="2" charset="0"/>
                          <a:cs typeface="Arial" charset="0"/>
                        </a:rPr>
                        <a:t> </a:t>
                      </a:r>
                      <a:r>
                        <a:rPr kumimoji="0" lang="fr-FR" sz="3200" b="0" i="0" u="none" strike="noStrike" cap="none" normalizeH="0" baseline="0" dirty="0" err="1">
                          <a:ln>
                            <a:noFill/>
                          </a:ln>
                          <a:solidFill>
                            <a:srgbClr val="FFFF00"/>
                          </a:solidFill>
                          <a:effectLst/>
                          <a:latin typeface="Coptic1" pitchFamily="2" charset="0"/>
                          <a:cs typeface="Arial" charset="0"/>
                        </a:rPr>
                        <a:t>eynecwc</a:t>
                      </a:r>
                      <a:r>
                        <a:rPr kumimoji="0" lang="fr-FR"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FR" sz="3200" b="0" i="0" u="none" strike="noStrike" cap="none" normalizeH="0" baseline="0" dirty="0">
                          <a:ln>
                            <a:noFill/>
                          </a:ln>
                          <a:solidFill>
                            <a:srgbClr val="FFFF00"/>
                          </a:solidFill>
                          <a:effectLst/>
                          <a:latin typeface="Coptic1" pitchFamily="2" charset="0"/>
                          <a:cs typeface="Arial" charset="0"/>
                        </a:rPr>
                        <a:t>y/e~</a:t>
                      </a:r>
                      <a:r>
                        <a:rPr kumimoji="0" lang="fr-FR" sz="3200" b="0" i="0" u="none" strike="noStrike" cap="none" normalizeH="0" baseline="0" dirty="0" err="1">
                          <a:ln>
                            <a:noFill/>
                          </a:ln>
                          <a:solidFill>
                            <a:srgbClr val="FFFF00"/>
                          </a:solidFill>
                          <a:effectLst/>
                          <a:latin typeface="Coptic1" pitchFamily="2" charset="0"/>
                          <a:cs typeface="Arial" charset="0"/>
                        </a:rPr>
                        <a:t>tacmici</a:t>
                      </a:r>
                      <a:r>
                        <a:rPr kumimoji="0" lang="fr-FR" sz="3200" b="0" i="0" u="none" strike="noStrike" cap="none" normalizeH="0" baseline="0" dirty="0">
                          <a:ln>
                            <a:noFill/>
                          </a:ln>
                          <a:solidFill>
                            <a:srgbClr val="FFFF00"/>
                          </a:solidFill>
                          <a:effectLst/>
                          <a:latin typeface="Coptic1" pitchFamily="2" charset="0"/>
                          <a:cs typeface="Arial" charset="0"/>
                        </a:rPr>
                        <a:t> nan</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FR" sz="3200" b="0" i="0" u="none" strike="noStrike" cap="none" normalizeH="0" baseline="0" dirty="0">
                          <a:ln>
                            <a:noFill/>
                          </a:ln>
                          <a:solidFill>
                            <a:srgbClr val="FFFF00"/>
                          </a:solidFill>
                          <a:effectLst/>
                          <a:latin typeface="Coptic1" pitchFamily="2" charset="0"/>
                          <a:cs typeface="Arial" charset="0"/>
                        </a:rPr>
                        <a:t>m~</a:t>
                      </a:r>
                      <a:r>
                        <a:rPr kumimoji="0" lang="fr-FR" sz="3200" b="0" i="0" u="none" strike="noStrike" cap="none" normalizeH="0" baseline="0" dirty="0" err="1">
                          <a:ln>
                            <a:noFill/>
                          </a:ln>
                          <a:solidFill>
                            <a:srgbClr val="FFFF00"/>
                          </a:solidFill>
                          <a:effectLst/>
                          <a:latin typeface="Coptic1" pitchFamily="2" charset="0"/>
                          <a:cs typeface="Arial" charset="0"/>
                        </a:rPr>
                        <a:t>V~nou</a:t>
                      </a:r>
                      <a:r>
                        <a:rPr kumimoji="0" lang="fr-FR" sz="3200" b="0" i="0" u="none" strike="noStrike" cap="none" normalizeH="0" baseline="0" dirty="0">
                          <a:ln>
                            <a:noFill/>
                          </a:ln>
                          <a:solidFill>
                            <a:srgbClr val="FFFF00"/>
                          </a:solidFill>
                          <a:effectLst/>
                          <a:latin typeface="Coptic1" pitchFamily="2" charset="0"/>
                          <a:cs typeface="Arial" charset="0"/>
                        </a:rPr>
                        <a:t>] </a:t>
                      </a:r>
                      <a:r>
                        <a:rPr kumimoji="0" lang="fr-FR" sz="3200" b="0" i="0" u="none" strike="noStrike" cap="none" normalizeH="0" baseline="0" dirty="0" err="1">
                          <a:ln>
                            <a:noFill/>
                          </a:ln>
                          <a:solidFill>
                            <a:srgbClr val="FFFF00"/>
                          </a:solidFill>
                          <a:effectLst/>
                          <a:latin typeface="Coptic1" pitchFamily="2" charset="0"/>
                          <a:cs typeface="Arial" charset="0"/>
                        </a:rPr>
                        <a:t>pilogoc</a:t>
                      </a:r>
                      <a:r>
                        <a:rPr kumimoji="0" lang="fr-FR" sz="3200" b="0" i="0" u="none" strike="noStrike" cap="none" normalizeH="0" baseline="0" dirty="0">
                          <a:ln>
                            <a:noFill/>
                          </a:ln>
                          <a:solidFill>
                            <a:srgbClr val="FFFF00"/>
                          </a:solidFill>
                          <a:effectLst/>
                          <a:latin typeface="Coptic1" pitchFamily="2" charset="0"/>
                          <a:cs typeface="Arial" charset="0"/>
                        </a:rPr>
                        <a:t>.</a:t>
                      </a:r>
                      <a:endParaRPr kumimoji="0" lang="en-US" sz="3200" b="0" i="0" u="none" strike="noStrike" cap="none" normalizeH="0" baseline="0" dirty="0">
                        <a:ln>
                          <a:noFill/>
                        </a:ln>
                        <a:solidFill>
                          <a:srgbClr val="FFFF00"/>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advClick="0" advTm="0"/>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26361" name="Group 25"/>
          <p:cNvGraphicFramePr>
            <a:graphicFrameLocks noGrp="1"/>
          </p:cNvGraphicFramePr>
          <p:nvPr/>
        </p:nvGraphicFramePr>
        <p:xfrm>
          <a:off x="76200" y="381000"/>
          <a:ext cx="9067800" cy="5358702"/>
        </p:xfrm>
        <a:graphic>
          <a:graphicData uri="http://schemas.openxmlformats.org/drawingml/2006/table">
            <a:tbl>
              <a:tblPr/>
              <a:tblGrid>
                <a:gridCol w="54864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Crying out saying: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“Look do not destroy the earth: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until the servants of God: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are sealed on their foreheads.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صارخا قائلا انظروا</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ألا تهلكوا الأرض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حتى يختم عبيد الله</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على جباههم.</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Efws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efjw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anau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m~pertako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m~pikahi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san~toutwb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n~nie~biaik</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V~nou</a:t>
                      </a:r>
                      <a:r>
                        <a:rPr kumimoji="0" lang="en-US" sz="3400" b="0" i="0" u="none" strike="noStrike" cap="none" normalizeH="0" baseline="0" dirty="0">
                          <a:ln>
                            <a:noFill/>
                          </a:ln>
                          <a:solidFill>
                            <a:srgbClr val="FFFF00"/>
                          </a:solidFill>
                          <a:effectLst/>
                          <a:latin typeface="Coptic1" pitchFamily="2" charset="0"/>
                          <a:cs typeface="Arial" charset="0"/>
                        </a:rPr>
                        <a:t>] hi </a:t>
                      </a:r>
                      <a:r>
                        <a:rPr kumimoji="0" lang="en-US" sz="3400" b="0" i="0" u="none" strike="noStrike" cap="none" normalizeH="0" baseline="0" dirty="0" err="1">
                          <a:ln>
                            <a:noFill/>
                          </a:ln>
                          <a:solidFill>
                            <a:srgbClr val="FFFF00"/>
                          </a:solidFill>
                          <a:effectLst/>
                          <a:latin typeface="Coptic1" pitchFamily="2" charset="0"/>
                          <a:cs typeface="Arial" charset="0"/>
                        </a:rPr>
                        <a:t>toutehni</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28410" name="Group 26"/>
          <p:cNvGraphicFramePr>
            <a:graphicFrameLocks noGrp="1"/>
          </p:cNvGraphicFramePr>
          <p:nvPr/>
        </p:nvGraphicFramePr>
        <p:xfrm>
          <a:off x="76200" y="381000"/>
          <a:ext cx="9067800" cy="5188014"/>
        </p:xfrm>
        <a:graphic>
          <a:graphicData uri="http://schemas.openxmlformats.org/drawingml/2006/table">
            <a:tbl>
              <a:tblPr/>
              <a:tblGrid>
                <a:gridCol w="54864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 heard the number of those sealed: from the children of Israel: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from Reuben to Benjamin: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twelve thousand by each tribe.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وسمعت عدد الذين ختموا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من بنى اسرائيل من راؤبين الى بنيامين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اثنى عشر ألفا من كل سبط</a:t>
                      </a:r>
                      <a:r>
                        <a:rPr kumimoji="0" lang="ar-EG" sz="2800" b="0" i="0" u="none" strike="noStrike" cap="none" normalizeH="0" baseline="0">
                          <a:ln>
                            <a:noFill/>
                          </a:ln>
                          <a:solidFill>
                            <a:schemeClr val="tx1"/>
                          </a:solidFill>
                          <a:effectLst/>
                          <a:latin typeface="Arial" charset="0"/>
                          <a:cs typeface="Arial" charset="0"/>
                        </a:rPr>
                        <a:t>.</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Aicwtem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a:t>
                      </a:r>
                      <a:r>
                        <a:rPr kumimoji="0" lang="en-US" sz="3400" b="0" i="0" u="none" strike="noStrike" cap="none" normalizeH="0" baseline="0" dirty="0">
                          <a:ln>
                            <a:noFill/>
                          </a:ln>
                          <a:solidFill>
                            <a:srgbClr val="FFFF00"/>
                          </a:solidFill>
                          <a:effectLst/>
                          <a:latin typeface="Coptic1" pitchFamily="2" charset="0"/>
                          <a:cs typeface="Arial" charset="0"/>
                        </a:rPr>
                        <a:t>~/~pi </a:t>
                      </a:r>
                      <a:r>
                        <a:rPr kumimoji="0" lang="en-US" sz="3400" b="0" i="0" u="none" strike="noStrike" cap="none" normalizeH="0" baseline="0" dirty="0" err="1">
                          <a:ln>
                            <a:noFill/>
                          </a:ln>
                          <a:solidFill>
                            <a:srgbClr val="FFFF00"/>
                          </a:solidFill>
                          <a:effectLst/>
                          <a:latin typeface="Coptic1" pitchFamily="2" charset="0"/>
                          <a:cs typeface="Arial" charset="0"/>
                        </a:rPr>
                        <a:t>n~n</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etautobou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nens</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m~pIcra</a:t>
                      </a:r>
                      <a:r>
                        <a:rPr kumimoji="0" lang="en-US" sz="3400" b="0" i="0" u="none" strike="noStrike" cap="none" normalizeH="0" baseline="0" dirty="0">
                          <a:ln>
                            <a:noFill/>
                          </a:ln>
                          <a:solidFill>
                            <a:srgbClr val="FFFF00"/>
                          </a:solidFill>
                          <a:effectLst/>
                          <a:latin typeface="Coptic1" pitchFamily="2" charset="0"/>
                          <a:cs typeface="Arial" charset="0"/>
                        </a:rPr>
                        <a:t>/l:</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icjen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Roub</a:t>
                      </a:r>
                      <a:r>
                        <a:rPr kumimoji="0" lang="en-US" sz="3400" b="0" i="0" u="none" strike="noStrike" cap="none" normalizeH="0" baseline="0" dirty="0">
                          <a:ln>
                            <a:noFill/>
                          </a:ln>
                          <a:solidFill>
                            <a:srgbClr val="FFFF00"/>
                          </a:solidFill>
                          <a:effectLst/>
                          <a:latin typeface="Coptic1" pitchFamily="2" charset="0"/>
                          <a:cs typeface="Arial" charset="0"/>
                        </a:rPr>
                        <a:t>/n </a:t>
                      </a:r>
                      <a:r>
                        <a:rPr kumimoji="0" lang="en-US" sz="3400" b="0" i="0" u="none" strike="noStrike" cap="none" normalizeH="0" baseline="0" dirty="0" err="1">
                          <a:ln>
                            <a:noFill/>
                          </a:ln>
                          <a:solidFill>
                            <a:srgbClr val="FFFF00"/>
                          </a:solidFill>
                          <a:effectLst/>
                          <a:latin typeface="Coptic1" pitchFamily="2" charset="0"/>
                          <a:cs typeface="Arial" charset="0"/>
                        </a:rPr>
                        <a:t>sa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Benia~min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m/t </a:t>
                      </a:r>
                      <a:r>
                        <a:rPr kumimoji="0" lang="en-US" sz="3400" b="0" i="0" u="none" strike="noStrike" cap="none" normalizeH="0" baseline="0" dirty="0" err="1">
                          <a:ln>
                            <a:noFill/>
                          </a:ln>
                          <a:solidFill>
                            <a:srgbClr val="FFFF00"/>
                          </a:solidFill>
                          <a:effectLst/>
                          <a:latin typeface="Coptic1" pitchFamily="2" charset="0"/>
                          <a:cs typeface="Arial" charset="0"/>
                        </a:rPr>
                        <a:t>c~nau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n~so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kata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vul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30465" name="Group 33"/>
          <p:cNvGraphicFramePr>
            <a:graphicFrameLocks noGrp="1"/>
          </p:cNvGraphicFramePr>
          <p:nvPr/>
        </p:nvGraphicFramePr>
        <p:xfrm>
          <a:off x="76200" y="381000"/>
          <a:ext cx="9067800" cy="5273358"/>
        </p:xfrm>
        <a:graphic>
          <a:graphicData uri="http://schemas.openxmlformats.org/drawingml/2006/table">
            <a:tbl>
              <a:tblPr/>
              <a:tblGrid>
                <a:gridCol w="61722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Intercede on our behalf:</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 one hundred and forty four thousand: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and the celibate evangelist: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اشفعوا فينا أمام الرب أيها المائة ولأربعة ولأربعين ألفا</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والبتول الانجيلى</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ليغفر لنا خطايانا.</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Arip~recbeuin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pise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h~me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f~tou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n~so</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piparyenoc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n~euaggelict</a:t>
                      </a:r>
                      <a:r>
                        <a:rPr kumimoji="0" lang="en-US" sz="34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utoShape 24">
            <a:hlinkClick r:id="rId3"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5" name="AutoShape 24">
            <a:hlinkClick r:id="rId4"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6" name="Action Button: Custom 5">
            <a:hlinkClick r:id="rId5"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32515" name="Group 35"/>
          <p:cNvGraphicFramePr>
            <a:graphicFrameLocks noGrp="1"/>
          </p:cNvGraphicFramePr>
          <p:nvPr/>
        </p:nvGraphicFramePr>
        <p:xfrm>
          <a:off x="76200" y="1143000"/>
          <a:ext cx="9067800" cy="5078286"/>
        </p:xfrm>
        <a:graphic>
          <a:graphicData uri="http://schemas.openxmlformats.org/drawingml/2006/table">
            <a:tbl>
              <a:tblPr/>
              <a:tblGrid>
                <a:gridCol w="54864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67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Saint Joseph the righteous: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who is like you among men: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you alone were called: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by our Savior for this service.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V/</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Iwc</a:t>
                      </a:r>
                      <a:r>
                        <a:rPr kumimoji="0" lang="en-US" sz="3400" b="0" i="0" u="none" strike="noStrike" cap="none" normalizeH="0" baseline="0" dirty="0">
                          <a:ln>
                            <a:noFill/>
                          </a:ln>
                          <a:solidFill>
                            <a:srgbClr val="FFFF00"/>
                          </a:solidFill>
                          <a:effectLst/>
                          <a:latin typeface="Coptic1" pitchFamily="2" charset="0"/>
                          <a:cs typeface="Arial" charset="0"/>
                        </a:rPr>
                        <a:t>/v </a:t>
                      </a:r>
                      <a:r>
                        <a:rPr kumimoji="0" lang="en-US" sz="3400" b="0" i="0" u="none" strike="noStrike" cap="none" normalizeH="0" baseline="0" dirty="0" err="1">
                          <a:ln>
                            <a:noFill/>
                          </a:ln>
                          <a:solidFill>
                            <a:srgbClr val="FFFF00"/>
                          </a:solidFill>
                          <a:effectLst/>
                          <a:latin typeface="Coptic1" pitchFamily="2" charset="0"/>
                          <a:cs typeface="Arial" charset="0"/>
                        </a:rPr>
                        <a:t>piy~m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nim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eto~ni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nirwmi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n~yok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m~mauatk</a:t>
                      </a:r>
                      <a:r>
                        <a:rPr kumimoji="0" lang="en-US" sz="3400" b="0" i="0" u="none" strike="noStrike" cap="none" normalizeH="0" baseline="0" dirty="0">
                          <a:ln>
                            <a:noFill/>
                          </a:ln>
                          <a:solidFill>
                            <a:srgbClr val="FFFF00"/>
                          </a:solidFill>
                          <a:effectLst/>
                          <a:latin typeface="Coptic1" pitchFamily="2" charset="0"/>
                          <a:cs typeface="Arial" charset="0"/>
                        </a:rPr>
                        <a:t> a </a:t>
                      </a:r>
                      <a:r>
                        <a:rPr kumimoji="0" lang="en-US" sz="3400" b="0" i="0" u="none" strike="noStrike" cap="none" normalizeH="0" baseline="0" dirty="0" err="1">
                          <a:ln>
                            <a:noFill/>
                          </a:ln>
                          <a:solidFill>
                            <a:srgbClr val="FFFF00"/>
                          </a:solidFill>
                          <a:effectLst/>
                          <a:latin typeface="Coptic1" pitchFamily="2" charset="0"/>
                          <a:cs typeface="Arial" charset="0"/>
                        </a:rPr>
                        <a:t>penrefcw</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e~paisemsi</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332506" name="Group 26"/>
          <p:cNvGraphicFramePr>
            <a:graphicFrameLocks noGrp="1"/>
          </p:cNvGraphicFramePr>
          <p:nvPr/>
        </p:nvGraphicFramePr>
        <p:xfrm>
          <a:off x="152400" y="76200"/>
          <a:ext cx="8915400" cy="822960"/>
        </p:xfrm>
        <a:graphic>
          <a:graphicData uri="http://schemas.openxmlformats.org/drawingml/2006/table">
            <a:tbl>
              <a:tblPr/>
              <a:tblGrid>
                <a:gridCol w="47244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SAINT JOSEPH THE CARPENTER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43410" name="Picture 36" descr="Saint Joseph the Carpenter"/>
          <p:cNvPicPr>
            <a:picLocks noChangeAspect="1" noChangeArrowheads="1"/>
          </p:cNvPicPr>
          <p:nvPr/>
        </p:nvPicPr>
        <p:blipFill>
          <a:blip r:embed="rId3" cstate="print"/>
          <a:srcRect/>
          <a:stretch>
            <a:fillRect/>
          </a:stretch>
        </p:blipFill>
        <p:spPr bwMode="auto">
          <a:xfrm>
            <a:off x="76200" y="4114800"/>
            <a:ext cx="1354138" cy="1908175"/>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34550" name="Group 22"/>
          <p:cNvGraphicFramePr>
            <a:graphicFrameLocks noGrp="1"/>
          </p:cNvGraphicFramePr>
          <p:nvPr/>
        </p:nvGraphicFramePr>
        <p:xfrm>
          <a:off x="76200" y="381000"/>
          <a:ext cx="9067800" cy="5056950"/>
        </p:xfrm>
        <a:graphic>
          <a:graphicData uri="http://schemas.openxmlformats.org/drawingml/2006/table">
            <a:tbl>
              <a:tblPr/>
              <a:tblGrid>
                <a:gridCol w="54864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God looked down from heaven: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He was truly pleased with your heart: and granted you to support the chaste: O Saint Joseph the Carpenter. </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 </a:t>
                      </a:r>
                      <a:r>
                        <a:rPr kumimoji="0" lang="en-US" sz="3400" b="0" i="0" u="none" strike="noStrike" cap="none" normalizeH="0" baseline="0" dirty="0" err="1">
                          <a:ln>
                            <a:noFill/>
                          </a:ln>
                          <a:solidFill>
                            <a:srgbClr val="FFFF00"/>
                          </a:solidFill>
                          <a:effectLst/>
                          <a:latin typeface="Coptic1" pitchFamily="2" charset="0"/>
                          <a:cs typeface="Arial" charset="0"/>
                        </a:rPr>
                        <a:t>v~nou</a:t>
                      </a:r>
                      <a:r>
                        <a:rPr kumimoji="0" lang="en-US" sz="3400" b="0" i="0" u="none" strike="noStrike" cap="none" normalizeH="0" baseline="0" dirty="0">
                          <a:ln>
                            <a:noFill/>
                          </a:ln>
                          <a:solidFill>
                            <a:srgbClr val="FFFF00"/>
                          </a:solidFill>
                          <a:effectLst/>
                          <a:latin typeface="Coptic1" pitchFamily="2" charset="0"/>
                          <a:cs typeface="Arial" charset="0"/>
                        </a:rPr>
                        <a:t>] joust </a:t>
                      </a:r>
                      <a:r>
                        <a:rPr kumimoji="0" lang="en-US" sz="3400" b="0" i="0" u="none" strike="noStrike" cap="none" normalizeH="0" baseline="0" dirty="0" err="1">
                          <a:ln>
                            <a:noFill/>
                          </a:ln>
                          <a:solidFill>
                            <a:srgbClr val="FFFF00"/>
                          </a:solidFill>
                          <a:effectLst/>
                          <a:latin typeface="Coptic1" pitchFamily="2" charset="0"/>
                          <a:cs typeface="Arial" charset="0"/>
                        </a:rPr>
                        <a:t>e~bolqen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t~ve</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pekh</a:t>
                      </a:r>
                      <a:r>
                        <a:rPr kumimoji="0" lang="en-US" sz="3400" b="0" i="0" u="none" strike="noStrike" cap="none" normalizeH="0" baseline="0" dirty="0">
                          <a:ln>
                            <a:noFill/>
                          </a:ln>
                          <a:solidFill>
                            <a:srgbClr val="FFFF00"/>
                          </a:solidFill>
                          <a:effectLst/>
                          <a:latin typeface="Coptic1" pitchFamily="2" charset="0"/>
                          <a:cs typeface="Arial" charset="0"/>
                        </a:rPr>
                        <a:t>/t </a:t>
                      </a:r>
                      <a:r>
                        <a:rPr kumimoji="0" lang="en-US" sz="3400" b="0" i="0" u="none" strike="noStrike" cap="none" normalizeH="0" baseline="0" dirty="0" err="1">
                          <a:ln>
                            <a:noFill/>
                          </a:ln>
                          <a:solidFill>
                            <a:srgbClr val="FFFF00"/>
                          </a:solidFill>
                          <a:effectLst/>
                          <a:latin typeface="Coptic1" pitchFamily="2" charset="0"/>
                          <a:cs typeface="Arial" charset="0"/>
                        </a:rPr>
                        <a:t>aferanaf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oumeym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nak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n~teksans</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cemn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v/</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Iwc</a:t>
                      </a:r>
                      <a:r>
                        <a:rPr kumimoji="0" lang="en-US" sz="3400" b="0" i="0" u="none" strike="noStrike" cap="none" normalizeH="0" baseline="0" dirty="0">
                          <a:ln>
                            <a:noFill/>
                          </a:ln>
                          <a:solidFill>
                            <a:srgbClr val="FFFF00"/>
                          </a:solidFill>
                          <a:effectLst/>
                          <a:latin typeface="Coptic1" pitchFamily="2" charset="0"/>
                          <a:cs typeface="Arial" charset="0"/>
                        </a:rPr>
                        <a:t>/v </a:t>
                      </a:r>
                      <a:r>
                        <a:rPr kumimoji="0" lang="en-US" sz="3400" b="0" i="0" u="none" strike="noStrike" cap="none" normalizeH="0" baseline="0" dirty="0" err="1">
                          <a:ln>
                            <a:noFill/>
                          </a:ln>
                          <a:solidFill>
                            <a:srgbClr val="FFFF00"/>
                          </a:solidFill>
                          <a:effectLst/>
                          <a:latin typeface="Coptic1" pitchFamily="2" charset="0"/>
                          <a:cs typeface="Arial" charset="0"/>
                        </a:rPr>
                        <a:t>pihamse</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44424" name="Picture 14" descr="Saint Joseph the Carpenter"/>
          <p:cNvPicPr>
            <a:picLocks noChangeAspect="1" noChangeArrowheads="1"/>
          </p:cNvPicPr>
          <p:nvPr/>
        </p:nvPicPr>
        <p:blipFill>
          <a:blip r:embed="rId3" cstate="print"/>
          <a:srcRect/>
          <a:stretch>
            <a:fillRect/>
          </a:stretch>
        </p:blipFill>
        <p:spPr bwMode="auto">
          <a:xfrm>
            <a:off x="609600" y="4419600"/>
            <a:ext cx="1354138" cy="19081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36603" name="Group 27"/>
          <p:cNvGraphicFramePr>
            <a:graphicFrameLocks noGrp="1"/>
          </p:cNvGraphicFramePr>
          <p:nvPr/>
        </p:nvGraphicFramePr>
        <p:xfrm>
          <a:off x="76200" y="381000"/>
          <a:ext cx="9067800" cy="5078286"/>
        </p:xfrm>
        <a:graphic>
          <a:graphicData uri="http://schemas.openxmlformats.org/drawingml/2006/table">
            <a:tbl>
              <a:tblPr/>
              <a:tblGrid>
                <a:gridCol w="5943600">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How much suffering did you gladly accept: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with Mary and the Only-Begotten?: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You obeyed the voice: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of the angel in your dreams.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a:t>
                      </a:r>
                      <a:r>
                        <a:rPr kumimoji="0" lang="en-US" sz="3400" b="0" i="0" u="none" strike="noStrike" cap="none" normalizeH="0" baseline="0" dirty="0">
                          <a:ln>
                            <a:noFill/>
                          </a:ln>
                          <a:solidFill>
                            <a:srgbClr val="FFFF00"/>
                          </a:solidFill>
                          <a:effectLst/>
                          <a:latin typeface="Coptic1" pitchFamily="2" charset="0"/>
                          <a:cs typeface="Arial" charset="0"/>
                        </a:rPr>
                        <a:t>/r </a:t>
                      </a:r>
                      <a:r>
                        <a:rPr kumimoji="0" lang="en-US" sz="3400" b="0" i="0" u="none" strike="noStrike" cap="none" normalizeH="0" baseline="0" dirty="0" err="1">
                          <a:ln>
                            <a:noFill/>
                          </a:ln>
                          <a:solidFill>
                            <a:srgbClr val="FFFF00"/>
                          </a:solidFill>
                          <a:effectLst/>
                          <a:latin typeface="Coptic1" pitchFamily="2" charset="0"/>
                          <a:cs typeface="Arial" charset="0"/>
                        </a:rPr>
                        <a:t>n~qici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akswpou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ourasi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Maria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pimonogen</a:t>
                      </a:r>
                      <a:r>
                        <a:rPr kumimoji="0" lang="en-US" sz="3400" b="0" i="0" u="none" strike="noStrike" cap="none" normalizeH="0" baseline="0" dirty="0">
                          <a:ln>
                            <a:noFill/>
                          </a:ln>
                          <a:solidFill>
                            <a:srgbClr val="FFFF00"/>
                          </a:solidFill>
                          <a:effectLst/>
                          <a:latin typeface="Coptic1" pitchFamily="2" charset="0"/>
                          <a:cs typeface="Arial" charset="0"/>
                        </a:rPr>
                        <a:t>/c: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akcwtem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c~m</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piaggeloc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niracoui</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45448" name="Picture 14" descr="Saint Joseph the Carpenter"/>
          <p:cNvPicPr>
            <a:picLocks noChangeAspect="1" noChangeArrowheads="1"/>
          </p:cNvPicPr>
          <p:nvPr/>
        </p:nvPicPr>
        <p:blipFill>
          <a:blip r:embed="rId3" cstate="print"/>
          <a:srcRect/>
          <a:stretch>
            <a:fillRect/>
          </a:stretch>
        </p:blipFill>
        <p:spPr bwMode="auto">
          <a:xfrm>
            <a:off x="609600" y="4419600"/>
            <a:ext cx="1354138" cy="19081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38646" name="Group 22"/>
          <p:cNvGraphicFramePr>
            <a:graphicFrameLocks noGrp="1"/>
          </p:cNvGraphicFramePr>
          <p:nvPr/>
        </p:nvGraphicFramePr>
        <p:xfrm>
          <a:off x="76200" y="381000"/>
          <a:ext cx="9067800" cy="5078286"/>
        </p:xfrm>
        <a:graphic>
          <a:graphicData uri="http://schemas.openxmlformats.org/drawingml/2006/table">
            <a:tbl>
              <a:tblPr/>
              <a:tblGrid>
                <a:gridCol w="5943600">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Egypt, our beloved land: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was honored with blessings: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God escaped to her: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with Joseph and the Mother of God. </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&lt;/mi </a:t>
                      </a:r>
                      <a:r>
                        <a:rPr kumimoji="0" lang="en-US" sz="3400" b="0" i="0" u="none" strike="noStrike" cap="none" normalizeH="0" baseline="0" dirty="0" err="1">
                          <a:ln>
                            <a:noFill/>
                          </a:ln>
                          <a:solidFill>
                            <a:srgbClr val="FFFF00"/>
                          </a:solidFill>
                          <a:effectLst/>
                          <a:latin typeface="Coptic1" pitchFamily="2" charset="0"/>
                          <a:cs typeface="Arial" charset="0"/>
                        </a:rPr>
                        <a:t>ten,wra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n~soumenritc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ac[</a:t>
                      </a:r>
                      <a:r>
                        <a:rPr kumimoji="0" lang="en-US" sz="3400" b="0" i="0" u="none" strike="noStrike" cap="none" normalizeH="0" baseline="0" dirty="0" err="1">
                          <a:ln>
                            <a:noFill/>
                          </a:ln>
                          <a:solidFill>
                            <a:srgbClr val="FFFF00"/>
                          </a:solidFill>
                          <a:effectLst/>
                          <a:latin typeface="Coptic1" pitchFamily="2" charset="0"/>
                          <a:cs typeface="Arial" charset="0"/>
                        </a:rPr>
                        <a:t>itaio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hanc~mou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afvwt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pennou</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Iwc</a:t>
                      </a:r>
                      <a:r>
                        <a:rPr kumimoji="0" lang="en-US" sz="3400" b="0" i="0" u="none" strike="noStrike" cap="none" normalizeH="0" baseline="0" dirty="0">
                          <a:ln>
                            <a:noFill/>
                          </a:ln>
                          <a:solidFill>
                            <a:srgbClr val="FFFF00"/>
                          </a:solidFill>
                          <a:effectLst/>
                          <a:latin typeface="Coptic1" pitchFamily="2" charset="0"/>
                          <a:cs typeface="Arial" charset="0"/>
                        </a:rPr>
                        <a:t>/v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macnou</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46472" name="Picture 14" descr="Saint Joseph the Carpenter"/>
          <p:cNvPicPr>
            <a:picLocks noChangeAspect="1" noChangeArrowheads="1"/>
          </p:cNvPicPr>
          <p:nvPr/>
        </p:nvPicPr>
        <p:blipFill>
          <a:blip r:embed="rId3" cstate="print"/>
          <a:srcRect/>
          <a:stretch>
            <a:fillRect/>
          </a:stretch>
        </p:blipFill>
        <p:spPr bwMode="auto">
          <a:xfrm>
            <a:off x="609600" y="4419600"/>
            <a:ext cx="1354138" cy="19081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40694" name="Group 22"/>
          <p:cNvGraphicFramePr>
            <a:graphicFrameLocks noGrp="1"/>
          </p:cNvGraphicFramePr>
          <p:nvPr/>
        </p:nvGraphicFramePr>
        <p:xfrm>
          <a:off x="76200" y="381000"/>
          <a:ext cx="9067800" cy="5078286"/>
        </p:xfrm>
        <a:graphic>
          <a:graphicData uri="http://schemas.openxmlformats.org/drawingml/2006/table">
            <a:tbl>
              <a:tblPr/>
              <a:tblGrid>
                <a:gridCol w="5943600">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Bless us, O our God: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in our deeds: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as you did with Joseph the righteous: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his heart was filled with virtues.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Cmou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pennou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nenh~b</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m~v~r</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e~taki~ri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Iwc</a:t>
                      </a:r>
                      <a:r>
                        <a:rPr kumimoji="0" lang="en-US" sz="3400" b="0" i="0" u="none" strike="noStrike" cap="none" normalizeH="0" baseline="0" dirty="0">
                          <a:ln>
                            <a:noFill/>
                          </a:ln>
                          <a:solidFill>
                            <a:srgbClr val="FFFF00"/>
                          </a:solidFill>
                          <a:effectLst/>
                          <a:latin typeface="Coptic1" pitchFamily="2" charset="0"/>
                          <a:cs typeface="Arial" charset="0"/>
                        </a:rPr>
                        <a:t>/v </a:t>
                      </a:r>
                      <a:r>
                        <a:rPr kumimoji="0" lang="en-US" sz="3400" b="0" i="0" u="none" strike="noStrike" cap="none" normalizeH="0" baseline="0" dirty="0" err="1">
                          <a:ln>
                            <a:noFill/>
                          </a:ln>
                          <a:solidFill>
                            <a:srgbClr val="FFFF00"/>
                          </a:solidFill>
                          <a:effectLst/>
                          <a:latin typeface="Coptic1" pitchFamily="2" charset="0"/>
                          <a:cs typeface="Arial" charset="0"/>
                        </a:rPr>
                        <a:t>piy~m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pefh</a:t>
                      </a:r>
                      <a:r>
                        <a:rPr kumimoji="0" lang="en-US" sz="3400" b="0" i="0" u="none" strike="noStrike" cap="none" normalizeH="0" baseline="0" dirty="0">
                          <a:ln>
                            <a:noFill/>
                          </a:ln>
                          <a:solidFill>
                            <a:srgbClr val="FFFF00"/>
                          </a:solidFill>
                          <a:effectLst/>
                          <a:latin typeface="Coptic1" pitchFamily="2" charset="0"/>
                          <a:cs typeface="Arial" charset="0"/>
                        </a:rPr>
                        <a:t>/t </a:t>
                      </a:r>
                      <a:r>
                        <a:rPr kumimoji="0" lang="en-US" sz="3400" b="0" i="0" u="none" strike="noStrike" cap="none" normalizeH="0" baseline="0" dirty="0" err="1">
                          <a:ln>
                            <a:noFill/>
                          </a:ln>
                          <a:solidFill>
                            <a:srgbClr val="FFFF00"/>
                          </a:solidFill>
                          <a:effectLst/>
                          <a:latin typeface="Coptic1" pitchFamily="2" charset="0"/>
                          <a:cs typeface="Arial" charset="0"/>
                        </a:rPr>
                        <a:t>afmoh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nia~ret</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47496" name="Picture 14" descr="Saint Joseph the Carpenter"/>
          <p:cNvPicPr>
            <a:picLocks noChangeAspect="1" noChangeArrowheads="1"/>
          </p:cNvPicPr>
          <p:nvPr/>
        </p:nvPicPr>
        <p:blipFill>
          <a:blip r:embed="rId3" cstate="print"/>
          <a:srcRect/>
          <a:stretch>
            <a:fillRect/>
          </a:stretch>
        </p:blipFill>
        <p:spPr bwMode="auto">
          <a:xfrm>
            <a:off x="609600" y="4419600"/>
            <a:ext cx="1354138" cy="19081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42742" name="Group 22"/>
          <p:cNvGraphicFramePr>
            <a:graphicFrameLocks noGrp="1"/>
          </p:cNvGraphicFramePr>
          <p:nvPr/>
        </p:nvGraphicFramePr>
        <p:xfrm>
          <a:off x="76200" y="381000"/>
          <a:ext cx="9067800" cy="5078286"/>
        </p:xfrm>
        <a:graphic>
          <a:graphicData uri="http://schemas.openxmlformats.org/drawingml/2006/table">
            <a:tbl>
              <a:tblPr/>
              <a:tblGrid>
                <a:gridCol w="5943600">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Blessed are you in truth: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 Saint Joseph the Carpenter: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for you attained these graces: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namely the rearing of the Creator.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Wouniatk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oumeym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v/</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Iwc</a:t>
                      </a:r>
                      <a:r>
                        <a:rPr kumimoji="0" lang="en-US" sz="3400" b="0" i="0" u="none" strike="noStrike" cap="none" normalizeH="0" baseline="0" dirty="0">
                          <a:ln>
                            <a:noFill/>
                          </a:ln>
                          <a:solidFill>
                            <a:srgbClr val="FFFF00"/>
                          </a:solidFill>
                          <a:effectLst/>
                          <a:latin typeface="Coptic1" pitchFamily="2" charset="0"/>
                          <a:cs typeface="Arial" charset="0"/>
                        </a:rPr>
                        <a:t>/v </a:t>
                      </a:r>
                      <a:r>
                        <a:rPr kumimoji="0" lang="en-US" sz="3400" b="0" i="0" u="none" strike="noStrike" cap="none" normalizeH="0" baseline="0" dirty="0" err="1">
                          <a:ln>
                            <a:noFill/>
                          </a:ln>
                          <a:solidFill>
                            <a:srgbClr val="FFFF00"/>
                          </a:solidFill>
                          <a:effectLst/>
                          <a:latin typeface="Coptic1" pitchFamily="2" charset="0"/>
                          <a:cs typeface="Arial" charset="0"/>
                        </a:rPr>
                        <a:t>pihamse</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aksasni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e~naih~mot</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p~jinsans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m~pirefcwnt</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48520" name="Picture 14" descr="Saint Joseph the Carpenter"/>
          <p:cNvPicPr>
            <a:picLocks noChangeAspect="1" noChangeArrowheads="1"/>
          </p:cNvPicPr>
          <p:nvPr/>
        </p:nvPicPr>
        <p:blipFill>
          <a:blip r:embed="rId3" cstate="print"/>
          <a:srcRect/>
          <a:stretch>
            <a:fillRect/>
          </a:stretch>
        </p:blipFill>
        <p:spPr bwMode="auto">
          <a:xfrm>
            <a:off x="609600" y="4419600"/>
            <a:ext cx="1354138" cy="19081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44791" name="Group 23"/>
          <p:cNvGraphicFramePr>
            <a:graphicFrameLocks noGrp="1"/>
          </p:cNvGraphicFramePr>
          <p:nvPr/>
        </p:nvGraphicFramePr>
        <p:xfrm>
          <a:off x="76200" y="381000"/>
          <a:ext cx="9067800" cy="5078286"/>
        </p:xfrm>
        <a:graphic>
          <a:graphicData uri="http://schemas.openxmlformats.org/drawingml/2006/table">
            <a:tbl>
              <a:tblPr/>
              <a:tblGrid>
                <a:gridCol w="5943600">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Great is your honor: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 the elder, Joseph the righteous: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for you received this glory: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through Christ our King.</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Ounis</a:t>
                      </a:r>
                      <a:r>
                        <a:rPr kumimoji="0" lang="en-US" sz="3400" b="0" i="0" u="none" strike="noStrike" cap="none" normalizeH="0" baseline="0" dirty="0">
                          <a:ln>
                            <a:noFill/>
                          </a:ln>
                          <a:solidFill>
                            <a:srgbClr val="FFFF00"/>
                          </a:solidFill>
                          <a:effectLst/>
                          <a:latin typeface="Coptic1" pitchFamily="2" charset="0"/>
                          <a:cs typeface="Arial" charset="0"/>
                        </a:rPr>
                        <a:t>] gar </a:t>
                      </a:r>
                      <a:r>
                        <a:rPr kumimoji="0" lang="en-US" sz="3400" b="0" i="0" u="none" strike="noStrike" cap="none" normalizeH="0" baseline="0" dirty="0" err="1">
                          <a:ln>
                            <a:noFill/>
                          </a:ln>
                          <a:solidFill>
                            <a:srgbClr val="FFFF00"/>
                          </a:solidFill>
                          <a:effectLst/>
                          <a:latin typeface="Coptic1" pitchFamily="2" charset="0"/>
                          <a:cs typeface="Arial" charset="0"/>
                        </a:rPr>
                        <a:t>pe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pektaio</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piqello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Iwc</a:t>
                      </a:r>
                      <a:r>
                        <a:rPr kumimoji="0" lang="en-US" sz="3400" b="0" i="0" u="none" strike="noStrike" cap="none" normalizeH="0" baseline="0" dirty="0">
                          <a:ln>
                            <a:noFill/>
                          </a:ln>
                          <a:solidFill>
                            <a:srgbClr val="FFFF00"/>
                          </a:solidFill>
                          <a:effectLst/>
                          <a:latin typeface="Coptic1" pitchFamily="2" charset="0"/>
                          <a:cs typeface="Arial" charset="0"/>
                        </a:rPr>
                        <a:t>/v </a:t>
                      </a:r>
                      <a:r>
                        <a:rPr kumimoji="0" lang="en-US" sz="3400" b="0" i="0" u="none" strike="noStrike" cap="none" normalizeH="0" baseline="0" dirty="0" err="1">
                          <a:ln>
                            <a:noFill/>
                          </a:ln>
                          <a:solidFill>
                            <a:srgbClr val="FFFF00"/>
                          </a:solidFill>
                          <a:effectLst/>
                          <a:latin typeface="Coptic1" pitchFamily="2" charset="0"/>
                          <a:cs typeface="Arial" charset="0"/>
                        </a:rPr>
                        <a:t>piy~m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ak</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m~paiw~ou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hiten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penouro</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49544" name="Picture 14" descr="Saint Joseph the Carpenter"/>
          <p:cNvPicPr>
            <a:picLocks noChangeAspect="1" noChangeArrowheads="1"/>
          </p:cNvPicPr>
          <p:nvPr/>
        </p:nvPicPr>
        <p:blipFill>
          <a:blip r:embed="rId3" cstate="print"/>
          <a:srcRect/>
          <a:stretch>
            <a:fillRect/>
          </a:stretch>
        </p:blipFill>
        <p:spPr bwMode="auto">
          <a:xfrm>
            <a:off x="609600" y="4419600"/>
            <a:ext cx="1354138" cy="19081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63818" name="Group 42"/>
          <p:cNvGraphicFramePr>
            <a:graphicFrameLocks noGrp="1"/>
          </p:cNvGraphicFramePr>
          <p:nvPr/>
        </p:nvGraphicFramePr>
        <p:xfrm>
          <a:off x="1447800" y="76200"/>
          <a:ext cx="6553200" cy="6781799"/>
        </p:xfrm>
        <a:graphic>
          <a:graphicData uri="http://schemas.openxmlformats.org/drawingml/2006/table">
            <a:tbl>
              <a:tblPr/>
              <a:tblGrid>
                <a:gridCol w="6553200">
                  <a:extLst>
                    <a:ext uri="{9D8B030D-6E8A-4147-A177-3AD203B41FA5}">
                      <a16:colId xmlns:a16="http://schemas.microsoft.com/office/drawing/2014/main" val="20000"/>
                    </a:ext>
                  </a:extLst>
                </a:gridCol>
              </a:tblGrid>
              <a:tr h="2089962">
                <a:tc>
                  <a:txBody>
                    <a:bodyPr/>
                    <a:lstStyle/>
                    <a:p>
                      <a:pPr marL="0" marR="0" lvl="0" indent="0" algn="ctr" defTabSz="914400" rtl="1" eaLnBrk="1" fontAlgn="base" latinLnBrk="0" hangingPunct="1">
                        <a:lnSpc>
                          <a:spcPct val="80000"/>
                        </a:lnSpc>
                        <a:spcBef>
                          <a:spcPct val="20000"/>
                        </a:spcBef>
                        <a:spcAft>
                          <a:spcPct val="0"/>
                        </a:spcAft>
                        <a:buClrTx/>
                        <a:buSzTx/>
                        <a:buFontTx/>
                        <a:buNone/>
                        <a:tabLst/>
                      </a:pPr>
                      <a:r>
                        <a:rPr kumimoji="0" lang="ar-SA" altLang="zh-CN" sz="3200" b="0" i="0" u="none" strike="noStrike" cap="none" normalizeH="0" baseline="0" dirty="0">
                          <a:ln>
                            <a:noFill/>
                          </a:ln>
                          <a:solidFill>
                            <a:schemeClr val="tx1"/>
                          </a:solidFill>
                          <a:effectLst/>
                          <a:latin typeface="Arial" charset="0"/>
                          <a:cs typeface="Arial" charset="0"/>
                        </a:rPr>
                        <a:t>السلام لك يامريم</a:t>
                      </a:r>
                      <a:endParaRPr kumimoji="0" lang="ar-EG" altLang="zh-CN"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SA" altLang="zh-CN" sz="3200" b="0" i="0" u="none" strike="noStrike" cap="none" normalizeH="0" baseline="0" dirty="0">
                          <a:ln>
                            <a:noFill/>
                          </a:ln>
                          <a:solidFill>
                            <a:schemeClr val="tx1"/>
                          </a:solidFill>
                          <a:effectLst/>
                          <a:latin typeface="Arial" charset="0"/>
                          <a:cs typeface="Arial" charset="0"/>
                        </a:rPr>
                        <a:t>سلام مقدس </a:t>
                      </a:r>
                      <a:endParaRPr kumimoji="0" lang="ar-EG" altLang="zh-CN"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SA" altLang="zh-CN" sz="3200" b="0" i="0" u="none" strike="noStrike" cap="none" normalizeH="0" baseline="0" dirty="0">
                          <a:ln>
                            <a:noFill/>
                          </a:ln>
                          <a:solidFill>
                            <a:schemeClr val="tx1"/>
                          </a:solidFill>
                          <a:effectLst/>
                          <a:latin typeface="Arial" charset="0"/>
                          <a:cs typeface="Arial" charset="0"/>
                        </a:rPr>
                        <a:t>السلام لك يامريم </a:t>
                      </a:r>
                      <a:endParaRPr kumimoji="0" lang="ar-EG" altLang="zh-CN"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SA" altLang="zh-CN" sz="3200" b="0" i="0" u="none" strike="noStrike" cap="none" normalizeH="0" baseline="0" dirty="0">
                          <a:ln>
                            <a:noFill/>
                          </a:ln>
                          <a:solidFill>
                            <a:schemeClr val="tx1"/>
                          </a:solidFill>
                          <a:effectLst/>
                          <a:latin typeface="Arial" charset="0"/>
                          <a:cs typeface="Arial" charset="0"/>
                        </a:rPr>
                        <a:t>ام القدوس</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089962">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3200" b="0" i="0" u="none" strike="noStrike" cap="none" normalizeH="0" baseline="0" dirty="0">
                          <a:ln>
                            <a:noFill/>
                          </a:ln>
                          <a:solidFill>
                            <a:srgbClr val="FFFF00"/>
                          </a:solidFill>
                          <a:effectLst/>
                          <a:latin typeface="Coptic1" pitchFamily="2" charset="0"/>
                          <a:cs typeface="Arial" charset="0"/>
                        </a:rPr>
                        <a:t>&lt;</a:t>
                      </a:r>
                      <a:r>
                        <a:rPr kumimoji="0" lang="fr-FR" sz="3200" b="0" i="0" u="none" strike="noStrike" cap="none" normalizeH="0" baseline="0" dirty="0" err="1">
                          <a:ln>
                            <a:noFill/>
                          </a:ln>
                          <a:solidFill>
                            <a:srgbClr val="FFFF00"/>
                          </a:solidFill>
                          <a:effectLst/>
                          <a:latin typeface="Coptic1" pitchFamily="2" charset="0"/>
                          <a:cs typeface="Arial" charset="0"/>
                        </a:rPr>
                        <a:t>ere</a:t>
                      </a:r>
                      <a:r>
                        <a:rPr kumimoji="0" lang="fr-FR" sz="3200" b="0" i="0" u="none" strike="noStrike" cap="none" normalizeH="0" baseline="0" dirty="0">
                          <a:ln>
                            <a:noFill/>
                          </a:ln>
                          <a:solidFill>
                            <a:srgbClr val="FFFF00"/>
                          </a:solidFill>
                          <a:effectLst/>
                          <a:latin typeface="Coptic1" pitchFamily="2" charset="0"/>
                          <a:cs typeface="Arial" charset="0"/>
                        </a:rPr>
                        <a:t> ne Maria:</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3200" b="0" i="0" u="none" strike="noStrike" cap="none" normalizeH="0" baseline="0" dirty="0" err="1">
                          <a:ln>
                            <a:noFill/>
                          </a:ln>
                          <a:solidFill>
                            <a:srgbClr val="FFFF00"/>
                          </a:solidFill>
                          <a:effectLst/>
                          <a:latin typeface="Coptic1" pitchFamily="2" charset="0"/>
                          <a:cs typeface="Arial" charset="0"/>
                        </a:rPr>
                        <a:t>qen</a:t>
                      </a:r>
                      <a:r>
                        <a:rPr kumimoji="0" lang="fr-FR" sz="3200" b="0" i="0" u="none" strike="noStrike" cap="none" normalizeH="0" baseline="0" dirty="0">
                          <a:ln>
                            <a:noFill/>
                          </a:ln>
                          <a:solidFill>
                            <a:srgbClr val="FFFF00"/>
                          </a:solidFill>
                          <a:effectLst/>
                          <a:latin typeface="Coptic1" pitchFamily="2" charset="0"/>
                          <a:cs typeface="Arial" charset="0"/>
                        </a:rPr>
                        <a:t> </a:t>
                      </a:r>
                      <a:r>
                        <a:rPr kumimoji="0" lang="fr-FR" sz="3200" b="0" i="0" u="none" strike="noStrike" cap="none" normalizeH="0" baseline="0" dirty="0" err="1">
                          <a:ln>
                            <a:noFill/>
                          </a:ln>
                          <a:solidFill>
                            <a:srgbClr val="FFFF00"/>
                          </a:solidFill>
                          <a:effectLst/>
                          <a:latin typeface="Coptic1" pitchFamily="2" charset="0"/>
                          <a:cs typeface="Arial" charset="0"/>
                        </a:rPr>
                        <a:t>ou,ere</a:t>
                      </a:r>
                      <a:r>
                        <a:rPr kumimoji="0" lang="fr-FR" sz="3200" b="0" i="0" u="none" strike="noStrike" cap="none" normalizeH="0" baseline="0" dirty="0">
                          <a:ln>
                            <a:noFill/>
                          </a:ln>
                          <a:solidFill>
                            <a:srgbClr val="FFFF00"/>
                          </a:solidFill>
                          <a:effectLst/>
                          <a:latin typeface="Coptic1" pitchFamily="2" charset="0"/>
                          <a:cs typeface="Arial" charset="0"/>
                        </a:rPr>
                        <a:t> </a:t>
                      </a:r>
                      <a:r>
                        <a:rPr kumimoji="0" lang="fr-FR" sz="3200" b="0" i="0" u="none" strike="noStrike" cap="none" normalizeH="0" baseline="0" dirty="0" err="1">
                          <a:ln>
                            <a:noFill/>
                          </a:ln>
                          <a:solidFill>
                            <a:srgbClr val="FFFF00"/>
                          </a:solidFill>
                          <a:effectLst/>
                          <a:latin typeface="Coptic1" pitchFamily="2" charset="0"/>
                          <a:cs typeface="Arial" charset="0"/>
                        </a:rPr>
                        <a:t>efouab</a:t>
                      </a:r>
                      <a:r>
                        <a:rPr kumimoji="0" lang="fr-FR"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3200" b="0" i="0" u="none" strike="noStrike" cap="none" normalizeH="0" baseline="0" dirty="0">
                          <a:ln>
                            <a:noFill/>
                          </a:ln>
                          <a:solidFill>
                            <a:srgbClr val="FFFF00"/>
                          </a:solidFill>
                          <a:effectLst/>
                          <a:latin typeface="Coptic1" pitchFamily="2" charset="0"/>
                          <a:cs typeface="Arial" charset="0"/>
                        </a:rPr>
                        <a:t>,</a:t>
                      </a:r>
                      <a:r>
                        <a:rPr kumimoji="0" lang="fr-FR" sz="3200" b="0" i="0" u="none" strike="noStrike" cap="none" normalizeH="0" baseline="0" dirty="0" err="1">
                          <a:ln>
                            <a:noFill/>
                          </a:ln>
                          <a:solidFill>
                            <a:srgbClr val="FFFF00"/>
                          </a:solidFill>
                          <a:effectLst/>
                          <a:latin typeface="Coptic1" pitchFamily="2" charset="0"/>
                          <a:cs typeface="Arial" charset="0"/>
                        </a:rPr>
                        <a:t>ere</a:t>
                      </a:r>
                      <a:r>
                        <a:rPr kumimoji="0" lang="fr-FR" sz="3200" b="0" i="0" u="none" strike="noStrike" cap="none" normalizeH="0" baseline="0" dirty="0">
                          <a:ln>
                            <a:noFill/>
                          </a:ln>
                          <a:solidFill>
                            <a:srgbClr val="FFFF00"/>
                          </a:solidFill>
                          <a:effectLst/>
                          <a:latin typeface="Coptic1" pitchFamily="2" charset="0"/>
                          <a:cs typeface="Arial" charset="0"/>
                        </a:rPr>
                        <a:t> ne Maria:</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3200" b="0" i="0" u="none" strike="noStrike" cap="none" normalizeH="0" baseline="0" dirty="0" err="1">
                          <a:ln>
                            <a:noFill/>
                          </a:ln>
                          <a:solidFill>
                            <a:srgbClr val="FFFF00"/>
                          </a:solidFill>
                          <a:effectLst/>
                          <a:latin typeface="Coptic1" pitchFamily="2" charset="0"/>
                          <a:cs typeface="Arial" charset="0"/>
                        </a:rPr>
                        <a:t>y~mau</a:t>
                      </a:r>
                      <a:r>
                        <a:rPr kumimoji="0" lang="fr-FR" sz="3200" b="0" i="0" u="none" strike="noStrike" cap="none" normalizeH="0" baseline="0" dirty="0">
                          <a:ln>
                            <a:noFill/>
                          </a:ln>
                          <a:solidFill>
                            <a:srgbClr val="FFFF00"/>
                          </a:solidFill>
                          <a:effectLst/>
                          <a:latin typeface="Coptic1" pitchFamily="2" charset="0"/>
                          <a:cs typeface="Arial" charset="0"/>
                        </a:rPr>
                        <a:t> m~v/</a:t>
                      </a:r>
                      <a:r>
                        <a:rPr kumimoji="0" lang="fr-FR" sz="3200" b="0" i="0" u="none" strike="noStrike" cap="none" normalizeH="0" baseline="0" dirty="0" err="1">
                          <a:ln>
                            <a:noFill/>
                          </a:ln>
                          <a:solidFill>
                            <a:srgbClr val="FFFF00"/>
                          </a:solidFill>
                          <a:effectLst/>
                          <a:latin typeface="Coptic1" pitchFamily="2" charset="0"/>
                          <a:cs typeface="Arial" charset="0"/>
                        </a:rPr>
                        <a:t>eyouab</a:t>
                      </a:r>
                      <a:r>
                        <a:rPr kumimoji="0" lang="fr-FR" sz="3200" b="0" i="0" u="none" strike="noStrike" cap="none" normalizeH="0" baseline="0" dirty="0">
                          <a:ln>
                            <a:noFill/>
                          </a:ln>
                          <a:solidFill>
                            <a:srgbClr val="FFFF00"/>
                          </a:solidFill>
                          <a:effectLst/>
                          <a:latin typeface="Coptic1" pitchFamily="2" charset="0"/>
                          <a:cs typeface="Arial" charset="0"/>
                        </a:rPr>
                        <a:t>.</a:t>
                      </a:r>
                      <a:endParaRPr kumimoji="0" lang="en-US" sz="3200" b="0" i="0" u="none" strike="noStrike" cap="none" normalizeH="0" baseline="0" dirty="0">
                        <a:ln>
                          <a:noFill/>
                        </a:ln>
                        <a:solidFill>
                          <a:srgbClr val="FFFF00"/>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601875">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Salut </a:t>
                      </a:r>
                      <a:r>
                        <a:rPr kumimoji="0" lang="fr-CA"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pitchFamily="34" charset="0"/>
                        </a:rPr>
                        <a:t> toi, Ô Marie,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Un saint salut;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Salut </a:t>
                      </a:r>
                      <a:r>
                        <a:rPr kumimoji="0" lang="fr-CA"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pitchFamily="34" charset="0"/>
                        </a:rPr>
                        <a:t> toi, O Marie,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Mère du Tout Saint.</a:t>
                      </a:r>
                    </a:p>
                  </a:txBody>
                  <a:tcP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46839" name="Group 23"/>
          <p:cNvGraphicFramePr>
            <a:graphicFrameLocks noGrp="1"/>
          </p:cNvGraphicFramePr>
          <p:nvPr/>
        </p:nvGraphicFramePr>
        <p:xfrm>
          <a:off x="76200" y="381000"/>
          <a:ext cx="9067800" cy="5078286"/>
        </p:xfrm>
        <a:graphic>
          <a:graphicData uri="http://schemas.openxmlformats.org/drawingml/2006/table">
            <a:tbl>
              <a:tblPr/>
              <a:tblGrid>
                <a:gridCol w="5943600">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Pray to the Lord on our behalf: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holy and righteous father: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righteous Joseph the Carpenter: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n~dikeoc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Iwc</a:t>
                      </a:r>
                      <a:r>
                        <a:rPr kumimoji="0" lang="en-US" sz="3400" b="0" i="0" u="none" strike="noStrike" cap="none" normalizeH="0" baseline="0" dirty="0">
                          <a:ln>
                            <a:noFill/>
                          </a:ln>
                          <a:solidFill>
                            <a:srgbClr val="FFFF00"/>
                          </a:solidFill>
                          <a:effectLst/>
                          <a:latin typeface="Coptic1" pitchFamily="2" charset="0"/>
                          <a:cs typeface="Arial" charset="0"/>
                        </a:rPr>
                        <a:t>/v </a:t>
                      </a:r>
                      <a:r>
                        <a:rPr kumimoji="0" lang="en-US" sz="3400" b="0" i="0" u="none" strike="noStrike" cap="none" normalizeH="0" baseline="0" dirty="0" err="1">
                          <a:ln>
                            <a:noFill/>
                          </a:ln>
                          <a:solidFill>
                            <a:srgbClr val="FFFF00"/>
                          </a:solidFill>
                          <a:effectLst/>
                          <a:latin typeface="Coptic1" pitchFamily="2" charset="0"/>
                          <a:cs typeface="Arial" charset="0"/>
                        </a:rPr>
                        <a:t>pihamse</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36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50568" name="Picture 14" descr="Saint Joseph the Carpenter"/>
          <p:cNvPicPr>
            <a:picLocks noChangeAspect="1" noChangeArrowheads="1"/>
          </p:cNvPicPr>
          <p:nvPr/>
        </p:nvPicPr>
        <p:blipFill>
          <a:blip r:embed="rId3" cstate="print"/>
          <a:srcRect/>
          <a:stretch>
            <a:fillRect/>
          </a:stretch>
        </p:blipFill>
        <p:spPr bwMode="auto">
          <a:xfrm>
            <a:off x="609600" y="4419600"/>
            <a:ext cx="1354138" cy="1908175"/>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35118" name="Group 46"/>
          <p:cNvGraphicFramePr>
            <a:graphicFrameLocks noGrp="1"/>
          </p:cNvGraphicFramePr>
          <p:nvPr/>
        </p:nvGraphicFramePr>
        <p:xfrm>
          <a:off x="76200" y="914400"/>
          <a:ext cx="9067800" cy="5549583"/>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2192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Mark, the apostle:</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the evangelist:</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witness to the passion:</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the Only-begotten God. </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يا مرقس الرسول</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والإنجيلي</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الشاهد لآلام </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الإله</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الوحيد</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Markoc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pia~poctoloc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ouoh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pieuaggelict</a:t>
                      </a:r>
                      <a:r>
                        <a:rPr kumimoji="0" lang="en-US" sz="32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pimeyre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qa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nim~kauh</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pimonogen</a:t>
                      </a:r>
                      <a:r>
                        <a:rPr kumimoji="0" lang="en-US" sz="3200" b="0" i="0" u="none" strike="noStrike" cap="none" normalizeH="0" baseline="0" dirty="0">
                          <a:ln>
                            <a:noFill/>
                          </a:ln>
                          <a:solidFill>
                            <a:srgbClr val="FFFF00"/>
                          </a:solidFill>
                          <a:effectLst/>
                          <a:latin typeface="Coptic1" pitchFamily="2" charset="0"/>
                          <a:cs typeface="Arial" charset="0"/>
                        </a:rPr>
                        <a:t>/c </a:t>
                      </a:r>
                      <a:r>
                        <a:rPr kumimoji="0" lang="en-US" sz="3200" b="0" i="0" u="none" strike="noStrike" cap="none" normalizeH="0" baseline="0" dirty="0" err="1">
                          <a:ln>
                            <a:noFill/>
                          </a:ln>
                          <a:solidFill>
                            <a:srgbClr val="FFFF00"/>
                          </a:solidFill>
                          <a:effectLst/>
                          <a:latin typeface="Coptic1" pitchFamily="2" charset="0"/>
                          <a:cs typeface="Arial" charset="0"/>
                        </a:rPr>
                        <a:t>n~nou</a:t>
                      </a:r>
                      <a:r>
                        <a:rPr kumimoji="0" lang="en-US" sz="32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3200" b="1"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Saint Marc l’apôtre,</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L’évangéliste</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et témoin des souffrances</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du Dieu Unique. </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2035107" name="Group 35"/>
          <p:cNvGraphicFramePr>
            <a:graphicFrameLocks noGrp="1"/>
          </p:cNvGraphicFramePr>
          <p:nvPr/>
        </p:nvGraphicFramePr>
        <p:xfrm>
          <a:off x="0" y="76200"/>
          <a:ext cx="9067800" cy="822960"/>
        </p:xfrm>
        <a:graphic>
          <a:graphicData uri="http://schemas.openxmlformats.org/drawingml/2006/table">
            <a:tbl>
              <a:tblPr/>
              <a:tblGrid>
                <a:gridCol w="4343400">
                  <a:extLst>
                    <a:ext uri="{9D8B030D-6E8A-4147-A177-3AD203B41FA5}">
                      <a16:colId xmlns:a16="http://schemas.microsoft.com/office/drawing/2014/main" val="20000"/>
                    </a:ext>
                  </a:extLst>
                </a:gridCol>
                <a:gridCol w="12446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SAINT MARK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 مارمرقس</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76178" name="Picture 33" descr="St Mark the Apostle"/>
          <p:cNvPicPr>
            <a:picLocks noChangeAspect="1" noChangeArrowheads="1"/>
          </p:cNvPicPr>
          <p:nvPr/>
        </p:nvPicPr>
        <p:blipFill>
          <a:blip r:embed="rId3" cstate="print"/>
          <a:srcRect/>
          <a:stretch>
            <a:fillRect/>
          </a:stretch>
        </p:blipFill>
        <p:spPr bwMode="auto">
          <a:xfrm>
            <a:off x="0" y="3733800"/>
            <a:ext cx="1828800" cy="1828800"/>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advClick="0" advTm="0"/>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22840" name="Group 56"/>
          <p:cNvGraphicFramePr>
            <a:graphicFrameLocks noGrp="1"/>
          </p:cNvGraphicFramePr>
          <p:nvPr/>
        </p:nvGraphicFramePr>
        <p:xfrm>
          <a:off x="76200" y="1066800"/>
          <a:ext cx="9067800" cy="5797868"/>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67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Lord Jesus Christ: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has chosen His apostles: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Peter and Andrew: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John and James.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الرب يسوع المسيح</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اختار رسله </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وهم بطرس وأندراوس</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ويوحنا ويعقوب</a:t>
                      </a:r>
                      <a:r>
                        <a:rPr kumimoji="0" lang="ar-SA" sz="3200" b="0" i="0" u="none" strike="noStrike" cap="none" normalizeH="0" baseline="0">
                          <a:ln>
                            <a:noFill/>
                          </a:ln>
                          <a:solidFill>
                            <a:schemeClr val="tx1"/>
                          </a:solidFill>
                          <a:effectLst/>
                          <a:latin typeface="Arial" charset="0"/>
                          <a:cs typeface="Arial" charset="0"/>
                        </a:rPr>
                        <a:t> </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Kurioc</a:t>
                      </a:r>
                      <a:r>
                        <a:rPr kumimoji="0" lang="en-US" sz="3400" b="0" i="0" u="none" strike="noStrike" cap="none" normalizeH="0" baseline="0" dirty="0">
                          <a:ln>
                            <a:noFill/>
                          </a:ln>
                          <a:solidFill>
                            <a:srgbClr val="FFFF00"/>
                          </a:solidFill>
                          <a:effectLst/>
                          <a:latin typeface="Coptic1" pitchFamily="2" charset="0"/>
                          <a:cs typeface="Arial" charset="0"/>
                        </a:rPr>
                        <a:t> I/#c#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5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afcwtp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n~nefa~poctoloc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5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Petroc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Andreac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5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Iwann</a:t>
                      </a:r>
                      <a:r>
                        <a:rPr kumimoji="0" lang="en-US" sz="3400" b="0" i="0" u="none" strike="noStrike" cap="none" normalizeH="0" baseline="0" dirty="0">
                          <a:ln>
                            <a:noFill/>
                          </a:ln>
                          <a:solidFill>
                            <a:srgbClr val="FFFF00"/>
                          </a:solidFill>
                          <a:effectLst/>
                          <a:latin typeface="Coptic1" pitchFamily="2" charset="0"/>
                          <a:cs typeface="Arial" charset="0"/>
                        </a:rPr>
                        <a:t>/c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Iakwboc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65258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2022818" name="Group 34"/>
          <p:cNvGraphicFramePr>
            <a:graphicFrameLocks noGrp="1"/>
          </p:cNvGraphicFramePr>
          <p:nvPr/>
        </p:nvGraphicFramePr>
        <p:xfrm>
          <a:off x="0" y="76200"/>
          <a:ext cx="9067800" cy="822960"/>
        </p:xfrm>
        <a:graphic>
          <a:graphicData uri="http://schemas.openxmlformats.org/drawingml/2006/table">
            <a:tbl>
              <a:tblPr/>
              <a:tblGrid>
                <a:gridCol w="4343400">
                  <a:extLst>
                    <a:ext uri="{9D8B030D-6E8A-4147-A177-3AD203B41FA5}">
                      <a16:colId xmlns:a16="http://schemas.microsoft.com/office/drawing/2014/main" val="20000"/>
                    </a:ext>
                  </a:extLst>
                </a:gridCol>
                <a:gridCol w="12446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THE APOSTLES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ar-EG" sz="3200" b="0" i="0" u="none" strike="noStrike" cap="none" normalizeH="0" baseline="0">
                          <a:ln>
                            <a:noFill/>
                          </a:ln>
                          <a:solidFill>
                            <a:schemeClr val="tx1"/>
                          </a:solidFill>
                          <a:effectLst/>
                          <a:latin typeface="Arial" charset="0"/>
                          <a:cs typeface="Arial" charset="0"/>
                        </a:rPr>
                        <a:t> </a:t>
                      </a:r>
                      <a:r>
                        <a:rPr kumimoji="0" lang="ar-EG" sz="2400" b="1" i="0" u="none" strike="noStrike" cap="none" normalizeH="0" baseline="0">
                          <a:ln>
                            <a:noFill/>
                          </a:ln>
                          <a:solidFill>
                            <a:schemeClr val="tx1"/>
                          </a:solidFill>
                          <a:effectLst/>
                          <a:latin typeface="Arial" charset="0"/>
                          <a:cs typeface="Arial" charset="0"/>
                        </a:rPr>
                        <a:t>للرسل</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59794" name="Picture 37" descr="St Andrew the Apostle"/>
          <p:cNvPicPr>
            <a:picLocks noChangeAspect="1" noChangeArrowheads="1"/>
          </p:cNvPicPr>
          <p:nvPr/>
        </p:nvPicPr>
        <p:blipFill>
          <a:blip r:embed="rId3" cstate="print">
            <a:lum bright="30000" contrast="20000"/>
          </a:blip>
          <a:srcRect t="6219" b="18660"/>
          <a:stretch>
            <a:fillRect/>
          </a:stretch>
        </p:blipFill>
        <p:spPr bwMode="auto">
          <a:xfrm>
            <a:off x="2771335" y="5705655"/>
            <a:ext cx="886266" cy="1152345"/>
          </a:xfrm>
          <a:prstGeom prst="rect">
            <a:avLst/>
          </a:prstGeom>
          <a:noFill/>
          <a:ln w="9525">
            <a:noFill/>
            <a:miter lim="800000"/>
            <a:headEnd/>
            <a:tailEnd/>
          </a:ln>
        </p:spPr>
      </p:pic>
      <p:pic>
        <p:nvPicPr>
          <p:cNvPr id="459795" name="Picture 39" descr="St Andrew the Apostle"/>
          <p:cNvPicPr>
            <a:picLocks noChangeAspect="1" noChangeArrowheads="1"/>
          </p:cNvPicPr>
          <p:nvPr/>
        </p:nvPicPr>
        <p:blipFill>
          <a:blip r:embed="rId4" cstate="print">
            <a:lum bright="30000" contrast="20000"/>
          </a:blip>
          <a:srcRect t="6219" b="18660"/>
          <a:stretch>
            <a:fillRect/>
          </a:stretch>
        </p:blipFill>
        <p:spPr bwMode="auto">
          <a:xfrm>
            <a:off x="3851275" y="5722740"/>
            <a:ext cx="873125" cy="1135260"/>
          </a:xfrm>
          <a:prstGeom prst="rect">
            <a:avLst/>
          </a:prstGeom>
          <a:noFill/>
          <a:ln w="9525">
            <a:noFill/>
            <a:miter lim="800000"/>
            <a:headEnd/>
            <a:tailEnd/>
          </a:ln>
        </p:spPr>
      </p:pic>
      <p:pic>
        <p:nvPicPr>
          <p:cNvPr id="459796" name="Picture 40" descr="St John the Apostle"/>
          <p:cNvPicPr>
            <a:picLocks noChangeAspect="1" noChangeArrowheads="1"/>
          </p:cNvPicPr>
          <p:nvPr/>
        </p:nvPicPr>
        <p:blipFill>
          <a:blip r:embed="rId5" cstate="print">
            <a:lum bright="30000" contrast="20000"/>
          </a:blip>
          <a:srcRect t="6169" b="18507"/>
          <a:stretch>
            <a:fillRect/>
          </a:stretch>
        </p:blipFill>
        <p:spPr bwMode="auto">
          <a:xfrm>
            <a:off x="4953000" y="5715000"/>
            <a:ext cx="873125" cy="1143000"/>
          </a:xfrm>
          <a:prstGeom prst="rect">
            <a:avLst/>
          </a:prstGeom>
          <a:noFill/>
          <a:ln w="9525">
            <a:noFill/>
            <a:miter lim="800000"/>
            <a:headEnd/>
            <a:tailEnd/>
          </a:ln>
        </p:spPr>
      </p:pic>
      <p:pic>
        <p:nvPicPr>
          <p:cNvPr id="459797" name="Picture 41" descr="St James the Apostle"/>
          <p:cNvPicPr>
            <a:picLocks noChangeAspect="1" noChangeArrowheads="1"/>
          </p:cNvPicPr>
          <p:nvPr/>
        </p:nvPicPr>
        <p:blipFill>
          <a:blip r:embed="rId6" cstate="print">
            <a:lum bright="30000" contrast="20000"/>
          </a:blip>
          <a:srcRect t="6131" b="18393"/>
          <a:stretch>
            <a:fillRect/>
          </a:stretch>
        </p:blipFill>
        <p:spPr bwMode="auto">
          <a:xfrm>
            <a:off x="6019800" y="5715000"/>
            <a:ext cx="868164" cy="1143000"/>
          </a:xfrm>
          <a:prstGeom prst="rect">
            <a:avLst/>
          </a:prstGeom>
          <a:noFill/>
          <a:ln w="9525">
            <a:noFill/>
            <a:miter lim="800000"/>
            <a:headEnd/>
            <a:tailEnd/>
          </a:ln>
        </p:spPr>
      </p:pic>
      <p:sp>
        <p:nvSpPr>
          <p:cNvPr id="9" name="Action Button: Custom 8">
            <a:hlinkClick r:id="rId7"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24874" name="Group 42"/>
          <p:cNvGraphicFramePr>
            <a:graphicFrameLocks noGrp="1"/>
          </p:cNvGraphicFramePr>
          <p:nvPr/>
        </p:nvGraphicFramePr>
        <p:xfrm>
          <a:off x="76200" y="76200"/>
          <a:ext cx="9067800" cy="6244527"/>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52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Then Philip and Matthew:</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Bartholomew and Thomas: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James the Son of </a:t>
                      </a:r>
                      <a:r>
                        <a:rPr kumimoji="0" lang="en-US" sz="2400" b="0" i="0" u="none" strike="noStrike" cap="none" normalizeH="0" baseline="0" dirty="0" err="1">
                          <a:ln>
                            <a:noFill/>
                          </a:ln>
                          <a:solidFill>
                            <a:schemeClr val="tx1"/>
                          </a:solidFill>
                          <a:effectLst/>
                          <a:latin typeface="Arial" charset="0"/>
                          <a:cs typeface="Arial" charset="0"/>
                        </a:rPr>
                        <a:t>Alphaeus</a:t>
                      </a:r>
                      <a:r>
                        <a:rPr kumimoji="0" lang="en-US" sz="24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Simon the Canaanite.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a:t>
                      </a:r>
                      <a:r>
                        <a:rPr kumimoji="0" lang="ar-EG" sz="2800" b="0" i="0" u="none" strike="noStrike" cap="none" normalizeH="0" baseline="0" dirty="0">
                          <a:ln>
                            <a:noFill/>
                          </a:ln>
                          <a:solidFill>
                            <a:schemeClr val="tx1"/>
                          </a:solidFill>
                          <a:effectLst/>
                          <a:latin typeface="Arial" charset="0"/>
                          <a:cs typeface="Arial" charset="0"/>
                        </a:rPr>
                        <a:t>ف</a:t>
                      </a:r>
                      <a:r>
                        <a:rPr kumimoji="0" lang="ar-SA" sz="2800" b="0" i="0" u="none" strike="noStrike" cap="none" normalizeH="0" baseline="0" dirty="0">
                          <a:ln>
                            <a:noFill/>
                          </a:ln>
                          <a:solidFill>
                            <a:schemeClr val="tx1"/>
                          </a:solidFill>
                          <a:effectLst/>
                          <a:latin typeface="Arial" charset="0"/>
                          <a:cs typeface="Arial" charset="0"/>
                        </a:rPr>
                        <a:t>يلبس ومتى</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وبرثولماوس وتوما </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ويعقوب بني حلفي</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وسمعان القاناني </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Loipon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Vilippoc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Matyeoc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Baryolomeoc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Ywmac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Iakwboc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Alveoc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Cimwn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pikananeoc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60808" name="Picture 31" descr="St Philip the Apostle"/>
          <p:cNvPicPr>
            <a:picLocks noChangeAspect="1" noChangeArrowheads="1"/>
          </p:cNvPicPr>
          <p:nvPr/>
        </p:nvPicPr>
        <p:blipFill>
          <a:blip r:embed="rId3" cstate="print">
            <a:lum bright="30000" contrast="20000"/>
          </a:blip>
          <a:srcRect t="6169" b="18507"/>
          <a:stretch>
            <a:fillRect/>
          </a:stretch>
        </p:blipFill>
        <p:spPr bwMode="auto">
          <a:xfrm flipH="1">
            <a:off x="914400" y="5105400"/>
            <a:ext cx="825500" cy="1076739"/>
          </a:xfrm>
          <a:prstGeom prst="rect">
            <a:avLst/>
          </a:prstGeom>
          <a:noFill/>
          <a:ln w="9525">
            <a:noFill/>
            <a:miter lim="800000"/>
            <a:headEnd/>
            <a:tailEnd/>
          </a:ln>
        </p:spPr>
      </p:pic>
      <p:pic>
        <p:nvPicPr>
          <p:cNvPr id="460809" name="Picture 32" descr="St Matthew the Apostle"/>
          <p:cNvPicPr>
            <a:picLocks noChangeAspect="1" noChangeArrowheads="1"/>
          </p:cNvPicPr>
          <p:nvPr/>
        </p:nvPicPr>
        <p:blipFill>
          <a:blip r:embed="rId4" cstate="print">
            <a:lum bright="30000" contrast="20000"/>
          </a:blip>
          <a:srcRect t="5978" b="17934"/>
          <a:stretch>
            <a:fillRect/>
          </a:stretch>
        </p:blipFill>
        <p:spPr bwMode="auto">
          <a:xfrm flipH="1">
            <a:off x="2158999" y="5105400"/>
            <a:ext cx="796787" cy="1076739"/>
          </a:xfrm>
          <a:prstGeom prst="rect">
            <a:avLst/>
          </a:prstGeom>
          <a:noFill/>
          <a:ln w="9525">
            <a:noFill/>
            <a:miter lim="800000"/>
            <a:headEnd/>
            <a:tailEnd/>
          </a:ln>
        </p:spPr>
      </p:pic>
      <p:pic>
        <p:nvPicPr>
          <p:cNvPr id="460810" name="Picture 33" descr="St bartholomew the Apostle"/>
          <p:cNvPicPr>
            <a:picLocks noChangeAspect="1" noChangeArrowheads="1"/>
          </p:cNvPicPr>
          <p:nvPr/>
        </p:nvPicPr>
        <p:blipFill>
          <a:blip r:embed="rId5" cstate="print">
            <a:lum bright="30000" contrast="20000"/>
          </a:blip>
          <a:srcRect t="6187" b="18564"/>
          <a:stretch>
            <a:fillRect/>
          </a:stretch>
        </p:blipFill>
        <p:spPr bwMode="auto">
          <a:xfrm flipH="1">
            <a:off x="3654425" y="5105400"/>
            <a:ext cx="823705" cy="1076739"/>
          </a:xfrm>
          <a:prstGeom prst="rect">
            <a:avLst/>
          </a:prstGeom>
          <a:noFill/>
          <a:ln w="9525">
            <a:noFill/>
            <a:miter lim="800000"/>
            <a:headEnd/>
            <a:tailEnd/>
          </a:ln>
        </p:spPr>
      </p:pic>
      <p:pic>
        <p:nvPicPr>
          <p:cNvPr id="460811" name="Picture 34" descr="St Thomas the Apostle"/>
          <p:cNvPicPr>
            <a:picLocks noChangeAspect="1" noChangeArrowheads="1"/>
          </p:cNvPicPr>
          <p:nvPr/>
        </p:nvPicPr>
        <p:blipFill>
          <a:blip r:embed="rId6" cstate="print">
            <a:lum bright="30000" contrast="20000"/>
          </a:blip>
          <a:srcRect t="6137" b="18411"/>
          <a:stretch>
            <a:fillRect/>
          </a:stretch>
        </p:blipFill>
        <p:spPr bwMode="auto">
          <a:xfrm flipH="1">
            <a:off x="4975225" y="5105400"/>
            <a:ext cx="838062" cy="1076739"/>
          </a:xfrm>
          <a:prstGeom prst="rect">
            <a:avLst/>
          </a:prstGeom>
          <a:noFill/>
          <a:ln w="9525">
            <a:noFill/>
            <a:miter lim="800000"/>
            <a:headEnd/>
            <a:tailEnd/>
          </a:ln>
        </p:spPr>
      </p:pic>
      <p:pic>
        <p:nvPicPr>
          <p:cNvPr id="460812" name="Picture 35" descr="St"/>
          <p:cNvPicPr>
            <a:picLocks noChangeAspect="1" noChangeArrowheads="1"/>
          </p:cNvPicPr>
          <p:nvPr/>
        </p:nvPicPr>
        <p:blipFill>
          <a:blip r:embed="rId7" cstate="print">
            <a:lum bright="30000" contrast="20000"/>
          </a:blip>
          <a:srcRect t="5855" b="17566"/>
          <a:stretch>
            <a:fillRect/>
          </a:stretch>
        </p:blipFill>
        <p:spPr bwMode="auto">
          <a:xfrm flipH="1">
            <a:off x="6440487" y="5105400"/>
            <a:ext cx="804863" cy="1076739"/>
          </a:xfrm>
          <a:prstGeom prst="rect">
            <a:avLst/>
          </a:prstGeom>
          <a:noFill/>
          <a:ln w="9525">
            <a:noFill/>
            <a:miter lim="800000"/>
            <a:headEnd/>
            <a:tailEnd/>
          </a:ln>
        </p:spPr>
      </p:pic>
      <p:pic>
        <p:nvPicPr>
          <p:cNvPr id="460813" name="Picture 36" descr="St Simon the Apostle"/>
          <p:cNvPicPr>
            <a:picLocks noChangeAspect="1" noChangeArrowheads="1"/>
          </p:cNvPicPr>
          <p:nvPr/>
        </p:nvPicPr>
        <p:blipFill>
          <a:blip r:embed="rId8" cstate="print">
            <a:lum bright="30000" contrast="20000"/>
          </a:blip>
          <a:srcRect t="6093" b="18280"/>
          <a:stretch>
            <a:fillRect/>
          </a:stretch>
        </p:blipFill>
        <p:spPr bwMode="auto">
          <a:xfrm flipH="1">
            <a:off x="7670799" y="5105402"/>
            <a:ext cx="811143" cy="1076738"/>
          </a:xfrm>
          <a:prstGeom prst="rect">
            <a:avLst/>
          </a:prstGeom>
          <a:noFill/>
          <a:ln w="9525">
            <a:noFill/>
            <a:miter lim="800000"/>
            <a:headEnd/>
            <a:tailEnd/>
          </a:ln>
        </p:spPr>
      </p:pic>
      <p:sp>
        <p:nvSpPr>
          <p:cNvPr id="10" name="Action Button: Custom 9">
            <a:hlinkClick r:id="rId9"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26913" name="Group 33"/>
          <p:cNvGraphicFramePr>
            <a:graphicFrameLocks noGrp="1"/>
          </p:cNvGraphicFramePr>
          <p:nvPr/>
        </p:nvGraphicFramePr>
        <p:xfrm>
          <a:off x="76200" y="228600"/>
          <a:ext cx="9067800" cy="6372543"/>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67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Arial" charset="0"/>
                          <a:cs typeface="Arial" charset="0"/>
                        </a:rPr>
                        <a:t>Thaddaeus</a:t>
                      </a:r>
                      <a:r>
                        <a:rPr kumimoji="0" lang="en-US" sz="2400" b="0" i="0" u="none" strike="noStrike" cap="none" normalizeH="0" baseline="0" dirty="0">
                          <a:ln>
                            <a:noFill/>
                          </a:ln>
                          <a:solidFill>
                            <a:schemeClr val="tx1"/>
                          </a:solidFill>
                          <a:effectLst/>
                          <a:latin typeface="Arial" charset="0"/>
                          <a:cs typeface="Arial" charset="0"/>
                        </a:rPr>
                        <a:t> and Matthias: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Paul and Mark and Luke: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the rest of the disciples: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who followed our Savior.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وتداوس ومتياس</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وبولس ومرقس ولوقا</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وبقية التلاميذ </a:t>
                      </a:r>
                      <a:br>
                        <a:rPr kumimoji="0" lang="ar-SA" sz="2400" b="0" i="0" u="none" strike="noStrike" cap="none" normalizeH="0" baseline="0">
                          <a:ln>
                            <a:noFill/>
                          </a:ln>
                          <a:solidFill>
                            <a:schemeClr val="tx1"/>
                          </a:solidFill>
                          <a:effectLst/>
                          <a:latin typeface="Arial" charset="0"/>
                          <a:cs typeface="Arial" charset="0"/>
                        </a:rPr>
                      </a:br>
                      <a:r>
                        <a:rPr kumimoji="0" lang="ar-SA" sz="2400" b="0" i="0" u="none" strike="noStrike" cap="none" normalizeH="0" baseline="0">
                          <a:ln>
                            <a:noFill/>
                          </a:ln>
                          <a:solidFill>
                            <a:schemeClr val="tx1"/>
                          </a:solidFill>
                          <a:effectLst/>
                          <a:latin typeface="Arial" charset="0"/>
                          <a:cs typeface="Arial" charset="0"/>
                        </a:rPr>
                        <a:t>الذين تبعوا مخلصنا</a:t>
                      </a:r>
                      <a:r>
                        <a:rPr kumimoji="0" lang="ar-SA" sz="3200" b="0" i="0" u="none" strike="noStrike" cap="none" normalizeH="0" baseline="0">
                          <a:ln>
                            <a:noFill/>
                          </a:ln>
                          <a:solidFill>
                            <a:schemeClr val="tx1"/>
                          </a:solidFill>
                          <a:effectLst/>
                          <a:latin typeface="Arial" charset="0"/>
                          <a:cs typeface="Arial" charset="0"/>
                        </a:rPr>
                        <a:t> </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Yaddeoc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Matyiac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Pauloc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Markoc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Loukac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p~cepi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nimay</a:t>
                      </a:r>
                      <a:r>
                        <a:rPr kumimoji="0" lang="en-US" sz="3400" b="0" i="0" u="none" strike="noStrike" cap="none" normalizeH="0" baseline="0" dirty="0">
                          <a:ln>
                            <a:noFill/>
                          </a:ln>
                          <a:solidFill>
                            <a:srgbClr val="FFFF00"/>
                          </a:solidFill>
                          <a:effectLst/>
                          <a:latin typeface="Coptic1" pitchFamily="2" charset="0"/>
                          <a:cs typeface="Arial" charset="0"/>
                        </a:rPr>
                        <a:t>/t/c: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n/</a:t>
                      </a:r>
                      <a:r>
                        <a:rPr kumimoji="0" lang="en-US" sz="3400" b="0" i="0" u="none" strike="noStrike" cap="none" normalizeH="0" baseline="0" dirty="0" err="1">
                          <a:ln>
                            <a:noFill/>
                          </a:ln>
                          <a:solidFill>
                            <a:srgbClr val="FFFF00"/>
                          </a:solidFill>
                          <a:effectLst/>
                          <a:latin typeface="Coptic1" pitchFamily="2" charset="0"/>
                          <a:cs typeface="Arial" charset="0"/>
                        </a:rPr>
                        <a:t>e~taumosi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Pencwt</a:t>
                      </a:r>
                      <a:r>
                        <a:rPr kumimoji="0" lang="en-US" sz="3400" b="0" i="0" u="none" strike="noStrike" cap="none" normalizeH="0" baseline="0" dirty="0">
                          <a:ln>
                            <a:noFill/>
                          </a:ln>
                          <a:solidFill>
                            <a:srgbClr val="FFFF00"/>
                          </a:solidFill>
                          <a:effectLst/>
                          <a:latin typeface="Coptic1" pitchFamily="2" charset="0"/>
                          <a:cs typeface="Arial" charset="0"/>
                        </a:rPr>
                        <a:t>/r.</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61832" name="Picture 22" descr="St Thaddeus the Apostlle"/>
          <p:cNvPicPr>
            <a:picLocks noChangeAspect="1" noChangeArrowheads="1"/>
          </p:cNvPicPr>
          <p:nvPr/>
        </p:nvPicPr>
        <p:blipFill>
          <a:blip r:embed="rId3" cstate="print">
            <a:lum bright="30000" contrast="20000"/>
          </a:blip>
          <a:srcRect t="6163" b="18488"/>
          <a:stretch>
            <a:fillRect/>
          </a:stretch>
        </p:blipFill>
        <p:spPr bwMode="auto">
          <a:xfrm flipH="1">
            <a:off x="701175" y="4953000"/>
            <a:ext cx="899026" cy="1167618"/>
          </a:xfrm>
          <a:prstGeom prst="rect">
            <a:avLst/>
          </a:prstGeom>
          <a:noFill/>
          <a:ln w="9525">
            <a:noFill/>
            <a:miter lim="800000"/>
            <a:headEnd/>
            <a:tailEnd/>
          </a:ln>
        </p:spPr>
      </p:pic>
      <p:pic>
        <p:nvPicPr>
          <p:cNvPr id="461833" name="Picture 23" descr="St Matthias, the Apostle"/>
          <p:cNvPicPr>
            <a:picLocks noChangeAspect="1" noChangeArrowheads="1"/>
          </p:cNvPicPr>
          <p:nvPr/>
        </p:nvPicPr>
        <p:blipFill>
          <a:blip r:embed="rId4" cstate="print">
            <a:lum bright="30000" contrast="20000"/>
          </a:blip>
          <a:srcRect t="6113" b="18336"/>
          <a:stretch>
            <a:fillRect/>
          </a:stretch>
        </p:blipFill>
        <p:spPr bwMode="auto">
          <a:xfrm flipH="1">
            <a:off x="1987453" y="4953000"/>
            <a:ext cx="908147" cy="1167618"/>
          </a:xfrm>
          <a:prstGeom prst="rect">
            <a:avLst/>
          </a:prstGeom>
          <a:noFill/>
          <a:ln w="9525">
            <a:noFill/>
            <a:miter lim="800000"/>
            <a:headEnd/>
            <a:tailEnd/>
          </a:ln>
        </p:spPr>
      </p:pic>
      <p:pic>
        <p:nvPicPr>
          <p:cNvPr id="461834" name="Picture 24" descr="St Paul the Apostle"/>
          <p:cNvPicPr>
            <a:picLocks noChangeAspect="1" noChangeArrowheads="1"/>
          </p:cNvPicPr>
          <p:nvPr/>
        </p:nvPicPr>
        <p:blipFill>
          <a:blip r:embed="rId5" cstate="print">
            <a:lum bright="30000" contrast="20000"/>
          </a:blip>
          <a:srcRect l="11722" t="6062" r="11722" b="54565"/>
          <a:stretch>
            <a:fillRect/>
          </a:stretch>
        </p:blipFill>
        <p:spPr bwMode="auto">
          <a:xfrm flipH="1">
            <a:off x="3328182" y="4953000"/>
            <a:ext cx="1167618" cy="1167618"/>
          </a:xfrm>
          <a:prstGeom prst="rect">
            <a:avLst/>
          </a:prstGeom>
          <a:noFill/>
          <a:ln w="9525">
            <a:noFill/>
            <a:miter lim="800000"/>
            <a:headEnd/>
            <a:tailEnd/>
          </a:ln>
        </p:spPr>
      </p:pic>
      <p:pic>
        <p:nvPicPr>
          <p:cNvPr id="461835" name="Picture 25" descr="St Mark the Apostle and Evangelist"/>
          <p:cNvPicPr>
            <a:picLocks noChangeAspect="1" noChangeArrowheads="1"/>
          </p:cNvPicPr>
          <p:nvPr/>
        </p:nvPicPr>
        <p:blipFill>
          <a:blip r:embed="rId6" cstate="print">
            <a:lum bright="30000" contrast="20000"/>
          </a:blip>
          <a:srcRect l="11768" t="6062" r="11768" b="54565"/>
          <a:stretch>
            <a:fillRect/>
          </a:stretch>
        </p:blipFill>
        <p:spPr bwMode="auto">
          <a:xfrm flipH="1">
            <a:off x="5156982" y="4953000"/>
            <a:ext cx="1167618" cy="1167618"/>
          </a:xfrm>
          <a:prstGeom prst="rect">
            <a:avLst/>
          </a:prstGeom>
          <a:noFill/>
          <a:ln w="9525">
            <a:noFill/>
            <a:miter lim="800000"/>
            <a:headEnd/>
            <a:tailEnd/>
          </a:ln>
        </p:spPr>
      </p:pic>
      <p:pic>
        <p:nvPicPr>
          <p:cNvPr id="461836" name="Picture 26" descr="St Luke, the Evangelist"/>
          <p:cNvPicPr>
            <a:picLocks noChangeAspect="1" noChangeArrowheads="1"/>
          </p:cNvPicPr>
          <p:nvPr/>
        </p:nvPicPr>
        <p:blipFill>
          <a:blip r:embed="rId7" cstate="print"/>
          <a:srcRect/>
          <a:stretch>
            <a:fillRect/>
          </a:stretch>
        </p:blipFill>
        <p:spPr bwMode="auto">
          <a:xfrm flipH="1">
            <a:off x="6991863" y="4953000"/>
            <a:ext cx="1161537" cy="1167618"/>
          </a:xfrm>
          <a:prstGeom prst="rect">
            <a:avLst/>
          </a:prstGeom>
          <a:noFill/>
          <a:ln w="9525">
            <a:noFill/>
            <a:miter lim="800000"/>
            <a:headEnd/>
            <a:tailEnd/>
          </a:ln>
        </p:spPr>
      </p:pic>
      <p:sp>
        <p:nvSpPr>
          <p:cNvPr id="9" name="Action Button: Custom 8">
            <a:hlinkClick r:id="rId8"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28956" name="Group 28"/>
          <p:cNvGraphicFramePr>
            <a:graphicFrameLocks noGrp="1"/>
          </p:cNvGraphicFramePr>
          <p:nvPr/>
        </p:nvGraphicFramePr>
        <p:xfrm>
          <a:off x="76200" y="152400"/>
          <a:ext cx="9067800" cy="6372543"/>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Matthias who took: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place of Judas: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the remain-</a:t>
                      </a:r>
                      <a:r>
                        <a:rPr kumimoji="0" lang="en-US" sz="2400" b="0" i="0" u="none" strike="noStrike" cap="none" normalizeH="0" baseline="0" dirty="0" err="1">
                          <a:ln>
                            <a:noFill/>
                          </a:ln>
                          <a:solidFill>
                            <a:schemeClr val="tx1"/>
                          </a:solidFill>
                          <a:effectLst/>
                          <a:latin typeface="Arial" charset="0"/>
                          <a:cs typeface="Arial" charset="0"/>
                        </a:rPr>
                        <a:t>ders</a:t>
                      </a:r>
                      <a:r>
                        <a:rPr kumimoji="0" lang="en-US" sz="2400" b="0" i="0" u="none" strike="noStrike" cap="none" normalizeH="0" baseline="0" dirty="0">
                          <a:ln>
                            <a:noFill/>
                          </a:ln>
                          <a:solidFill>
                            <a:schemeClr val="tx1"/>
                          </a:solidFill>
                          <a:effectLst/>
                          <a:latin typeface="Arial" charset="0"/>
                          <a:cs typeface="Arial" charset="0"/>
                        </a:rPr>
                        <a:t> and the rest: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who followed the Master.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متياس الذي صار</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عوضاً عن يهوذا </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وكامل بقية التلاميذ </a:t>
                      </a:r>
                      <a:br>
                        <a:rPr kumimoji="0" lang="ar-SA" sz="2400" b="0" i="0" u="none" strike="noStrike" cap="none" normalizeH="0" baseline="0">
                          <a:ln>
                            <a:noFill/>
                          </a:ln>
                          <a:solidFill>
                            <a:schemeClr val="tx1"/>
                          </a:solidFill>
                          <a:effectLst/>
                          <a:latin typeface="Arial" charset="0"/>
                          <a:cs typeface="Arial" charset="0"/>
                        </a:rPr>
                      </a:br>
                      <a:r>
                        <a:rPr kumimoji="0" lang="ar-SA" sz="2400" b="0" i="0" u="none" strike="noStrike" cap="none" normalizeH="0" baseline="0">
                          <a:ln>
                            <a:noFill/>
                          </a:ln>
                          <a:solidFill>
                            <a:schemeClr val="tx1"/>
                          </a:solidFill>
                          <a:effectLst/>
                          <a:latin typeface="Arial" charset="0"/>
                          <a:cs typeface="Arial" charset="0"/>
                        </a:rPr>
                        <a:t>الذين تبعوا السيد</a:t>
                      </a:r>
                      <a:r>
                        <a:rPr kumimoji="0" lang="ar-SA" sz="3200" b="0" i="0" u="none" strike="noStrike" cap="none" normalizeH="0" baseline="0">
                          <a:ln>
                            <a:noFill/>
                          </a:ln>
                          <a:solidFill>
                            <a:schemeClr val="tx1"/>
                          </a:solidFill>
                          <a:effectLst/>
                          <a:latin typeface="Arial" charset="0"/>
                          <a:cs typeface="Arial" charset="0"/>
                        </a:rPr>
                        <a:t> </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Matyiac</a:t>
                      </a:r>
                      <a:r>
                        <a:rPr kumimoji="0" lang="en-US" sz="3400" b="0" i="0" u="none" strike="noStrike" cap="none" normalizeH="0" baseline="0" dirty="0">
                          <a:ln>
                            <a:noFill/>
                          </a:ln>
                          <a:solidFill>
                            <a:srgbClr val="FFFF00"/>
                          </a:solidFill>
                          <a:effectLst/>
                          <a:latin typeface="Coptic1" pitchFamily="2" charset="0"/>
                          <a:cs typeface="Arial" charset="0"/>
                        </a:rPr>
                        <a:t> v/</a:t>
                      </a:r>
                      <a:r>
                        <a:rPr kumimoji="0" lang="en-US" sz="3400" b="0" i="0" u="none" strike="noStrike" cap="none" normalizeH="0" baseline="0" dirty="0" err="1">
                          <a:ln>
                            <a:noFill/>
                          </a:ln>
                          <a:solidFill>
                            <a:srgbClr val="FFFF00"/>
                          </a:solidFill>
                          <a:effectLst/>
                          <a:latin typeface="Coptic1" pitchFamily="2" charset="0"/>
                          <a:cs typeface="Arial" charset="0"/>
                        </a:rPr>
                        <a:t>e~tafswpi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n~t~sebiw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n~Ioudac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p~jwk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p~cepi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n~/</a:t>
                      </a:r>
                      <a:r>
                        <a:rPr kumimoji="0" lang="en-US" sz="3400" b="0" i="0" u="none" strike="noStrike" cap="none" normalizeH="0" baseline="0" dirty="0" err="1">
                          <a:ln>
                            <a:noFill/>
                          </a:ln>
                          <a:solidFill>
                            <a:srgbClr val="FFFF00"/>
                          </a:solidFill>
                          <a:effectLst/>
                          <a:latin typeface="Coptic1" pitchFamily="2" charset="0"/>
                          <a:cs typeface="Arial" charset="0"/>
                        </a:rPr>
                        <a:t>etaumousi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decpota</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62856" name="Picture 21" descr="St Matthias the Apostle"/>
          <p:cNvPicPr>
            <a:picLocks noChangeAspect="1" noChangeArrowheads="1"/>
          </p:cNvPicPr>
          <p:nvPr/>
        </p:nvPicPr>
        <p:blipFill>
          <a:blip r:embed="rId3" cstate="print"/>
          <a:srcRect/>
          <a:stretch>
            <a:fillRect/>
          </a:stretch>
        </p:blipFill>
        <p:spPr bwMode="auto">
          <a:xfrm>
            <a:off x="990600" y="4267200"/>
            <a:ext cx="1657350" cy="21336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30997" name="Group 21"/>
          <p:cNvGraphicFramePr>
            <a:graphicFrameLocks noGrp="1"/>
          </p:cNvGraphicFramePr>
          <p:nvPr/>
        </p:nvGraphicFramePr>
        <p:xfrm>
          <a:off x="76200" y="381000"/>
          <a:ext cx="9067800" cy="6372543"/>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600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Their voice went forth: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over the face of all the earth: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their words reached: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ends of the world.</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خرجت أصواتهم</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إلى وجه الأرض كلها </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وبلغ كلامهم إلى </a:t>
                      </a:r>
                      <a:br>
                        <a:rPr kumimoji="0" lang="ar-SA" sz="2400" b="0" i="0" u="none" strike="noStrike" cap="none" normalizeH="0" baseline="0">
                          <a:ln>
                            <a:noFill/>
                          </a:ln>
                          <a:solidFill>
                            <a:schemeClr val="tx1"/>
                          </a:solidFill>
                          <a:effectLst/>
                          <a:latin typeface="Arial" charset="0"/>
                          <a:cs typeface="Arial" charset="0"/>
                        </a:rPr>
                      </a:br>
                      <a:r>
                        <a:rPr kumimoji="0" lang="ar-SA" sz="2400" b="0" i="0" u="none" strike="noStrike" cap="none" normalizeH="0" baseline="0">
                          <a:ln>
                            <a:noFill/>
                          </a:ln>
                          <a:solidFill>
                            <a:schemeClr val="tx1"/>
                          </a:solidFill>
                          <a:effectLst/>
                          <a:latin typeface="Arial" charset="0"/>
                          <a:cs typeface="Arial" charset="0"/>
                        </a:rPr>
                        <a:t>أقطار المسكونة</a:t>
                      </a:r>
                      <a:r>
                        <a:rPr kumimoji="0" lang="ar-SA" sz="3200" b="0" i="0" u="none" strike="noStrike" cap="none" normalizeH="0" baseline="0">
                          <a:ln>
                            <a:noFill/>
                          </a:ln>
                          <a:solidFill>
                            <a:schemeClr val="tx1"/>
                          </a:solidFill>
                          <a:effectLst/>
                          <a:latin typeface="Arial" charset="0"/>
                          <a:cs typeface="Arial" charset="0"/>
                        </a:rPr>
                        <a:t> </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 </a:t>
                      </a:r>
                      <a:r>
                        <a:rPr kumimoji="0" lang="en-US" sz="3400" b="0" i="0" u="none" strike="noStrike" cap="none" normalizeH="0" baseline="0" dirty="0" err="1">
                          <a:ln>
                            <a:noFill/>
                          </a:ln>
                          <a:solidFill>
                            <a:srgbClr val="FFFF00"/>
                          </a:solidFill>
                          <a:effectLst/>
                          <a:latin typeface="Coptic1" pitchFamily="2" charset="0"/>
                          <a:cs typeface="Arial" charset="0"/>
                        </a:rPr>
                        <a:t>pouq~rwou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senaf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hijen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p~ho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m~p~kahi</a:t>
                      </a:r>
                      <a:r>
                        <a:rPr kumimoji="0" lang="en-US" sz="3400" b="0" i="0" u="none" strike="noStrike" cap="none" normalizeH="0" baseline="0" dirty="0">
                          <a:ln>
                            <a:noFill/>
                          </a:ln>
                          <a:solidFill>
                            <a:srgbClr val="FFFF00"/>
                          </a:solidFill>
                          <a:effectLst/>
                          <a:latin typeface="Coptic1" pitchFamily="2" charset="0"/>
                          <a:cs typeface="Arial" charset="0"/>
                        </a:rPr>
                        <a:t> t/</a:t>
                      </a:r>
                      <a:r>
                        <a:rPr kumimoji="0" lang="en-US" sz="3400" b="0" i="0" u="none" strike="noStrike" cap="none" normalizeH="0" baseline="0" dirty="0" err="1">
                          <a:ln>
                            <a:noFill/>
                          </a:ln>
                          <a:solidFill>
                            <a:srgbClr val="FFFF00"/>
                          </a:solidFill>
                          <a:effectLst/>
                          <a:latin typeface="Coptic1" pitchFamily="2" charset="0"/>
                          <a:cs typeface="Arial" charset="0"/>
                        </a:rPr>
                        <a:t>rf</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noucaji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auvoh</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sa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aur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jc</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oikoumen</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080597" name="Group 21"/>
          <p:cNvGraphicFramePr>
            <a:graphicFrameLocks noGrp="1"/>
          </p:cNvGraphicFramePr>
          <p:nvPr/>
        </p:nvGraphicFramePr>
        <p:xfrm>
          <a:off x="76200" y="152400"/>
          <a:ext cx="9067800" cy="6372543"/>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600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Pray to the Lord on our behalf:</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 my masters and fathers, the apostles: and the seventy-two disciples: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أطلبوا.. </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يا سادتي الآباء</a:t>
                      </a:r>
                      <a:r>
                        <a:rPr kumimoji="0" lang="en-CA" sz="2400" b="0" i="0" u="none" strike="noStrike" cap="none" normalizeH="0" baseline="0">
                          <a:ln>
                            <a:noFill/>
                          </a:ln>
                          <a:solidFill>
                            <a:schemeClr val="tx1"/>
                          </a:solidFill>
                          <a:effectLst/>
                          <a:latin typeface="Arial" charset="0"/>
                          <a:cs typeface="Arial" charset="0"/>
                        </a:rPr>
                        <a:t> </a:t>
                      </a:r>
                      <a:r>
                        <a:rPr kumimoji="0" lang="ar-SA" sz="2400" b="0" i="0" u="none" strike="noStrike" cap="none" normalizeH="0" baseline="0">
                          <a:ln>
                            <a:noFill/>
                          </a:ln>
                          <a:solidFill>
                            <a:schemeClr val="tx1"/>
                          </a:solidFill>
                          <a:effectLst/>
                          <a:latin typeface="Arial" charset="0"/>
                          <a:cs typeface="Arial" charset="0"/>
                        </a:rPr>
                        <a:t>الرسل </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الإثنان والسبعون </a:t>
                      </a:r>
                      <a:br>
                        <a:rPr kumimoji="0" lang="ar-SA" sz="2400" b="0" i="0" u="none" strike="noStrike" cap="none" normalizeH="0" baseline="0">
                          <a:ln>
                            <a:noFill/>
                          </a:ln>
                          <a:solidFill>
                            <a:schemeClr val="tx1"/>
                          </a:solidFill>
                          <a:effectLst/>
                          <a:latin typeface="Arial" charset="0"/>
                          <a:cs typeface="Arial" charset="0"/>
                        </a:rPr>
                      </a:br>
                      <a:r>
                        <a:rPr kumimoji="0" lang="ar-SA" sz="2400" b="0" i="0" u="none" strike="noStrike" cap="none" normalizeH="0" baseline="0">
                          <a:ln>
                            <a:noFill/>
                          </a:ln>
                          <a:solidFill>
                            <a:schemeClr val="tx1"/>
                          </a:solidFill>
                          <a:effectLst/>
                          <a:latin typeface="Arial" charset="0"/>
                          <a:cs typeface="Arial" charset="0"/>
                        </a:rPr>
                        <a:t>تلميذاً ليغفر</a:t>
                      </a:r>
                      <a:r>
                        <a:rPr kumimoji="0" lang="ar-SA" sz="3200" b="0" i="0" u="none" strike="noStrike" cap="none" normalizeH="0" baseline="0">
                          <a:ln>
                            <a:noFill/>
                          </a:ln>
                          <a:solidFill>
                            <a:schemeClr val="tx1"/>
                          </a:solidFill>
                          <a:effectLst/>
                          <a:latin typeface="Arial" charset="0"/>
                          <a:cs typeface="Arial" charset="0"/>
                        </a:rPr>
                        <a:t> </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na</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n~a~poctoloc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pis~be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c~nau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m~may</a:t>
                      </a:r>
                      <a:r>
                        <a:rPr kumimoji="0" lang="en-US" sz="3400" b="0" i="0" u="none" strike="noStrike" cap="none" normalizeH="0" baseline="0" dirty="0">
                          <a:ln>
                            <a:noFill/>
                          </a:ln>
                          <a:solidFill>
                            <a:srgbClr val="FFFF00"/>
                          </a:solidFill>
                          <a:effectLst/>
                          <a:latin typeface="Coptic1" pitchFamily="2" charset="0"/>
                          <a:cs typeface="Arial" charset="0"/>
                        </a:rPr>
                        <a:t>/t/c: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utoShape 24">
            <a:hlinkClick r:id="rId3"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8" name="AutoShape 24">
            <a:hlinkClick r:id="rId4"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6" name="Action Button: Custom 5">
            <a:hlinkClick r:id="rId5"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35118" name="Group 46"/>
          <p:cNvGraphicFramePr>
            <a:graphicFrameLocks noGrp="1"/>
          </p:cNvGraphicFramePr>
          <p:nvPr/>
        </p:nvGraphicFramePr>
        <p:xfrm>
          <a:off x="76200" y="914400"/>
          <a:ext cx="9067800" cy="5549583"/>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2192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Mark, the apostle:</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the evangelist:</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witness to the passion:</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the Only-begotten God. </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يا مرقس الرسول</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والإنجيلي</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الشاهد لآلام </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الإله</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الوحيد</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Markoc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pia~poctoloc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ouoh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pieuaggelict</a:t>
                      </a:r>
                      <a:r>
                        <a:rPr kumimoji="0" lang="en-US" sz="32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pimeyre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qa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nim~kauh</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pimonogen</a:t>
                      </a:r>
                      <a:r>
                        <a:rPr kumimoji="0" lang="en-US" sz="3200" b="0" i="0" u="none" strike="noStrike" cap="none" normalizeH="0" baseline="0" dirty="0">
                          <a:ln>
                            <a:noFill/>
                          </a:ln>
                          <a:solidFill>
                            <a:srgbClr val="FFFF00"/>
                          </a:solidFill>
                          <a:effectLst/>
                          <a:latin typeface="Coptic1" pitchFamily="2" charset="0"/>
                          <a:cs typeface="Arial" charset="0"/>
                        </a:rPr>
                        <a:t>/c </a:t>
                      </a:r>
                      <a:r>
                        <a:rPr kumimoji="0" lang="en-US" sz="3200" b="0" i="0" u="none" strike="noStrike" cap="none" normalizeH="0" baseline="0" dirty="0" err="1">
                          <a:ln>
                            <a:noFill/>
                          </a:ln>
                          <a:solidFill>
                            <a:srgbClr val="FFFF00"/>
                          </a:solidFill>
                          <a:effectLst/>
                          <a:latin typeface="Coptic1" pitchFamily="2" charset="0"/>
                          <a:cs typeface="Arial" charset="0"/>
                        </a:rPr>
                        <a:t>n~nou</a:t>
                      </a:r>
                      <a:r>
                        <a:rPr kumimoji="0" lang="en-US" sz="32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3200" b="1"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Saint Marc l’apôtre,</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L’évangéliste</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et témoin des souffrances</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du Dieu Unique. </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2035107" name="Group 35"/>
          <p:cNvGraphicFramePr>
            <a:graphicFrameLocks noGrp="1"/>
          </p:cNvGraphicFramePr>
          <p:nvPr/>
        </p:nvGraphicFramePr>
        <p:xfrm>
          <a:off x="0" y="76200"/>
          <a:ext cx="9067800" cy="822960"/>
        </p:xfrm>
        <a:graphic>
          <a:graphicData uri="http://schemas.openxmlformats.org/drawingml/2006/table">
            <a:tbl>
              <a:tblPr/>
              <a:tblGrid>
                <a:gridCol w="4343400">
                  <a:extLst>
                    <a:ext uri="{9D8B030D-6E8A-4147-A177-3AD203B41FA5}">
                      <a16:colId xmlns:a16="http://schemas.microsoft.com/office/drawing/2014/main" val="20000"/>
                    </a:ext>
                  </a:extLst>
                </a:gridCol>
                <a:gridCol w="12446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SAINT MARK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 مارمرقس</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76178" name="Picture 33" descr="St Mark the Apostle"/>
          <p:cNvPicPr>
            <a:picLocks noChangeAspect="1" noChangeArrowheads="1"/>
          </p:cNvPicPr>
          <p:nvPr/>
        </p:nvPicPr>
        <p:blipFill>
          <a:blip r:embed="rId3" cstate="print"/>
          <a:srcRect/>
          <a:stretch>
            <a:fillRect/>
          </a:stretch>
        </p:blipFill>
        <p:spPr bwMode="auto">
          <a:xfrm>
            <a:off x="0" y="3733800"/>
            <a:ext cx="1828800" cy="1828800"/>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1004670643"/>
      </p:ext>
    </p:extLst>
  </p:cSld>
  <p:clrMapOvr>
    <a:masterClrMapping/>
  </p:clrMapOvr>
  <p:transition advClick="0" advTm="0"/>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47401" name="Group 41"/>
          <p:cNvGraphicFramePr>
            <a:graphicFrameLocks noGrp="1"/>
          </p:cNvGraphicFramePr>
          <p:nvPr/>
        </p:nvGraphicFramePr>
        <p:xfrm>
          <a:off x="76200" y="1066800"/>
          <a:ext cx="9067800" cy="5780850"/>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371600">
                <a:tc>
                  <a:txBody>
                    <a:bodyPr/>
                    <a:lstStyle/>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Peter the Apostle: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Paul the Wise: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heads of the disciples: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of our Lord Jesus Christ.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بطرس الرسول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وبولس ذوالحكمة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رؤساء تلاميذ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ربنا يسوع المسيح.</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Petroc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pia~poctoloc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Pauloc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picovoc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niar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m~may</a:t>
                      </a:r>
                      <a:r>
                        <a:rPr kumimoji="0" lang="en-US" sz="3400" b="0" i="0" u="none" strike="noStrike" cap="none" normalizeH="0" baseline="0" dirty="0">
                          <a:ln>
                            <a:noFill/>
                          </a:ln>
                          <a:solidFill>
                            <a:srgbClr val="FFFF00"/>
                          </a:solidFill>
                          <a:effectLst/>
                          <a:latin typeface="Coptic1" pitchFamily="2" charset="0"/>
                          <a:cs typeface="Arial" charset="0"/>
                        </a:rPr>
                        <a:t>/t/c: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Pen[</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I/#c#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400" b="0" i="0" u="none" strike="noStrike" cap="none" normalizeH="0" baseline="0" dirty="0">
                        <a:ln>
                          <a:noFill/>
                        </a:ln>
                        <a:solidFill>
                          <a:srgbClr val="FFFF00"/>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7826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2047387" name="Group 27"/>
          <p:cNvGraphicFramePr>
            <a:graphicFrameLocks noGrp="1"/>
          </p:cNvGraphicFramePr>
          <p:nvPr/>
        </p:nvGraphicFramePr>
        <p:xfrm>
          <a:off x="0" y="76200"/>
          <a:ext cx="9067800" cy="822960"/>
        </p:xfrm>
        <a:graphic>
          <a:graphicData uri="http://schemas.openxmlformats.org/drawingml/2006/table">
            <a:tbl>
              <a:tblPr/>
              <a:tblGrid>
                <a:gridCol w="4343400">
                  <a:extLst>
                    <a:ext uri="{9D8B030D-6E8A-4147-A177-3AD203B41FA5}">
                      <a16:colId xmlns:a16="http://schemas.microsoft.com/office/drawing/2014/main" val="20000"/>
                    </a:ext>
                  </a:extLst>
                </a:gridCol>
                <a:gridCol w="12446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SAINTS PETER AND PAUL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 القديسين بطرس  وبولس</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65938" name="Picture 29" descr="St Peter and St Paul"/>
          <p:cNvPicPr>
            <a:picLocks noChangeAspect="1" noChangeArrowheads="1"/>
          </p:cNvPicPr>
          <p:nvPr/>
        </p:nvPicPr>
        <p:blipFill>
          <a:blip r:embed="rId3" cstate="print"/>
          <a:srcRect/>
          <a:stretch>
            <a:fillRect/>
          </a:stretch>
        </p:blipFill>
        <p:spPr bwMode="auto">
          <a:xfrm>
            <a:off x="0" y="4495800"/>
            <a:ext cx="2212975" cy="1614488"/>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65847" name="Group 23"/>
          <p:cNvGraphicFramePr>
            <a:graphicFrameLocks noGrp="1"/>
          </p:cNvGraphicFramePr>
          <p:nvPr/>
        </p:nvGraphicFramePr>
        <p:xfrm>
          <a:off x="2209800" y="152400"/>
          <a:ext cx="5029200" cy="6577584"/>
        </p:xfrm>
        <a:graphic>
          <a:graphicData uri="http://schemas.openxmlformats.org/drawingml/2006/table">
            <a:tbl>
              <a:tblPr/>
              <a:tblGrid>
                <a:gridCol w="5029200">
                  <a:extLst>
                    <a:ext uri="{9D8B030D-6E8A-4147-A177-3AD203B41FA5}">
                      <a16:colId xmlns:a16="http://schemas.microsoft.com/office/drawing/2014/main" val="20000"/>
                    </a:ext>
                  </a:extLst>
                </a:gridCol>
              </a:tblGrid>
              <a:tr h="1600200">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السلام لميخائيل</a:t>
                      </a: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رئيس الملائكة العظيم. </a:t>
                      </a:r>
                      <a:endParaRPr kumimoji="0" lang="fr-FR" sz="28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السلام لرئيس جنود</a:t>
                      </a: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قوات السموات .</a:t>
                      </a:r>
                      <a:endParaRPr kumimoji="0" lang="ar-SA" altLang="zh-CN"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36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&lt;ere </a:t>
                      </a:r>
                      <a:r>
                        <a:rPr kumimoji="0" lang="en-US" sz="3200" b="0" i="0" u="none" strike="noStrike" cap="none" normalizeH="0" baseline="0" dirty="0" err="1">
                          <a:ln>
                            <a:noFill/>
                          </a:ln>
                          <a:solidFill>
                            <a:srgbClr val="FFFF00"/>
                          </a:solidFill>
                          <a:effectLst/>
                          <a:latin typeface="Coptic1" pitchFamily="2" charset="0"/>
                          <a:cs typeface="Arial" charset="0"/>
                        </a:rPr>
                        <a:t>Mi,a</a:t>
                      </a:r>
                      <a:r>
                        <a:rPr kumimoji="0" lang="en-US" sz="3200" b="0" i="0" u="none" strike="noStrike" cap="none" normalizeH="0" baseline="0" dirty="0">
                          <a:ln>
                            <a:noFill/>
                          </a:ln>
                          <a:solidFill>
                            <a:srgbClr val="FFFF00"/>
                          </a:solidFill>
                          <a:effectLst/>
                          <a:latin typeface="Coptic1" pitchFamily="2" charset="0"/>
                          <a:cs typeface="Arial" charset="0"/>
                        </a:rPr>
                        <a:t>/l: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pinis</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n~ar,iaggeloc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,ere </a:t>
                      </a:r>
                      <a:r>
                        <a:rPr kumimoji="0" lang="en-US" sz="3200" b="0" i="0" u="none" strike="noStrike" cap="none" normalizeH="0" baseline="0" dirty="0" err="1">
                          <a:ln>
                            <a:noFill/>
                          </a:ln>
                          <a:solidFill>
                            <a:srgbClr val="FFFF00"/>
                          </a:solidFill>
                          <a:effectLst/>
                          <a:latin typeface="Coptic1" pitchFamily="2" charset="0"/>
                          <a:cs typeface="Arial" charset="0"/>
                        </a:rPr>
                        <a:t>piar,ic~tratigoc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t~jom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n~niv</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oui</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074863">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Salut à Michel</a:t>
                      </a:r>
                    </a:p>
                    <a:p>
                      <a:pPr marL="0" marR="0" lvl="0" indent="0" algn="ctr" defTabSz="914400" rtl="0" eaLnBrk="1" fontAlgn="base" latinLnBrk="0" hangingPunct="1">
                        <a:lnSpc>
                          <a:spcPct val="100000"/>
                        </a:lnSpc>
                        <a:spcBef>
                          <a:spcPts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Le  grand archange,</a:t>
                      </a:r>
                    </a:p>
                    <a:p>
                      <a:pPr marL="0" marR="0" lvl="0" indent="0" algn="ctr" defTabSz="914400" rtl="0" eaLnBrk="1" fontAlgn="base" latinLnBrk="0" hangingPunct="1">
                        <a:lnSpc>
                          <a:spcPct val="100000"/>
                        </a:lnSpc>
                        <a:spcBef>
                          <a:spcPts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Salut au soldat chef</a:t>
                      </a:r>
                    </a:p>
                    <a:p>
                      <a:pPr marL="0" marR="0" lvl="0" indent="0" algn="ctr" defTabSz="914400" rtl="0" eaLnBrk="1" fontAlgn="base" latinLnBrk="0" hangingPunct="1">
                        <a:lnSpc>
                          <a:spcPct val="100000"/>
                        </a:lnSpc>
                        <a:spcBef>
                          <a:spcPts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des puissances célestes</a:t>
                      </a:r>
                    </a:p>
                  </a:txBody>
                  <a:tcP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49440" name="Group 32"/>
          <p:cNvGraphicFramePr>
            <a:graphicFrameLocks noGrp="1"/>
          </p:cNvGraphicFramePr>
          <p:nvPr/>
        </p:nvGraphicFramePr>
        <p:xfrm>
          <a:off x="76200" y="152400"/>
          <a:ext cx="9067800" cy="6398007"/>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Peter and Paul: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destroyed the power of Satan: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they restored the nations: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to the faith of the Trinity.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بطرس وبولس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سحقا قوة الشيطان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وردوا الأمم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للأيمان بالثالوث.</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Petroc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Pauloc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aukwrf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n~t~jom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p~catanac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autacyo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n~nieynoc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e~qoun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e~v~nah</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66952" name="Picture 24" descr="St Peter and St Paul"/>
          <p:cNvPicPr>
            <a:picLocks noChangeAspect="1" noChangeArrowheads="1"/>
          </p:cNvPicPr>
          <p:nvPr/>
        </p:nvPicPr>
        <p:blipFill>
          <a:blip r:embed="rId3" cstate="print"/>
          <a:srcRect/>
          <a:stretch>
            <a:fillRect/>
          </a:stretch>
        </p:blipFill>
        <p:spPr bwMode="auto">
          <a:xfrm>
            <a:off x="2667000" y="4876800"/>
            <a:ext cx="2212975" cy="161448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51479" name="Group 23"/>
          <p:cNvGraphicFramePr>
            <a:graphicFrameLocks noGrp="1"/>
          </p:cNvGraphicFramePr>
          <p:nvPr/>
        </p:nvGraphicFramePr>
        <p:xfrm>
          <a:off x="76200" y="228600"/>
          <a:ext cx="9067800" cy="6398007"/>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Peter and Paul: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are the spiritual priests: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They demolished the temples: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the worship of idols.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بطرس وبولس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هما الكهنة الروحيين</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هدما هياكل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وعبادة الأوثان.</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Petroc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Pauloc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de on </a:t>
                      </a:r>
                      <a:r>
                        <a:rPr kumimoji="0" lang="en-US" sz="3400" b="0" i="0" u="none" strike="noStrike" cap="none" normalizeH="0" baseline="0" dirty="0" err="1">
                          <a:ln>
                            <a:noFill/>
                          </a:ln>
                          <a:solidFill>
                            <a:srgbClr val="FFFF00"/>
                          </a:solidFill>
                          <a:effectLst/>
                          <a:latin typeface="Coptic1" pitchFamily="2" charset="0"/>
                          <a:cs typeface="Arial" charset="0"/>
                        </a:rPr>
                        <a:t>niou</a:t>
                      </a:r>
                      <a:r>
                        <a:rPr kumimoji="0" lang="en-US" sz="3400" b="0" i="0" u="none" strike="noStrike" cap="none" normalizeH="0" baseline="0" dirty="0">
                          <a:ln>
                            <a:noFill/>
                          </a:ln>
                          <a:solidFill>
                            <a:srgbClr val="FFFF00"/>
                          </a:solidFill>
                          <a:effectLst/>
                          <a:latin typeface="Coptic1" pitchFamily="2" charset="0"/>
                          <a:cs typeface="Arial" charset="0"/>
                        </a:rPr>
                        <a:t>/b </a:t>
                      </a:r>
                      <a:r>
                        <a:rPr kumimoji="0" lang="en-US" sz="3400" b="0" i="0" u="none" strike="noStrike" cap="none" normalizeH="0" baseline="0" dirty="0" err="1">
                          <a:ln>
                            <a:noFill/>
                          </a:ln>
                          <a:solidFill>
                            <a:srgbClr val="FFFF00"/>
                          </a:solidFill>
                          <a:effectLst/>
                          <a:latin typeface="Coptic1" pitchFamily="2" charset="0"/>
                          <a:cs typeface="Arial" charset="0"/>
                        </a:rPr>
                        <a:t>m~p~neumatikon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afsorser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n~nierv</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p~semsi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n~nii~dwlon</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67976" name="Picture 14" descr="St Peter and St Paul"/>
          <p:cNvPicPr>
            <a:picLocks noChangeAspect="1" noChangeArrowheads="1"/>
          </p:cNvPicPr>
          <p:nvPr/>
        </p:nvPicPr>
        <p:blipFill>
          <a:blip r:embed="rId3" cstate="print"/>
          <a:srcRect/>
          <a:stretch>
            <a:fillRect/>
          </a:stretch>
        </p:blipFill>
        <p:spPr bwMode="auto">
          <a:xfrm>
            <a:off x="228600" y="4876800"/>
            <a:ext cx="2212975" cy="161448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53529" name="Group 25"/>
          <p:cNvGraphicFramePr>
            <a:graphicFrameLocks noGrp="1"/>
          </p:cNvGraphicFramePr>
          <p:nvPr/>
        </p:nvGraphicFramePr>
        <p:xfrm>
          <a:off x="76200" y="76200"/>
          <a:ext cx="9067800" cy="6494463"/>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Peter and Paul: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are both workers and craftsmen: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They returned all the nations: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once more to the Creator.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بطرس وبولس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معا الفاعلين العاملين</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ردا جميع الأمم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الى الخالق دفعة أخرى.</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Petroc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Pauloc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eucop</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ergat</a:t>
                      </a:r>
                      <a:r>
                        <a:rPr kumimoji="0" lang="en-US" sz="3400" b="0" i="0" u="none" strike="noStrike" cap="none" normalizeH="0" baseline="0" dirty="0">
                          <a:ln>
                            <a:noFill/>
                          </a:ln>
                          <a:solidFill>
                            <a:srgbClr val="FFFF00"/>
                          </a:solidFill>
                          <a:effectLst/>
                          <a:latin typeface="Coptic1" pitchFamily="2" charset="0"/>
                          <a:cs typeface="Arial" charset="0"/>
                        </a:rPr>
                        <a:t>/c </a:t>
                      </a:r>
                      <a:r>
                        <a:rPr kumimoji="0" lang="en-US" sz="3400" b="0" i="0" u="none" strike="noStrike" cap="none" normalizeH="0" baseline="0" dirty="0" err="1">
                          <a:ln>
                            <a:noFill/>
                          </a:ln>
                          <a:solidFill>
                            <a:srgbClr val="FFFF00"/>
                          </a:solidFill>
                          <a:effectLst/>
                          <a:latin typeface="Coptic1" pitchFamily="2" charset="0"/>
                          <a:cs typeface="Arial" charset="0"/>
                        </a:rPr>
                        <a:t>n~referhwb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autacyo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n~nieynoc</a:t>
                      </a:r>
                      <a:r>
                        <a:rPr kumimoji="0" lang="en-US" sz="3400" b="0" i="0" u="none" strike="noStrike" cap="none" normalizeH="0" baseline="0" dirty="0">
                          <a:ln>
                            <a:noFill/>
                          </a:ln>
                          <a:solidFill>
                            <a:srgbClr val="FFFF00"/>
                          </a:solidFill>
                          <a:effectLst/>
                          <a:latin typeface="Coptic1" pitchFamily="2" charset="0"/>
                          <a:cs typeface="Arial" charset="0"/>
                        </a:rPr>
                        <a:t> t/</a:t>
                      </a:r>
                      <a:r>
                        <a:rPr kumimoji="0" lang="en-US" sz="3400" b="0" i="0" u="none" strike="noStrike" cap="none" normalizeH="0" baseline="0" dirty="0" err="1">
                          <a:ln>
                            <a:noFill/>
                          </a:ln>
                          <a:solidFill>
                            <a:srgbClr val="FFFF00"/>
                          </a:solidFill>
                          <a:effectLst/>
                          <a:latin typeface="Coptic1" pitchFamily="2" charset="0"/>
                          <a:cs typeface="Arial" charset="0"/>
                        </a:rPr>
                        <a:t>rou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e~pirefyamio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n~kecop</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69000" name="Picture 14" descr="St Peter and St Paul"/>
          <p:cNvPicPr>
            <a:picLocks noChangeAspect="1" noChangeArrowheads="1"/>
          </p:cNvPicPr>
          <p:nvPr/>
        </p:nvPicPr>
        <p:blipFill>
          <a:blip r:embed="rId3" cstate="print"/>
          <a:srcRect/>
          <a:stretch>
            <a:fillRect/>
          </a:stretch>
        </p:blipFill>
        <p:spPr bwMode="auto">
          <a:xfrm>
            <a:off x="0" y="4724400"/>
            <a:ext cx="2212975" cy="161448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55577" name="Group 25"/>
          <p:cNvGraphicFramePr>
            <a:graphicFrameLocks noGrp="1"/>
          </p:cNvGraphicFramePr>
          <p:nvPr/>
        </p:nvGraphicFramePr>
        <p:xfrm>
          <a:off x="76200" y="304800"/>
          <a:ext cx="9067800" cy="6398007"/>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Peter and our teacher Paul: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were in the stadium: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of the apostleship: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with great struggle.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بطرس ومعلمنا بولس</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كانا فى ميدان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الرسولية</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فى جهاد عظيم.</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Petroc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pencaq</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Pauloc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auswpi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pic~tadion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meta~poctoloc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n~agwn</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70024" name="Picture 14" descr="St Peter and St Paul"/>
          <p:cNvPicPr>
            <a:picLocks noChangeAspect="1" noChangeArrowheads="1"/>
          </p:cNvPicPr>
          <p:nvPr/>
        </p:nvPicPr>
        <p:blipFill>
          <a:blip r:embed="rId3" cstate="print"/>
          <a:srcRect/>
          <a:stretch>
            <a:fillRect/>
          </a:stretch>
        </p:blipFill>
        <p:spPr bwMode="auto">
          <a:xfrm>
            <a:off x="228600" y="4800600"/>
            <a:ext cx="2212975" cy="161448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57626" name="Group 26"/>
          <p:cNvGraphicFramePr>
            <a:graphicFrameLocks noGrp="1"/>
          </p:cNvGraphicFramePr>
          <p:nvPr/>
        </p:nvGraphicFramePr>
        <p:xfrm>
          <a:off x="76200" y="304800"/>
          <a:ext cx="9067800" cy="6396927"/>
        </p:xfrm>
        <a:graphic>
          <a:graphicData uri="http://schemas.openxmlformats.org/drawingml/2006/table">
            <a:tbl>
              <a:tblPr/>
              <a:tblGrid>
                <a:gridCol w="51816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father Peter was made perfect: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with death on the cross: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in the great city of Rome: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for the name of Jesus Christ.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أبونا بطرس أكمل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بموت الصليب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فى مدينة روما العظمى لأجل اسم ربنا يسوع المسيح.</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Petroc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jwk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oumou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pic~tauroc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m~polic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Rwme</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eybe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v~ran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a:t>
                      </a:r>
                      <a:r>
                        <a:rPr kumimoji="0" lang="en-US" sz="3400" b="0" i="0" u="none" strike="noStrike" cap="none" normalizeH="0" baseline="0" dirty="0">
                          <a:ln>
                            <a:noFill/>
                          </a:ln>
                          <a:solidFill>
                            <a:srgbClr val="FFFF00"/>
                          </a:solidFill>
                          <a:effectLst/>
                          <a:latin typeface="Coptic1" pitchFamily="2" charset="0"/>
                          <a:cs typeface="Arial" charset="0"/>
                        </a:rPr>
                        <a:t>/#c#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71048" name="Picture 14" descr="St Peter and St Paul"/>
          <p:cNvPicPr>
            <a:picLocks noChangeAspect="1" noChangeArrowheads="1"/>
          </p:cNvPicPr>
          <p:nvPr/>
        </p:nvPicPr>
        <p:blipFill>
          <a:blip r:embed="rId3" cstate="print"/>
          <a:srcRect/>
          <a:stretch>
            <a:fillRect/>
          </a:stretch>
        </p:blipFill>
        <p:spPr bwMode="auto">
          <a:xfrm>
            <a:off x="2667000" y="4876800"/>
            <a:ext cx="2212975" cy="161448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59671" name="Group 23"/>
          <p:cNvGraphicFramePr>
            <a:graphicFrameLocks noGrp="1"/>
          </p:cNvGraphicFramePr>
          <p:nvPr/>
        </p:nvGraphicFramePr>
        <p:xfrm>
          <a:off x="76200" y="228600"/>
          <a:ext cx="9067800" cy="6494463"/>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Paul also likewise: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was beheaded in that place: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by King Nero: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all in one day.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وهكذا أيضا بولس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نزعت رأسه هناك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من قبل الملك نيرون</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فى يوم واحد.</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Pauloc</a:t>
                      </a:r>
                      <a:r>
                        <a:rPr kumimoji="0" lang="en-US" sz="3400" b="0" i="0" u="none" strike="noStrike" cap="none" normalizeH="0" baseline="0" dirty="0">
                          <a:ln>
                            <a:noFill/>
                          </a:ln>
                          <a:solidFill>
                            <a:srgbClr val="FFFF00"/>
                          </a:solidFill>
                          <a:effectLst/>
                          <a:latin typeface="Coptic1" pitchFamily="2" charset="0"/>
                          <a:cs typeface="Arial" charset="0"/>
                        </a:rPr>
                        <a:t> de on </a:t>
                      </a:r>
                      <a:r>
                        <a:rPr kumimoji="0" lang="en-US" sz="3400" b="0" i="0" u="none" strike="noStrike" cap="none" normalizeH="0" baseline="0" dirty="0" err="1">
                          <a:ln>
                            <a:noFill/>
                          </a:ln>
                          <a:solidFill>
                            <a:srgbClr val="FFFF00"/>
                          </a:solidFill>
                          <a:effectLst/>
                          <a:latin typeface="Coptic1" pitchFamily="2" charset="0"/>
                          <a:cs typeface="Arial" charset="0"/>
                        </a:rPr>
                        <a:t>m~pair</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auw~li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n~tefa~ve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e~bolhiten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p~ouro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Niron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pie~hoou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n~ouwt</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72072" name="Picture 14" descr="St Peter and St Paul"/>
          <p:cNvPicPr>
            <a:picLocks noChangeAspect="1" noChangeArrowheads="1"/>
          </p:cNvPicPr>
          <p:nvPr/>
        </p:nvPicPr>
        <p:blipFill>
          <a:blip r:embed="rId3" cstate="print"/>
          <a:srcRect/>
          <a:stretch>
            <a:fillRect/>
          </a:stretch>
        </p:blipFill>
        <p:spPr bwMode="auto">
          <a:xfrm>
            <a:off x="2667000" y="4876800"/>
            <a:ext cx="2212975" cy="161448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61722" name="Group 26"/>
          <p:cNvGraphicFramePr>
            <a:graphicFrameLocks noGrp="1"/>
          </p:cNvGraphicFramePr>
          <p:nvPr/>
        </p:nvGraphicFramePr>
        <p:xfrm>
          <a:off x="76200" y="228600"/>
          <a:ext cx="9067800" cy="6323775"/>
        </p:xfrm>
        <a:graphic>
          <a:graphicData uri="http://schemas.openxmlformats.org/drawingml/2006/table">
            <a:tbl>
              <a:tblPr/>
              <a:tblGrid>
                <a:gridCol w="5791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They received glory from Christ the King: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they rested with Him: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in His eternal kingdom:</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in the everlasting life.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ونالا المجد من الملك المسيح </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واستراحا معه </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فى ملكوته الأبدى</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والحياة الدائمة.</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Ausep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w~ou</a:t>
                      </a:r>
                      <a:r>
                        <a:rPr kumimoji="0" lang="en-US" sz="3400" b="0" i="0" u="none" strike="noStrike" cap="none" normalizeH="0" baseline="0" dirty="0">
                          <a:ln>
                            <a:noFill/>
                          </a:ln>
                          <a:solidFill>
                            <a:srgbClr val="FFFF00"/>
                          </a:solidFill>
                          <a:effectLst/>
                          <a:latin typeface="Coptic1" pitchFamily="2" charset="0"/>
                          <a:cs typeface="Arial" charset="0"/>
                        </a:rPr>
                        <a:t> ha </a:t>
                      </a:r>
                      <a:r>
                        <a:rPr kumimoji="0" lang="en-US" sz="3400" b="0" i="0" u="none" strike="noStrike" cap="none" normalizeH="0" baseline="0" dirty="0" err="1">
                          <a:ln>
                            <a:noFill/>
                          </a:ln>
                          <a:solidFill>
                            <a:srgbClr val="FFFF00"/>
                          </a:solidFill>
                          <a:effectLst/>
                          <a:latin typeface="Coptic1" pitchFamily="2" charset="0"/>
                          <a:cs typeface="Arial" charset="0"/>
                        </a:rPr>
                        <a:t>p~ouro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aum~ton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nemaf</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tefmetouro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n~e~neh</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piwnq</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efm</a:t>
                      </a:r>
                      <a:r>
                        <a:rPr kumimoji="0" lang="en-US" sz="3400" b="0" i="0" u="none" strike="noStrike" cap="none" normalizeH="0" baseline="0" dirty="0">
                          <a:ln>
                            <a:noFill/>
                          </a:ln>
                          <a:solidFill>
                            <a:srgbClr val="FFFF00"/>
                          </a:solidFill>
                          <a:effectLst/>
                          <a:latin typeface="Coptic1" pitchFamily="2" charset="0"/>
                          <a:cs typeface="Arial" charset="0"/>
                        </a:rPr>
                        <a:t>/n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73096" name="Picture 14" descr="St Peter and St Paul"/>
          <p:cNvPicPr>
            <a:picLocks noChangeAspect="1" noChangeArrowheads="1"/>
          </p:cNvPicPr>
          <p:nvPr/>
        </p:nvPicPr>
        <p:blipFill>
          <a:blip r:embed="rId3" cstate="print"/>
          <a:srcRect/>
          <a:stretch>
            <a:fillRect/>
          </a:stretch>
        </p:blipFill>
        <p:spPr bwMode="auto">
          <a:xfrm>
            <a:off x="2667000" y="4876800"/>
            <a:ext cx="2212975" cy="161448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63769" name="Group 25"/>
          <p:cNvGraphicFramePr>
            <a:graphicFrameLocks noGrp="1"/>
          </p:cNvGraphicFramePr>
          <p:nvPr/>
        </p:nvGraphicFramePr>
        <p:xfrm>
          <a:off x="76200" y="152400"/>
          <a:ext cx="9067800" cy="6396927"/>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we also honor them: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with King David, the hymnist: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“Their voice went forth: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over the face of all the earth.”</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ونحن أيضا نكرمهما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مع داود الملك المرنم.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أن أصواتهم خرجت الى وجه الأرض كلها.</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Anon de </a:t>
                      </a:r>
                      <a:r>
                        <a:rPr kumimoji="0" lang="en-US" sz="3400" b="0" i="0" u="none" strike="noStrike" cap="none" normalizeH="0" baseline="0" dirty="0" err="1">
                          <a:ln>
                            <a:noFill/>
                          </a:ln>
                          <a:solidFill>
                            <a:srgbClr val="FFFF00"/>
                          </a:solidFill>
                          <a:effectLst/>
                          <a:latin typeface="Coptic1" pitchFamily="2" charset="0"/>
                          <a:cs typeface="Arial" charset="0"/>
                        </a:rPr>
                        <a:t>hwn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tentaio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m~mwou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Dauid</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p~ouro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pihumnodoc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 </a:t>
                      </a:r>
                      <a:r>
                        <a:rPr kumimoji="0" lang="en-US" sz="3400" b="0" i="0" u="none" strike="noStrike" cap="none" normalizeH="0" baseline="0" dirty="0" err="1">
                          <a:ln>
                            <a:noFill/>
                          </a:ln>
                          <a:solidFill>
                            <a:srgbClr val="FFFF00"/>
                          </a:solidFill>
                          <a:effectLst/>
                          <a:latin typeface="Coptic1" pitchFamily="2" charset="0"/>
                          <a:cs typeface="Arial" charset="0"/>
                        </a:rPr>
                        <a:t>pouq~rwou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senaf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hijen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p~ho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m~p~kahi</a:t>
                      </a:r>
                      <a:r>
                        <a:rPr kumimoji="0" lang="en-US" sz="3400" b="0" i="0" u="none" strike="noStrike" cap="none" normalizeH="0" baseline="0" dirty="0">
                          <a:ln>
                            <a:noFill/>
                          </a:ln>
                          <a:solidFill>
                            <a:srgbClr val="FFFF00"/>
                          </a:solidFill>
                          <a:effectLst/>
                          <a:latin typeface="Coptic1" pitchFamily="2" charset="0"/>
                          <a:cs typeface="Arial" charset="0"/>
                        </a:rPr>
                        <a:t> t/rf.</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74120" name="Picture 14" descr="St Peter and St Paul"/>
          <p:cNvPicPr>
            <a:picLocks noChangeAspect="1" noChangeArrowheads="1"/>
          </p:cNvPicPr>
          <p:nvPr/>
        </p:nvPicPr>
        <p:blipFill>
          <a:blip r:embed="rId3" cstate="print"/>
          <a:srcRect/>
          <a:stretch>
            <a:fillRect/>
          </a:stretch>
        </p:blipFill>
        <p:spPr bwMode="auto">
          <a:xfrm>
            <a:off x="228600" y="4876800"/>
            <a:ext cx="2212975" cy="161448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65817" name="Group 25"/>
          <p:cNvGraphicFramePr>
            <a:graphicFrameLocks noGrp="1"/>
          </p:cNvGraphicFramePr>
          <p:nvPr/>
        </p:nvGraphicFramePr>
        <p:xfrm>
          <a:off x="76200" y="152400"/>
          <a:ext cx="9067800" cy="6351207"/>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Pray to the Lord on our behalf: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 my masters and fathers, the apostles: our father, Peter and our teacher, Paul: 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أطلبا عنا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سيدى الأباء الرسل</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أبانا بطرس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ومعلمنا بولس ليغفر...</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na</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n~a~poctoloc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Petroc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pencaq</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Pauloc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nennoubi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75144" name="Picture 14" descr="St Peter and St Paul"/>
          <p:cNvPicPr>
            <a:picLocks noChangeAspect="1" noChangeArrowheads="1"/>
          </p:cNvPicPr>
          <p:nvPr/>
        </p:nvPicPr>
        <p:blipFill>
          <a:blip r:embed="rId3" cstate="print"/>
          <a:srcRect/>
          <a:stretch>
            <a:fillRect/>
          </a:stretch>
        </p:blipFill>
        <p:spPr bwMode="auto">
          <a:xfrm>
            <a:off x="228600" y="4876800"/>
            <a:ext cx="2212975" cy="1614488"/>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35118" name="Group 46"/>
          <p:cNvGraphicFramePr>
            <a:graphicFrameLocks noGrp="1"/>
          </p:cNvGraphicFramePr>
          <p:nvPr/>
        </p:nvGraphicFramePr>
        <p:xfrm>
          <a:off x="457200" y="1097280"/>
          <a:ext cx="8229600" cy="3474720"/>
        </p:xfrm>
        <a:graphic>
          <a:graphicData uri="http://schemas.openxmlformats.org/drawingml/2006/table">
            <a:tbl>
              <a:tblPr/>
              <a:tblGrid>
                <a:gridCol w="4771785">
                  <a:extLst>
                    <a:ext uri="{9D8B030D-6E8A-4147-A177-3AD203B41FA5}">
                      <a16:colId xmlns:a16="http://schemas.microsoft.com/office/drawing/2014/main" val="20000"/>
                    </a:ext>
                  </a:extLst>
                </a:gridCol>
                <a:gridCol w="3457815">
                  <a:extLst>
                    <a:ext uri="{9D8B030D-6E8A-4147-A177-3AD203B41FA5}">
                      <a16:colId xmlns:a16="http://schemas.microsoft.com/office/drawing/2014/main" val="20001"/>
                    </a:ext>
                  </a:extLst>
                </a:gridCol>
              </a:tblGrid>
              <a:tr h="12192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Saint Marc l’apôtre,</a:t>
                      </a:r>
                    </a:p>
                    <a:p>
                      <a:pPr marL="0" marR="0" lvl="0" indent="0" algn="l"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L’évangéliste</a:t>
                      </a:r>
                    </a:p>
                    <a:p>
                      <a:pPr marL="0" marR="0" lvl="0" indent="0" algn="l"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témoin des souffrances</a:t>
                      </a:r>
                    </a:p>
                    <a:p>
                      <a:pPr marL="0" marR="0" lvl="0" indent="0" algn="l"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du Dieu Unique. </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يا </a:t>
                      </a:r>
                      <a:r>
                        <a:rPr kumimoji="0" lang="ar-SA" sz="2800" b="0" i="0" u="none" strike="noStrike" cap="none" normalizeH="0" baseline="0" dirty="0" err="1">
                          <a:ln>
                            <a:noFill/>
                          </a:ln>
                          <a:solidFill>
                            <a:schemeClr val="tx1"/>
                          </a:solidFill>
                          <a:effectLst/>
                          <a:latin typeface="Arial" charset="0"/>
                          <a:cs typeface="Arial" charset="0"/>
                        </a:rPr>
                        <a:t>مرقس</a:t>
                      </a:r>
                      <a:r>
                        <a:rPr kumimoji="0" lang="ar-SA" sz="2800" b="0" i="0" u="none" strike="noStrike" cap="none" normalizeH="0" baseline="0" dirty="0">
                          <a:ln>
                            <a:noFill/>
                          </a:ln>
                          <a:solidFill>
                            <a:schemeClr val="tx1"/>
                          </a:solidFill>
                          <a:effectLst/>
                          <a:latin typeface="Arial" charset="0"/>
                          <a:cs typeface="Arial" charset="0"/>
                        </a:rPr>
                        <a:t> الرسول</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والإنجيلي</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الشاهد لآلام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الإله</a:t>
                      </a:r>
                      <a:r>
                        <a:rPr kumimoji="0" lang="ar-EG"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الوحيد</a:t>
                      </a:r>
                      <a:r>
                        <a:rPr kumimoji="0" lang="ar-EG"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Markoc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pia~poctoloc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ouoh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pieuaggelict</a:t>
                      </a:r>
                      <a:r>
                        <a:rPr kumimoji="0" lang="en-US" sz="32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pimeyre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qa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nim~kauh</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pimonogen</a:t>
                      </a:r>
                      <a:r>
                        <a:rPr kumimoji="0" lang="en-US" sz="3200" b="0" i="0" u="none" strike="noStrike" cap="none" normalizeH="0" baseline="0" dirty="0">
                          <a:ln>
                            <a:noFill/>
                          </a:ln>
                          <a:solidFill>
                            <a:srgbClr val="FFFF00"/>
                          </a:solidFill>
                          <a:effectLst/>
                          <a:latin typeface="Coptic1" pitchFamily="2" charset="0"/>
                          <a:cs typeface="Arial" charset="0"/>
                        </a:rPr>
                        <a:t>/c </a:t>
                      </a:r>
                      <a:r>
                        <a:rPr kumimoji="0" lang="en-US" sz="3200" b="0" i="0" u="none" strike="noStrike" cap="none" normalizeH="0" baseline="0" dirty="0" err="1">
                          <a:ln>
                            <a:noFill/>
                          </a:ln>
                          <a:solidFill>
                            <a:srgbClr val="FFFF00"/>
                          </a:solidFill>
                          <a:effectLst/>
                          <a:latin typeface="Coptic1" pitchFamily="2" charset="0"/>
                          <a:cs typeface="Arial" charset="0"/>
                        </a:rPr>
                        <a:t>n~nou</a:t>
                      </a:r>
                      <a:r>
                        <a:rPr kumimoji="0" lang="en-US" sz="32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graphicFrame>
        <p:nvGraphicFramePr>
          <p:cNvPr id="12035107" name="Group 35"/>
          <p:cNvGraphicFramePr>
            <a:graphicFrameLocks noGrp="1"/>
          </p:cNvGraphicFramePr>
          <p:nvPr/>
        </p:nvGraphicFramePr>
        <p:xfrm>
          <a:off x="787400" y="76200"/>
          <a:ext cx="7823200" cy="762000"/>
        </p:xfrm>
        <a:graphic>
          <a:graphicData uri="http://schemas.openxmlformats.org/drawingml/2006/table">
            <a:tbl>
              <a:tblPr/>
              <a:tblGrid>
                <a:gridCol w="4699000">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cs typeface="Arial" charset="0"/>
                        </a:rPr>
                        <a:t>DOXOLOGIE DE SAINT MARC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dirty="0" err="1">
                          <a:ln>
                            <a:noFill/>
                          </a:ln>
                          <a:solidFill>
                            <a:schemeClr val="tx1"/>
                          </a:solidFill>
                          <a:effectLst/>
                          <a:latin typeface="Arial" charset="0"/>
                          <a:cs typeface="Arial" charset="0"/>
                        </a:rPr>
                        <a:t>ذكصولوجية</a:t>
                      </a:r>
                      <a:r>
                        <a:rPr kumimoji="0" lang="ar-EG" sz="2400" b="1" i="0" u="none" strike="noStrike" cap="none" normalizeH="0" baseline="0" dirty="0">
                          <a:ln>
                            <a:noFill/>
                          </a:ln>
                          <a:solidFill>
                            <a:schemeClr val="tx1"/>
                          </a:solidFill>
                          <a:effectLst/>
                          <a:latin typeface="Arial" charset="0"/>
                          <a:cs typeface="Arial" charset="0"/>
                        </a:rPr>
                        <a:t> </a:t>
                      </a:r>
                      <a:r>
                        <a:rPr kumimoji="0" lang="ar-EG" sz="2400" b="1" i="0" u="none" strike="noStrike" cap="none" normalizeH="0" baseline="0" dirty="0" err="1">
                          <a:ln>
                            <a:noFill/>
                          </a:ln>
                          <a:solidFill>
                            <a:schemeClr val="tx1"/>
                          </a:solidFill>
                          <a:effectLst/>
                          <a:latin typeface="Arial" charset="0"/>
                          <a:cs typeface="Arial" charset="0"/>
                        </a:rPr>
                        <a:t>مارمرقس</a:t>
                      </a:r>
                      <a:endParaRPr kumimoji="0" lang="en-CA" sz="24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7" name="Picture 14" descr="St Mark the Apostle"/>
          <p:cNvPicPr>
            <a:picLocks noChangeAspect="1" noChangeArrowheads="1"/>
          </p:cNvPicPr>
          <p:nvPr/>
        </p:nvPicPr>
        <p:blipFill>
          <a:blip r:embed="rId4" cstate="print"/>
          <a:stretch>
            <a:fillRect/>
          </a:stretch>
        </p:blipFill>
        <p:spPr bwMode="auto">
          <a:xfrm>
            <a:off x="7391400" y="3962399"/>
            <a:ext cx="1373184" cy="2740671"/>
          </a:xfrm>
          <a:prstGeom prst="rect">
            <a:avLst/>
          </a:prstGeom>
          <a:noFill/>
          <a:ln w="9525">
            <a:noFill/>
            <a:miter lim="800000"/>
            <a:headEnd/>
            <a:tailEnd/>
          </a:ln>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67909" name="Group 37"/>
          <p:cNvGraphicFramePr>
            <a:graphicFrameLocks noGrp="1"/>
          </p:cNvGraphicFramePr>
          <p:nvPr/>
        </p:nvGraphicFramePr>
        <p:xfrm>
          <a:off x="1828800" y="-335280"/>
          <a:ext cx="6248400" cy="7193280"/>
        </p:xfrm>
        <a:graphic>
          <a:graphicData uri="http://schemas.openxmlformats.org/drawingml/2006/table">
            <a:tbl>
              <a:tblPr/>
              <a:tblGrid>
                <a:gridCol w="6248400">
                  <a:extLst>
                    <a:ext uri="{9D8B030D-6E8A-4147-A177-3AD203B41FA5}">
                      <a16:colId xmlns:a16="http://schemas.microsoft.com/office/drawing/2014/main" val="20000"/>
                    </a:ext>
                  </a:extLst>
                </a:gridCol>
              </a:tblGrid>
              <a:tr h="2133600">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السلام </a:t>
                      </a:r>
                      <a:r>
                        <a:rPr kumimoji="0" lang="ar-SA" sz="2800" b="0" i="0" u="none" strike="noStrike" cap="none" normalizeH="0" baseline="0" dirty="0" err="1">
                          <a:ln>
                            <a:noFill/>
                          </a:ln>
                          <a:solidFill>
                            <a:schemeClr val="tx1"/>
                          </a:solidFill>
                          <a:effectLst/>
                          <a:latin typeface="Arial" charset="0"/>
                          <a:cs typeface="Arial" charset="0"/>
                        </a:rPr>
                        <a:t>ل</a:t>
                      </a:r>
                      <a:r>
                        <a:rPr kumimoji="0" lang="ar-EG" sz="2800" b="0" i="0" u="none" strike="noStrike" cap="none" normalizeH="0" baseline="0" dirty="0" err="1">
                          <a:ln>
                            <a:noFill/>
                          </a:ln>
                          <a:solidFill>
                            <a:schemeClr val="tx1"/>
                          </a:solidFill>
                          <a:effectLst/>
                          <a:latin typeface="Arial" charset="0"/>
                          <a:cs typeface="Arial" charset="0"/>
                        </a:rPr>
                        <a:t>غبريال</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رئيس الملائكة</a:t>
                      </a:r>
                      <a:r>
                        <a:rPr kumimoji="0" lang="ar-EG"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العظيم.</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السلام </a:t>
                      </a:r>
                      <a:r>
                        <a:rPr kumimoji="0" lang="ar-EG" sz="2800" b="0" i="0" u="none" strike="noStrike" cap="none" normalizeH="0" baseline="0" dirty="0" err="1">
                          <a:ln>
                            <a:noFill/>
                          </a:ln>
                          <a:solidFill>
                            <a:schemeClr val="tx1"/>
                          </a:solidFill>
                          <a:effectLst/>
                          <a:latin typeface="Arial" charset="0"/>
                          <a:cs typeface="Arial" charset="0"/>
                        </a:rPr>
                        <a:t>للذى</a:t>
                      </a:r>
                      <a:r>
                        <a:rPr kumimoji="0" lang="ar-EG" sz="2800" b="0" i="0" u="none" strike="noStrike" cap="none" normalizeH="0" baseline="0" dirty="0">
                          <a:ln>
                            <a:noFill/>
                          </a:ln>
                          <a:solidFill>
                            <a:schemeClr val="tx1"/>
                          </a:solidFill>
                          <a:effectLst/>
                          <a:latin typeface="Arial" charset="0"/>
                          <a:cs typeface="Arial" charset="0"/>
                        </a:rPr>
                        <a:t> بشر</a:t>
                      </a: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مريم العذراء.</a:t>
                      </a:r>
                      <a:endParaRPr kumimoji="0" lang="ar-SA" altLang="zh-CN" sz="2800" b="0" i="0" u="none" strike="noStrike" cap="none" normalizeH="0" baseline="0" dirty="0">
                        <a:ln>
                          <a:noFill/>
                        </a:ln>
                        <a:solidFill>
                          <a:schemeClr val="tx1"/>
                        </a:solidFill>
                        <a:effectLst/>
                        <a:latin typeface="Arial" charset="0"/>
                        <a:cs typeface="Arial" charset="0"/>
                      </a:endParaRPr>
                    </a:p>
                  </a:txBody>
                  <a:tcPr marL="90000" marR="90000"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36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&lt;ere </a:t>
                      </a:r>
                      <a:r>
                        <a:rPr kumimoji="0" lang="en-US" sz="3200" b="0" i="0" u="none" strike="noStrike" cap="none" normalizeH="0" baseline="0" dirty="0" err="1">
                          <a:ln>
                            <a:noFill/>
                          </a:ln>
                          <a:solidFill>
                            <a:srgbClr val="FFFF00"/>
                          </a:solidFill>
                          <a:effectLst/>
                          <a:latin typeface="Coptic1" pitchFamily="2" charset="0"/>
                          <a:cs typeface="Arial" charset="0"/>
                        </a:rPr>
                        <a:t>Gabri</a:t>
                      </a:r>
                      <a:r>
                        <a:rPr kumimoji="0" lang="en-US" sz="3200" b="0" i="0" u="none" strike="noStrike" cap="none" normalizeH="0" baseline="0" dirty="0">
                          <a:ln>
                            <a:noFill/>
                          </a:ln>
                          <a:solidFill>
                            <a:srgbClr val="FFFF00"/>
                          </a:solidFill>
                          <a:effectLst/>
                          <a:latin typeface="Coptic1" pitchFamily="2" charset="0"/>
                          <a:cs typeface="Arial" charset="0"/>
                        </a:rPr>
                        <a:t>/l: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pinis</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n~ar,iaggeloc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,ere v/</a:t>
                      </a:r>
                      <a:r>
                        <a:rPr kumimoji="0" lang="en-US" sz="3200" b="0" i="0" u="none" strike="noStrike" cap="none" normalizeH="0" baseline="0" dirty="0" err="1">
                          <a:ln>
                            <a:noFill/>
                          </a:ln>
                          <a:solidFill>
                            <a:srgbClr val="FFFF00"/>
                          </a:solidFill>
                          <a:effectLst/>
                          <a:latin typeface="Coptic1" pitchFamily="2" charset="0"/>
                          <a:cs typeface="Arial" charset="0"/>
                        </a:rPr>
                        <a:t>etafhisennoufi</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m~Maria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paryenoc</a:t>
                      </a:r>
                      <a:r>
                        <a:rPr kumimoji="0" lang="en-US" sz="3200" b="0" i="0" u="none" strike="noStrike" cap="none" normalizeH="0" baseline="0" dirty="0">
                          <a:ln>
                            <a:noFill/>
                          </a:ln>
                          <a:solidFill>
                            <a:srgbClr val="FFFF00"/>
                          </a:solidFill>
                          <a:effectLst/>
                          <a:latin typeface="Coptic1" pitchFamily="2" charset="0"/>
                          <a:cs typeface="Arial" charset="0"/>
                        </a:rPr>
                        <a:t>.</a:t>
                      </a:r>
                    </a:p>
                  </a:txBody>
                  <a:tcPr marL="90000" marR="90000" marT="0" marB="0"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074863">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Salut </a:t>
                      </a:r>
                      <a:r>
                        <a:rPr kumimoji="0" lang="fr-CA"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pitchFamily="34" charset="0"/>
                        </a:rPr>
                        <a:t> Gabriel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Le  grand archange,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Salut </a:t>
                      </a:r>
                      <a:r>
                        <a:rPr kumimoji="0" lang="fr-CA"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pitchFamily="34" charset="0"/>
                        </a:rPr>
                        <a:t> celui qui annonça la bonne nouvelle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pitchFamily="34" charset="0"/>
                        </a:rPr>
                        <a:t> la vierge Marie</a:t>
                      </a:r>
                    </a:p>
                  </a:txBody>
                  <a:tcPr marL="90000" marR="90000" marT="0" marB="0"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37160" name="Group 40"/>
          <p:cNvGraphicFramePr>
            <a:graphicFrameLocks noGrp="1"/>
          </p:cNvGraphicFramePr>
          <p:nvPr/>
        </p:nvGraphicFramePr>
        <p:xfrm>
          <a:off x="76200" y="44450"/>
          <a:ext cx="9067800" cy="4389120"/>
        </p:xfrm>
        <a:graphic>
          <a:graphicData uri="http://schemas.openxmlformats.org/drawingml/2006/table">
            <a:tbl>
              <a:tblPr/>
              <a:tblGrid>
                <a:gridCol w="64770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tblGrid>
              <a:tr h="1066800">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Tu es venu et nous as éclairé</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par ton évangile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tu nous as appris Le père, Le fils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le Saint Esprit.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أتيت وأنرت لنا</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بإنجيلك وعلمتنا </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الآب والإبن </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والروح</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القدوس</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Aki~ </a:t>
                      </a:r>
                      <a:r>
                        <a:rPr kumimoji="0" lang="en-US" sz="3200" b="0" i="0" u="none" strike="noStrike" cap="none" normalizeH="0" baseline="0" dirty="0" err="1">
                          <a:ln>
                            <a:noFill/>
                          </a:ln>
                          <a:solidFill>
                            <a:srgbClr val="FFFF00"/>
                          </a:solidFill>
                          <a:effectLst/>
                          <a:latin typeface="Coptic1" pitchFamily="2" charset="0"/>
                          <a:cs typeface="Arial" charset="0"/>
                        </a:rPr>
                        <a:t>akerouwini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e~ron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hiten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pekeuaggelion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akt~cabon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m~V~iwt</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nem</a:t>
                      </a:r>
                      <a:r>
                        <a:rPr kumimoji="0" lang="en-US" sz="3200" b="0" i="0" u="none" strike="noStrike" cap="none" normalizeH="0" baseline="0" dirty="0">
                          <a:ln>
                            <a:noFill/>
                          </a:ln>
                          <a:solidFill>
                            <a:srgbClr val="FFFF00"/>
                          </a:solidFill>
                          <a:effectLst/>
                          <a:latin typeface="Coptic1" pitchFamily="2" charset="0"/>
                          <a:cs typeface="Arial" charset="0"/>
                        </a:rPr>
                        <a:t> P~s/</a:t>
                      </a:r>
                      <a:r>
                        <a:rPr kumimoji="0" lang="en-US" sz="3200" b="0" i="0" u="none" strike="noStrike" cap="none" normalizeH="0" baseline="0" dirty="0" err="1">
                          <a:ln>
                            <a:noFill/>
                          </a:ln>
                          <a:solidFill>
                            <a:srgbClr val="FFFF00"/>
                          </a:solidFill>
                          <a:effectLst/>
                          <a:latin typeface="Coptic1" pitchFamily="2" charset="0"/>
                          <a:cs typeface="Arial" charset="0"/>
                        </a:rPr>
                        <a:t>ri</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nem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Pip~neuma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eyouab</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14" descr="St Mark the Apostle"/>
          <p:cNvPicPr>
            <a:picLocks noChangeAspect="1" noChangeArrowheads="1"/>
          </p:cNvPicPr>
          <p:nvPr/>
        </p:nvPicPr>
        <p:blipFill>
          <a:blip r:embed="rId4" cstate="print"/>
          <a:stretch>
            <a:fillRect/>
          </a:stretch>
        </p:blipFill>
        <p:spPr bwMode="auto">
          <a:xfrm>
            <a:off x="7391400" y="3962399"/>
            <a:ext cx="1373184" cy="2740671"/>
          </a:xfrm>
          <a:prstGeom prst="rect">
            <a:avLst/>
          </a:prstGeom>
          <a:noFill/>
          <a:ln w="9525">
            <a:noFill/>
            <a:miter lim="800000"/>
            <a:headEnd/>
            <a:tailEnd/>
          </a:ln>
        </p:spPr>
      </p:pic>
    </p:spTree>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39198" name="Group 30"/>
          <p:cNvGraphicFramePr>
            <a:graphicFrameLocks noGrp="1"/>
          </p:cNvGraphicFramePr>
          <p:nvPr/>
        </p:nvGraphicFramePr>
        <p:xfrm>
          <a:off x="76200" y="76200"/>
          <a:ext cx="9067800" cy="4389120"/>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066800">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Tu nous as conduit hors des ténèbres,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vers la vraie Lumière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Tu nous as nourri du pain de Vie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Qui descendit du ciel.</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وأخرجتنا من الظملة</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إلى</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النور الحقيقي </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وأطعمتنا</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خبز الحياة</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الذي نزل من</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السماء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Akenten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p~,aki</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e~qoun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e~piouwini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aktemmon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m~piwik</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p~wnq</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e~tafi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e~pec</a:t>
                      </a:r>
                      <a:r>
                        <a:rPr kumimoji="0" lang="en-US" sz="3200" b="0" i="0" u="none" strike="noStrike" cap="none" normalizeH="0" baseline="0" dirty="0">
                          <a:ln>
                            <a:noFill/>
                          </a:ln>
                          <a:solidFill>
                            <a:srgbClr val="FFFF00"/>
                          </a:solidFill>
                          <a:effectLst/>
                          <a:latin typeface="Coptic1" pitchFamily="2" charset="0"/>
                          <a:cs typeface="Arial" charset="0"/>
                        </a:rPr>
                        <a:t>/t </a:t>
                      </a:r>
                      <a:r>
                        <a:rPr kumimoji="0" lang="en-US" sz="3200" b="0" i="0" u="none" strike="noStrike" cap="none" normalizeH="0" baseline="0" dirty="0" err="1">
                          <a:ln>
                            <a:noFill/>
                          </a:ln>
                          <a:solidFill>
                            <a:srgbClr val="FFFF00"/>
                          </a:solidFill>
                          <a:effectLst/>
                          <a:latin typeface="Coptic1" pitchFamily="2" charset="0"/>
                          <a:cs typeface="Arial" charset="0"/>
                        </a:rPr>
                        <a:t>e~bolqen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t~ve</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14" descr="St Mark the Apostle"/>
          <p:cNvPicPr>
            <a:picLocks noChangeAspect="1" noChangeArrowheads="1"/>
          </p:cNvPicPr>
          <p:nvPr/>
        </p:nvPicPr>
        <p:blipFill>
          <a:blip r:embed="rId4" cstate="print"/>
          <a:stretch>
            <a:fillRect/>
          </a:stretch>
        </p:blipFill>
        <p:spPr bwMode="auto">
          <a:xfrm>
            <a:off x="7391400" y="3962399"/>
            <a:ext cx="1373184" cy="2740671"/>
          </a:xfrm>
          <a:prstGeom prst="rect">
            <a:avLst/>
          </a:prstGeom>
          <a:noFill/>
          <a:ln w="9525">
            <a:noFill/>
            <a:miter lim="800000"/>
            <a:headEnd/>
            <a:tailEnd/>
          </a:ln>
        </p:spPr>
      </p:pic>
    </p:spTree>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41245" name="Group 29"/>
          <p:cNvGraphicFramePr>
            <a:graphicFrameLocks noGrp="1"/>
          </p:cNvGraphicFramePr>
          <p:nvPr/>
        </p:nvGraphicFramePr>
        <p:xfrm>
          <a:off x="-228600" y="569976"/>
          <a:ext cx="9067800" cy="4535424"/>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066800">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Toutes les tribus de la terre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sont bénies grâce à toi</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tes paroles ont atteints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tous les coins du monde.</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Coptic1" pitchFamily="2"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تباركت بك</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كل قبائل</a:t>
                      </a:r>
                      <a:r>
                        <a:rPr kumimoji="0" lang="ar-EG"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الأرض</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وأقوالك بلغت</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إلى</a:t>
                      </a:r>
                      <a:r>
                        <a:rPr kumimoji="0" lang="ar-EG"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أقطار المسكونة</a:t>
                      </a:r>
                      <a:r>
                        <a:rPr kumimoji="0" lang="ar-SA" sz="3600" b="0" i="0" u="none" strike="noStrike" cap="none" normalizeH="0" baseline="0" dirty="0">
                          <a:ln>
                            <a:noFill/>
                          </a:ln>
                          <a:solidFill>
                            <a:schemeClr val="tx1"/>
                          </a:solidFill>
                          <a:effectLst/>
                          <a:latin typeface="Arial" charset="0"/>
                          <a:cs typeface="Arial" charset="0"/>
                        </a:rPr>
                        <a:t> </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Au[</a:t>
                      </a:r>
                      <a:r>
                        <a:rPr kumimoji="0" lang="en-US" sz="3200" b="0" i="0" u="none" strike="noStrike" cap="none" normalizeH="0" baseline="0" dirty="0" err="1">
                          <a:ln>
                            <a:noFill/>
                          </a:ln>
                          <a:solidFill>
                            <a:srgbClr val="FFFF00"/>
                          </a:solidFill>
                          <a:effectLst/>
                          <a:latin typeface="Coptic1" pitchFamily="2" charset="0"/>
                          <a:cs typeface="Arial" charset="0"/>
                        </a:rPr>
                        <a:t>ic~mou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n~q~r</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n~q</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tk</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n~je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nivul</a:t>
                      </a:r>
                      <a:r>
                        <a:rPr kumimoji="0" lang="en-US" sz="3200" b="0" i="0" u="none" strike="noStrike" cap="none" normalizeH="0" baseline="0" dirty="0">
                          <a:ln>
                            <a:noFill/>
                          </a:ln>
                          <a:solidFill>
                            <a:srgbClr val="FFFF00"/>
                          </a:solidFill>
                          <a:effectLst/>
                          <a:latin typeface="Coptic1" pitchFamily="2" charset="0"/>
                          <a:cs typeface="Arial" charset="0"/>
                        </a:rPr>
                        <a:t>/ t/</a:t>
                      </a:r>
                      <a:r>
                        <a:rPr kumimoji="0" lang="en-US" sz="3200" b="0" i="0" u="none" strike="noStrike" cap="none" normalizeH="0" baseline="0" dirty="0" err="1">
                          <a:ln>
                            <a:noFill/>
                          </a:ln>
                          <a:solidFill>
                            <a:srgbClr val="FFFF00"/>
                          </a:solidFill>
                          <a:effectLst/>
                          <a:latin typeface="Coptic1" pitchFamily="2" charset="0"/>
                          <a:cs typeface="Arial" charset="0"/>
                        </a:rPr>
                        <a:t>rou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p~kahi</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ouoh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nekcaji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auvoh</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sa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aur</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jc</a:t>
                      </a:r>
                      <a:r>
                        <a:rPr kumimoji="0" lang="en-US" sz="3200" b="0" i="0" u="none" strike="noStrike" cap="none" normalizeH="0" baseline="0" dirty="0">
                          <a:ln>
                            <a:noFill/>
                          </a:ln>
                          <a:solidFill>
                            <a:srgbClr val="FFFF00"/>
                          </a:solidFill>
                          <a:effectLst/>
                          <a:latin typeface="Coptic1" pitchFamily="2" charset="0"/>
                          <a:cs typeface="Arial" charset="0"/>
                        </a:rPr>
                        <a:t> n~]</a:t>
                      </a:r>
                      <a:r>
                        <a:rPr kumimoji="0" lang="en-US" sz="3200" b="0" i="0" u="none" strike="noStrike" cap="none" normalizeH="0" baseline="0" dirty="0" err="1">
                          <a:ln>
                            <a:noFill/>
                          </a:ln>
                          <a:solidFill>
                            <a:srgbClr val="FFFF00"/>
                          </a:solidFill>
                          <a:effectLst/>
                          <a:latin typeface="Coptic1" pitchFamily="2" charset="0"/>
                          <a:cs typeface="Arial" charset="0"/>
                        </a:rPr>
                        <a:t>oikoumen</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pic>
        <p:nvPicPr>
          <p:cNvPr id="479240" name="Picture 14" descr="St Mark the Apostle"/>
          <p:cNvPicPr>
            <a:picLocks noChangeAspect="1" noChangeArrowheads="1"/>
          </p:cNvPicPr>
          <p:nvPr/>
        </p:nvPicPr>
        <p:blipFill>
          <a:blip r:embed="rId3" cstate="print"/>
          <a:stretch>
            <a:fillRect/>
          </a:stretch>
        </p:blipFill>
        <p:spPr bwMode="auto">
          <a:xfrm>
            <a:off x="7391400" y="3962399"/>
            <a:ext cx="1373184" cy="2740671"/>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43290" name="Group 26"/>
          <p:cNvGraphicFramePr>
            <a:graphicFrameLocks noGrp="1"/>
          </p:cNvGraphicFramePr>
          <p:nvPr/>
        </p:nvGraphicFramePr>
        <p:xfrm>
          <a:off x="76200" y="76200"/>
          <a:ext cx="9067800" cy="4340352"/>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066800">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à toi, O martyr</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à l’évangéliste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à l’apôtre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 Saint Marc, témoin de Dieu.</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السلام لك أيها الشهيد </a:t>
                      </a:r>
                      <a:br>
                        <a:rPr kumimoji="0" lang="ar-SA" sz="28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السلام للإنجيلي</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السلام للرسول </a:t>
                      </a:r>
                      <a:br>
                        <a:rPr kumimoji="0" lang="ar-SA" sz="28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مرقس ناظر الإله</a:t>
                      </a:r>
                      <a:r>
                        <a:rPr kumimoji="0" lang="ar-SA" sz="3600" b="0" i="0" u="none" strike="noStrike" cap="none" normalizeH="0" baseline="0">
                          <a:ln>
                            <a:noFill/>
                          </a:ln>
                          <a:solidFill>
                            <a:schemeClr val="tx1"/>
                          </a:solidFill>
                          <a:effectLst/>
                          <a:latin typeface="Arial" charset="0"/>
                          <a:cs typeface="Arial" charset="0"/>
                        </a:rPr>
                        <a:t> </a:t>
                      </a:r>
                      <a:endParaRPr kumimoji="0" lang="en-US" sz="36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&lt;ere </a:t>
                      </a:r>
                      <a:r>
                        <a:rPr kumimoji="0" lang="en-US" sz="3200" b="0" i="0" u="none" strike="noStrike" cap="none" normalizeH="0" baseline="0" dirty="0" err="1">
                          <a:ln>
                            <a:noFill/>
                          </a:ln>
                          <a:solidFill>
                            <a:srgbClr val="FFFF00"/>
                          </a:solidFill>
                          <a:effectLst/>
                          <a:latin typeface="Coptic1" pitchFamily="2" charset="0"/>
                          <a:cs typeface="Arial" charset="0"/>
                        </a:rPr>
                        <a:t>nak</a:t>
                      </a:r>
                      <a:r>
                        <a:rPr kumimoji="0" lang="en-US" sz="3200" b="0" i="0" u="none" strike="noStrike" cap="none" normalizeH="0" baseline="0" dirty="0">
                          <a:ln>
                            <a:noFill/>
                          </a:ln>
                          <a:solidFill>
                            <a:srgbClr val="FFFF00"/>
                          </a:solidFill>
                          <a:effectLst/>
                          <a:latin typeface="Coptic1" pitchFamily="2" charset="0"/>
                          <a:cs typeface="Arial" charset="0"/>
                        </a:rPr>
                        <a:t> w~ </a:t>
                      </a:r>
                      <a:r>
                        <a:rPr kumimoji="0" lang="en-US" sz="3200" b="0" i="0" u="none" strike="noStrike" cap="none" normalizeH="0" baseline="0" dirty="0" err="1">
                          <a:ln>
                            <a:noFill/>
                          </a:ln>
                          <a:solidFill>
                            <a:srgbClr val="FFFF00"/>
                          </a:solidFill>
                          <a:effectLst/>
                          <a:latin typeface="Coptic1" pitchFamily="2" charset="0"/>
                          <a:cs typeface="Arial" charset="0"/>
                        </a:rPr>
                        <a:t>pimarturoc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,ere </a:t>
                      </a:r>
                      <a:r>
                        <a:rPr kumimoji="0" lang="en-US" sz="3200" b="0" i="0" u="none" strike="noStrike" cap="none" normalizeH="0" baseline="0" dirty="0" err="1">
                          <a:ln>
                            <a:noFill/>
                          </a:ln>
                          <a:solidFill>
                            <a:srgbClr val="FFFF00"/>
                          </a:solidFill>
                          <a:effectLst/>
                          <a:latin typeface="Coptic1" pitchFamily="2" charset="0"/>
                          <a:cs typeface="Arial" charset="0"/>
                        </a:rPr>
                        <a:t>pieuaggelict</a:t>
                      </a:r>
                      <a:r>
                        <a:rPr kumimoji="0" lang="en-US" sz="32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,ere </a:t>
                      </a:r>
                      <a:r>
                        <a:rPr kumimoji="0" lang="en-US" sz="3200" b="0" i="0" u="none" strike="noStrike" cap="none" normalizeH="0" baseline="0" dirty="0" err="1">
                          <a:ln>
                            <a:noFill/>
                          </a:ln>
                          <a:solidFill>
                            <a:srgbClr val="FFFF00"/>
                          </a:solidFill>
                          <a:effectLst/>
                          <a:latin typeface="Coptic1" pitchFamily="2" charset="0"/>
                          <a:cs typeface="Arial" charset="0"/>
                        </a:rPr>
                        <a:t>pia~poctoloc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Markoc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piyew~rimoc</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14" descr="St Mark the Apostle"/>
          <p:cNvPicPr>
            <a:picLocks noChangeAspect="1" noChangeArrowheads="1"/>
          </p:cNvPicPr>
          <p:nvPr/>
        </p:nvPicPr>
        <p:blipFill>
          <a:blip r:embed="rId4" cstate="print"/>
          <a:stretch>
            <a:fillRect/>
          </a:stretch>
        </p:blipFill>
        <p:spPr bwMode="auto">
          <a:xfrm>
            <a:off x="7391400" y="3962399"/>
            <a:ext cx="1373184" cy="2740671"/>
          </a:xfrm>
          <a:prstGeom prst="rect">
            <a:avLst/>
          </a:prstGeom>
          <a:noFill/>
          <a:ln w="9525">
            <a:noFill/>
            <a:miter lim="800000"/>
            <a:headEnd/>
            <a:tailEnd/>
          </a:ln>
        </p:spPr>
      </p:pic>
    </p:spTree>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45337" name="Group 25"/>
          <p:cNvGraphicFramePr>
            <a:graphicFrameLocks noGrp="1"/>
          </p:cNvGraphicFramePr>
          <p:nvPr/>
        </p:nvGraphicFramePr>
        <p:xfrm>
          <a:off x="228600" y="579120"/>
          <a:ext cx="8686800" cy="3840480"/>
        </p:xfrm>
        <a:graphic>
          <a:graphicData uri="http://schemas.openxmlformats.org/drawingml/2006/table">
            <a:tbl>
              <a:tblPr/>
              <a:tblGrid>
                <a:gridCol w="58674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tblGrid>
              <a:tr h="1066800">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Demande au Seigneur pour nous</a:t>
                      </a:r>
                    </a:p>
                    <a:p>
                      <a:pPr marL="0" marR="0" lvl="0" indent="0" algn="ctr" defTabSz="914400" rtl="0" eaLnBrk="1" fontAlgn="base" latinLnBrk="0" hangingPunct="1">
                        <a:lnSpc>
                          <a:spcPct val="100000"/>
                        </a:lnSpc>
                        <a:spcBef>
                          <a:spcPts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O témoin de Dieu, l’évangéliste </a:t>
                      </a:r>
                    </a:p>
                    <a:p>
                      <a:pPr marL="0" marR="0" lvl="0" indent="0" algn="ctr" defTabSz="914400" rtl="0" eaLnBrk="1" fontAlgn="base" latinLnBrk="0" hangingPunct="1">
                        <a:lnSpc>
                          <a:spcPct val="100000"/>
                        </a:lnSpc>
                        <a:spcBef>
                          <a:spcPts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Saint Marc l’apôtre </a:t>
                      </a:r>
                    </a:p>
                    <a:p>
                      <a:pPr marL="0" marR="0" lvl="0" indent="0" algn="ctr" defTabSz="914400" rtl="0" eaLnBrk="1" fontAlgn="base" latinLnBrk="0" hangingPunct="1">
                        <a:lnSpc>
                          <a:spcPct val="100000"/>
                        </a:lnSpc>
                        <a:spcBef>
                          <a:spcPts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Pour qu’il pardonne nos péchés</a:t>
                      </a:r>
                      <a:r>
                        <a:rPr kumimoji="0" lang="en-CA" sz="2800" b="0" i="0" u="none" strike="noStrike" cap="none" normalizeH="0" baseline="0" dirty="0">
                          <a:ln>
                            <a:noFill/>
                          </a:ln>
                          <a:solidFill>
                            <a:schemeClr val="tx1"/>
                          </a:solidFill>
                          <a:effectLst/>
                          <a:latin typeface="Arial" charset="0"/>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ts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أطلب</a:t>
                      </a:r>
                      <a:r>
                        <a:rPr kumimoji="0" lang="ar-EG" sz="2800" b="0" i="0" u="none" strike="noStrike" cap="none" normalizeH="0" baseline="0">
                          <a:ln>
                            <a:noFill/>
                          </a:ln>
                          <a:solidFill>
                            <a:schemeClr val="tx1"/>
                          </a:solidFill>
                          <a:effectLst/>
                          <a:latin typeface="Arial" charset="0"/>
                          <a:cs typeface="Arial" charset="0"/>
                        </a:rPr>
                        <a:t> من الرب عنا</a:t>
                      </a:r>
                    </a:p>
                    <a:p>
                      <a:pPr marL="0" marR="0" lvl="0" indent="0" algn="r" defTabSz="914400" rtl="1" eaLnBrk="1" fontAlgn="base" latinLnBrk="0" hangingPunct="1">
                        <a:lnSpc>
                          <a:spcPct val="100000"/>
                        </a:lnSpc>
                        <a:spcBef>
                          <a:spcPts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يا ناظر الإله</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الإنجيلي</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ts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مرقس الرسول </a:t>
                      </a:r>
                      <a:br>
                        <a:rPr kumimoji="0" lang="ar-SA" sz="28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ليغفر </a:t>
                      </a:r>
                      <a:r>
                        <a:rPr kumimoji="0" lang="ar-EG" sz="2800" b="0" i="0" u="none" strike="noStrike" cap="none" normalizeH="0" baseline="0">
                          <a:ln>
                            <a:noFill/>
                          </a:ln>
                          <a:solidFill>
                            <a:schemeClr val="tx1"/>
                          </a:solidFill>
                          <a:effectLst/>
                          <a:latin typeface="Arial" charset="0"/>
                          <a:cs typeface="Arial" charset="0"/>
                        </a:rPr>
                        <a:t>لنا خطايانا</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Twbh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oic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e~h~r</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e~jwn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w~ </a:t>
                      </a:r>
                      <a:r>
                        <a:rPr kumimoji="0" lang="en-US" sz="3200" b="0" i="0" u="none" strike="noStrike" cap="none" normalizeH="0" baseline="0" dirty="0" err="1">
                          <a:ln>
                            <a:noFill/>
                          </a:ln>
                          <a:solidFill>
                            <a:srgbClr val="FFFF00"/>
                          </a:solidFill>
                          <a:effectLst/>
                          <a:latin typeface="Coptic1" pitchFamily="2" charset="0"/>
                          <a:cs typeface="Arial" charset="0"/>
                        </a:rPr>
                        <a:t>piyew~rimoc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n~euaggelict</a:t>
                      </a:r>
                      <a:r>
                        <a:rPr kumimoji="0" lang="en-US" sz="32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ct val="100000"/>
                        </a:lnSpc>
                        <a:spcBef>
                          <a:spcPts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Markoc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pia~poctoloc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n~tef,a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nennobi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10" name="AutoShape 24">
            <a:hlinkClick r:id="rId3"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11" name="AutoShape 24">
            <a:hlinkClick r:id="rId4"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12" name="AutoShape 20">
            <a:hlinkClick r:id="rId5" action="ppaction://hlinksldjump" highlightClick="1"/>
          </p:cNvPr>
          <p:cNvSpPr>
            <a:spLocks noChangeArrowheads="1"/>
          </p:cNvSpPr>
          <p:nvPr/>
        </p:nvSpPr>
        <p:spPr bwMode="auto">
          <a:xfrm>
            <a:off x="7618412" y="4495800"/>
            <a:ext cx="1524000" cy="3810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200" b="1" dirty="0"/>
              <a:t>St-George</a:t>
            </a:r>
            <a:endParaRPr lang="ar-EG" sz="1200" b="1" dirty="0"/>
          </a:p>
          <a:p>
            <a:pPr algn="ctr" rtl="1">
              <a:lnSpc>
                <a:spcPct val="80000"/>
              </a:lnSpc>
              <a:spcBef>
                <a:spcPct val="0"/>
              </a:spcBef>
            </a:pPr>
            <a:r>
              <a:rPr lang="ar-EG" sz="1600" b="1" dirty="0"/>
              <a:t>مار جرجس</a:t>
            </a:r>
            <a:endParaRPr lang="en-CA" sz="1600" b="1" dirty="0"/>
          </a:p>
        </p:txBody>
      </p:sp>
      <p:sp>
        <p:nvSpPr>
          <p:cNvPr id="13" name="AutoShape 24">
            <a:hlinkClick r:id="rId6" action="ppaction://hlinksldjump" highlightClick="1"/>
          </p:cNvPr>
          <p:cNvSpPr>
            <a:spLocks noChangeArrowheads="1"/>
          </p:cNvSpPr>
          <p:nvPr/>
        </p:nvSpPr>
        <p:spPr bwMode="auto">
          <a:xfrm>
            <a:off x="7626350" y="4953000"/>
            <a:ext cx="1517650" cy="3810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200" b="1" dirty="0"/>
              <a:t>Theodore of </a:t>
            </a:r>
            <a:r>
              <a:rPr lang="en-CA" sz="1200" b="1" dirty="0" err="1"/>
              <a:t>Shoteb</a:t>
            </a:r>
            <a:endParaRPr lang="ar-EG" sz="1200" b="1" dirty="0"/>
          </a:p>
          <a:p>
            <a:pPr algn="ctr" rtl="1">
              <a:lnSpc>
                <a:spcPct val="80000"/>
              </a:lnSpc>
              <a:spcBef>
                <a:spcPct val="0"/>
              </a:spcBef>
            </a:pPr>
            <a:r>
              <a:rPr lang="ar-EG" sz="1400" b="1" dirty="0"/>
              <a:t>الأمير تادرس الشاطبى</a:t>
            </a:r>
            <a:endParaRPr lang="en-CA" sz="1400" b="1" dirty="0"/>
          </a:p>
        </p:txBody>
      </p:sp>
      <p:sp>
        <p:nvSpPr>
          <p:cNvPr id="15" name="AutoShape 36">
            <a:hlinkClick r:id="rId7" action="ppaction://hlinksldjump" highlightClick="1"/>
          </p:cNvPr>
          <p:cNvSpPr>
            <a:spLocks noChangeArrowheads="1"/>
          </p:cNvSpPr>
          <p:nvPr/>
        </p:nvSpPr>
        <p:spPr bwMode="auto">
          <a:xfrm>
            <a:off x="7626350" y="5867400"/>
            <a:ext cx="1517650" cy="381000"/>
          </a:xfrm>
          <a:prstGeom prst="actionButtonBlank">
            <a:avLst/>
          </a:prstGeom>
          <a:solidFill>
            <a:srgbClr val="800000"/>
          </a:solidFill>
          <a:ln w="9525">
            <a:noFill/>
            <a:miter lim="800000"/>
            <a:headEnd/>
            <a:tailEnd/>
          </a:ln>
        </p:spPr>
        <p:txBody>
          <a:bodyPr wrap="none" tIns="118800" bIns="118800" anchor="ctr"/>
          <a:lstStyle/>
          <a:p>
            <a:pPr algn="ctr">
              <a:spcBef>
                <a:spcPct val="0"/>
              </a:spcBef>
            </a:pPr>
            <a:r>
              <a:rPr lang="en-CA" sz="1200" b="1" dirty="0"/>
              <a:t>St-Mina</a:t>
            </a:r>
            <a:endParaRPr lang="ar-EG" sz="1200" b="1" dirty="0"/>
          </a:p>
          <a:p>
            <a:pPr algn="ctr">
              <a:lnSpc>
                <a:spcPct val="80000"/>
              </a:lnSpc>
              <a:spcBef>
                <a:spcPct val="0"/>
              </a:spcBef>
            </a:pPr>
            <a:r>
              <a:rPr lang="ar-EG" sz="1600" b="1" dirty="0"/>
              <a:t>مار مينا</a:t>
            </a:r>
            <a:endParaRPr lang="en-CA" sz="1600" b="1" dirty="0"/>
          </a:p>
        </p:txBody>
      </p:sp>
      <p:sp>
        <p:nvSpPr>
          <p:cNvPr id="16" name="AutoShape 54">
            <a:hlinkClick r:id="rId8" action="ppaction://hlinksldjump" highlightClick="1"/>
          </p:cNvPr>
          <p:cNvSpPr>
            <a:spLocks noChangeArrowheads="1"/>
          </p:cNvSpPr>
          <p:nvPr/>
        </p:nvSpPr>
        <p:spPr bwMode="auto">
          <a:xfrm>
            <a:off x="7626350" y="5410200"/>
            <a:ext cx="1517650" cy="3810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200" b="1" dirty="0"/>
              <a:t>St-</a:t>
            </a:r>
            <a:r>
              <a:rPr lang="en-CA" sz="1200" b="1" dirty="0" err="1"/>
              <a:t>Philopater</a:t>
            </a:r>
            <a:endParaRPr lang="ar-EG" sz="1200" b="1" dirty="0"/>
          </a:p>
          <a:p>
            <a:pPr algn="ctr" rtl="1">
              <a:lnSpc>
                <a:spcPct val="80000"/>
              </a:lnSpc>
              <a:spcBef>
                <a:spcPct val="0"/>
              </a:spcBef>
            </a:pPr>
            <a:r>
              <a:rPr lang="ar-EG" sz="1400" b="1" dirty="0"/>
              <a:t> فيلوباتير مرقوريوس</a:t>
            </a:r>
            <a:endParaRPr lang="en-CA" sz="1400" b="1" dirty="0"/>
          </a:p>
        </p:txBody>
      </p:sp>
      <p:sp>
        <p:nvSpPr>
          <p:cNvPr id="17" name="Action Button: Custom 16">
            <a:hlinkClick r:id="rId9"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18" name="Picture 14" descr="St Mark the Apostle"/>
          <p:cNvPicPr>
            <a:picLocks noChangeAspect="1" noChangeArrowheads="1"/>
          </p:cNvPicPr>
          <p:nvPr/>
        </p:nvPicPr>
        <p:blipFill>
          <a:blip r:embed="rId10" cstate="print"/>
          <a:stretch>
            <a:fillRect/>
          </a:stretch>
        </p:blipFill>
        <p:spPr bwMode="auto">
          <a:xfrm>
            <a:off x="381000" y="3432161"/>
            <a:ext cx="1525584" cy="3044839"/>
          </a:xfrm>
          <a:prstGeom prst="rect">
            <a:avLst/>
          </a:prstGeom>
          <a:noFill/>
          <a:ln w="9525">
            <a:noFill/>
            <a:miter lim="800000"/>
            <a:headEnd/>
            <a:tailEnd/>
          </a:ln>
        </p:spPr>
      </p:pic>
    </p:spTree>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67883" name="Group 43"/>
          <p:cNvGraphicFramePr>
            <a:graphicFrameLocks noGrp="1"/>
          </p:cNvGraphicFramePr>
          <p:nvPr/>
        </p:nvGraphicFramePr>
        <p:xfrm>
          <a:off x="76200" y="990600"/>
          <a:ext cx="9067800" cy="6012943"/>
        </p:xfrm>
        <a:graphic>
          <a:graphicData uri="http://schemas.openxmlformats.org/drawingml/2006/table">
            <a:tbl>
              <a:tblPr/>
              <a:tblGrid>
                <a:gridCol w="54102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600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honored martyr: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of our Lord Jesus Christ: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Saint Stephen: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which means “the crown.”</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الشهيد المكرم</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الذي لربنا</a:t>
                      </a:r>
                      <a:r>
                        <a:rPr kumimoji="0" lang="en-CA" sz="2400" b="0" i="0" u="none" strike="noStrike" cap="none" normalizeH="0" baseline="0">
                          <a:ln>
                            <a:noFill/>
                          </a:ln>
                          <a:solidFill>
                            <a:schemeClr val="tx1"/>
                          </a:solidFill>
                          <a:effectLst/>
                          <a:latin typeface="Arial" charset="0"/>
                          <a:cs typeface="Arial" charset="0"/>
                        </a:rPr>
                        <a:t> </a:t>
                      </a:r>
                      <a:r>
                        <a:rPr kumimoji="0" lang="ar-SA" sz="2400" b="0" i="0" u="none" strike="noStrike" cap="none" normalizeH="0" baseline="0">
                          <a:ln>
                            <a:noFill/>
                          </a:ln>
                          <a:solidFill>
                            <a:schemeClr val="tx1"/>
                          </a:solidFill>
                          <a:effectLst/>
                          <a:latin typeface="Arial" charset="0"/>
                          <a:cs typeface="Arial" charset="0"/>
                        </a:rPr>
                        <a:t>يسوع المسيح </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القديس إسطفانوس </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الذي تأويله الأكليل </a:t>
                      </a:r>
                      <a:r>
                        <a:rPr kumimoji="0" lang="en-CA" sz="24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V/</a:t>
                      </a:r>
                      <a:r>
                        <a:rPr kumimoji="0" lang="en-US" sz="3400" b="0" i="0" u="none" strike="noStrike" cap="none" normalizeH="0" baseline="0" dirty="0" err="1">
                          <a:ln>
                            <a:noFill/>
                          </a:ln>
                          <a:solidFill>
                            <a:srgbClr val="FFFF00"/>
                          </a:solidFill>
                          <a:effectLst/>
                          <a:latin typeface="Coptic1" pitchFamily="2" charset="0"/>
                          <a:cs typeface="Arial" charset="0"/>
                        </a:rPr>
                        <a:t>ettai</a:t>
                      </a:r>
                      <a:r>
                        <a:rPr kumimoji="0" lang="en-US" sz="3400" b="0" i="0" u="none" strike="noStrike" cap="none" normalizeH="0" baseline="0" dirty="0">
                          <a:ln>
                            <a:noFill/>
                          </a:ln>
                          <a:solidFill>
                            <a:srgbClr val="FFFF00"/>
                          </a:solidFill>
                          <a:effectLst/>
                          <a:latin typeface="Coptic1" pitchFamily="2" charset="0"/>
                          <a:cs typeface="Arial" charset="0"/>
                        </a:rPr>
                        <a:t>/out </a:t>
                      </a:r>
                      <a:r>
                        <a:rPr kumimoji="0" lang="en-US" sz="3400" b="0" i="0" u="none" strike="noStrike" cap="none" normalizeH="0" baseline="0" dirty="0" err="1">
                          <a:ln>
                            <a:noFill/>
                          </a:ln>
                          <a:solidFill>
                            <a:srgbClr val="FFFF00"/>
                          </a:solidFill>
                          <a:effectLst/>
                          <a:latin typeface="Coptic1" pitchFamily="2" charset="0"/>
                          <a:cs typeface="Arial" charset="0"/>
                        </a:rPr>
                        <a:t>m~marturoc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Pen[</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I/#c#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v/</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Ctevanoc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pefouw~hem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pi,~lom</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2067867" name="Group 27"/>
          <p:cNvGraphicFramePr>
            <a:graphicFrameLocks noGrp="1"/>
          </p:cNvGraphicFramePr>
          <p:nvPr/>
        </p:nvGraphicFramePr>
        <p:xfrm>
          <a:off x="0" y="76200"/>
          <a:ext cx="9067800" cy="822960"/>
        </p:xfrm>
        <a:graphic>
          <a:graphicData uri="http://schemas.openxmlformats.org/drawingml/2006/table">
            <a:tbl>
              <a:tblPr/>
              <a:tblGrid>
                <a:gridCol w="4343400">
                  <a:extLst>
                    <a:ext uri="{9D8B030D-6E8A-4147-A177-3AD203B41FA5}">
                      <a16:colId xmlns:a16="http://schemas.microsoft.com/office/drawing/2014/main" val="20000"/>
                    </a:ext>
                  </a:extLst>
                </a:gridCol>
                <a:gridCol w="12446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SAINT STEPHEN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 القديس استفانوس</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51602" name="Picture 28" descr="Saint Stephen the Archdeacon"/>
          <p:cNvPicPr>
            <a:picLocks noChangeAspect="1" noChangeArrowheads="1"/>
          </p:cNvPicPr>
          <p:nvPr/>
        </p:nvPicPr>
        <p:blipFill>
          <a:blip r:embed="rId3" cstate="print">
            <a:lum bright="30000" contrast="40000"/>
          </a:blip>
          <a:srcRect l="8670" t="4698" r="8670" b="62646"/>
          <a:stretch>
            <a:fillRect/>
          </a:stretch>
        </p:blipFill>
        <p:spPr bwMode="auto">
          <a:xfrm>
            <a:off x="6529388" y="4951413"/>
            <a:ext cx="2614612" cy="1906587"/>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69926" name="Group 38"/>
          <p:cNvGraphicFramePr>
            <a:graphicFrameLocks noGrp="1"/>
          </p:cNvGraphicFramePr>
          <p:nvPr/>
        </p:nvGraphicFramePr>
        <p:xfrm>
          <a:off x="76200" y="228600"/>
          <a:ext cx="9067800" cy="6384735"/>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To whom God revealed: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great mysteries: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his face did shine: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like the face of an angel.</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SA" sz="2600" b="0" i="0" u="none" strike="noStrike" cap="none" normalizeH="0" baseline="0">
                          <a:ln>
                            <a:noFill/>
                          </a:ln>
                          <a:solidFill>
                            <a:schemeClr val="tx1"/>
                          </a:solidFill>
                          <a:effectLst/>
                          <a:latin typeface="Arial" charset="0"/>
                          <a:cs typeface="Arial" charset="0"/>
                        </a:rPr>
                        <a:t>الذي كشف له الله </a:t>
                      </a:r>
                      <a:endParaRPr kumimoji="0" lang="en-CA" sz="26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2600" b="0" i="0" u="none" strike="noStrike" cap="none" normalizeH="0" baseline="0">
                          <a:ln>
                            <a:noFill/>
                          </a:ln>
                          <a:solidFill>
                            <a:schemeClr val="tx1"/>
                          </a:solidFill>
                          <a:effectLst/>
                          <a:latin typeface="Arial" charset="0"/>
                          <a:cs typeface="Arial" charset="0"/>
                        </a:rPr>
                        <a:t>أسرار عظيمة </a:t>
                      </a:r>
                      <a:endParaRPr kumimoji="0" lang="en-CA" sz="26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2600" b="0" i="0" u="none" strike="noStrike" cap="none" normalizeH="0" baseline="0">
                          <a:ln>
                            <a:noFill/>
                          </a:ln>
                          <a:solidFill>
                            <a:schemeClr val="tx1"/>
                          </a:solidFill>
                          <a:effectLst/>
                          <a:latin typeface="Arial" charset="0"/>
                          <a:cs typeface="Arial" charset="0"/>
                        </a:rPr>
                        <a:t>وإستنار وجهه </a:t>
                      </a:r>
                      <a:endParaRPr kumimoji="0" lang="en-CA" sz="26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2600" b="0" i="0" u="none" strike="noStrike" cap="none" normalizeH="0" baseline="0">
                          <a:ln>
                            <a:noFill/>
                          </a:ln>
                          <a:solidFill>
                            <a:schemeClr val="tx1"/>
                          </a:solidFill>
                          <a:effectLst/>
                          <a:latin typeface="Arial" charset="0"/>
                          <a:cs typeface="Arial" charset="0"/>
                        </a:rPr>
                        <a:t>مثل وجه ملاك </a:t>
                      </a:r>
                      <a:endParaRPr kumimoji="0" lang="en-US" sz="26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V/</a:t>
                      </a:r>
                      <a:r>
                        <a:rPr kumimoji="0" lang="en-US" sz="3400" b="0" i="0" u="none" strike="noStrike" cap="none" normalizeH="0" baseline="0" dirty="0" err="1">
                          <a:ln>
                            <a:noFill/>
                          </a:ln>
                          <a:solidFill>
                            <a:srgbClr val="FFFF00"/>
                          </a:solidFill>
                          <a:effectLst/>
                          <a:latin typeface="Coptic1" pitchFamily="2" charset="0"/>
                          <a:cs typeface="Arial" charset="0"/>
                        </a:rPr>
                        <a:t>e~ta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V~nou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wrp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e~rof</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n~hannis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m~muct</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rion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iouwini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pefho</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m~v~r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m~p~ho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n~ouaggeloc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52616" name="Picture 24" descr="Saint Stephen the Archdeacon"/>
          <p:cNvPicPr>
            <a:picLocks noChangeAspect="1" noChangeArrowheads="1"/>
          </p:cNvPicPr>
          <p:nvPr/>
        </p:nvPicPr>
        <p:blipFill>
          <a:blip r:embed="rId3" cstate="print">
            <a:lum bright="30000" contrast="40000"/>
          </a:blip>
          <a:srcRect l="8670" t="4698" r="8670" b="62646"/>
          <a:stretch>
            <a:fillRect/>
          </a:stretch>
        </p:blipFill>
        <p:spPr bwMode="auto">
          <a:xfrm>
            <a:off x="0" y="4572000"/>
            <a:ext cx="2614613" cy="190658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71968" name="Group 32"/>
          <p:cNvGraphicFramePr>
            <a:graphicFrameLocks noGrp="1"/>
          </p:cNvGraphicFramePr>
          <p:nvPr/>
        </p:nvGraphicFramePr>
        <p:xfrm>
          <a:off x="76200" y="152400"/>
          <a:ext cx="9067800" cy="6427407"/>
        </p:xfrm>
        <a:graphic>
          <a:graphicData uri="http://schemas.openxmlformats.org/drawingml/2006/table">
            <a:tbl>
              <a:tblPr/>
              <a:tblGrid>
                <a:gridCol w="62484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2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Who saw the heavens open: </a:t>
                      </a:r>
                    </a:p>
                    <a:p>
                      <a:pPr marL="0" marR="0" lvl="0" indent="0" algn="l" defTabSz="914400" rtl="0" eaLnBrk="1" fontAlgn="base" latinLnBrk="0" hangingPunct="1">
                        <a:lnSpc>
                          <a:spcPct val="120000"/>
                        </a:lnSpc>
                        <a:spcBef>
                          <a:spcPct val="20000"/>
                        </a:spcBef>
                        <a:spcAft>
                          <a:spcPct val="0"/>
                        </a:spcAft>
                        <a:buClrTx/>
                        <a:buSzTx/>
                        <a:buFontTx/>
                        <a:buNone/>
                        <a:tabLst/>
                      </a:pPr>
                      <a:r>
                        <a:rPr kumimoji="0" lang="en-US" sz="2100" b="0" i="0" u="none" strike="noStrike" cap="none" normalizeH="0" baseline="0" dirty="0">
                          <a:ln>
                            <a:noFill/>
                          </a:ln>
                          <a:solidFill>
                            <a:schemeClr val="tx1"/>
                          </a:solidFill>
                          <a:effectLst/>
                          <a:latin typeface="Arial" charset="0"/>
                          <a:cs typeface="Arial" charset="0"/>
                        </a:rPr>
                        <a:t>and our Lord Jesus at the right hand of His Father: </a:t>
                      </a:r>
                    </a:p>
                    <a:p>
                      <a:pPr marL="0" marR="0" lvl="0" indent="0" algn="l" defTabSz="914400" rtl="0" eaLnBrk="1" fontAlgn="base" latinLnBrk="0" hangingPunct="1">
                        <a:lnSpc>
                          <a:spcPct val="12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those who were stoning him: </a:t>
                      </a:r>
                    </a:p>
                    <a:p>
                      <a:pPr marL="0" marR="0" lvl="0" indent="0" algn="l" defTabSz="914400" rtl="0" eaLnBrk="1" fontAlgn="base" latinLnBrk="0" hangingPunct="1">
                        <a:lnSpc>
                          <a:spcPct val="12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he was praying for their salvation.</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الذي رأي السموات مفتوح</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وربنا يسوع عن يمين أبيه </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والذين يرجمونه </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كان يطلب عن خلاصهم</a:t>
                      </a:r>
                      <a:r>
                        <a:rPr kumimoji="0" lang="ar-SA" sz="3200" b="0" i="0" u="none" strike="noStrike" cap="none" normalizeH="0" baseline="0">
                          <a:ln>
                            <a:noFill/>
                          </a:ln>
                          <a:solidFill>
                            <a:schemeClr val="tx1"/>
                          </a:solidFill>
                          <a:effectLst/>
                          <a:latin typeface="Arial" charset="0"/>
                          <a:cs typeface="Arial" charset="0"/>
                        </a:rPr>
                        <a:t> </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V/</a:t>
                      </a:r>
                      <a:r>
                        <a:rPr kumimoji="0" lang="en-US" sz="3400" b="0" i="0" u="none" strike="noStrike" cap="none" normalizeH="0" baseline="0" dirty="0" err="1">
                          <a:ln>
                            <a:noFill/>
                          </a:ln>
                          <a:solidFill>
                            <a:srgbClr val="FFFF00"/>
                          </a:solidFill>
                          <a:effectLst/>
                          <a:latin typeface="Coptic1" pitchFamily="2" charset="0"/>
                          <a:cs typeface="Arial" charset="0"/>
                        </a:rPr>
                        <a:t>e~tafnau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e~niv</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euou</a:t>
                      </a:r>
                      <a:r>
                        <a:rPr kumimoji="0" lang="en-US" sz="3400" b="0" i="0" u="none" strike="noStrike" cap="none" normalizeH="0" baseline="0" dirty="0">
                          <a:ln>
                            <a:noFill/>
                          </a:ln>
                          <a:solidFill>
                            <a:srgbClr val="FFFF00"/>
                          </a:solidFill>
                          <a:effectLst/>
                          <a:latin typeface="Coptic1" pitchFamily="2" charset="0"/>
                          <a:cs typeface="Arial" charset="0"/>
                        </a:rPr>
                        <a:t>/n: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Pen[</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I/#c# </a:t>
                      </a:r>
                      <a:r>
                        <a:rPr kumimoji="0" lang="en-US" sz="3400" b="0" i="0" u="none" strike="noStrike" cap="none" normalizeH="0" baseline="0" dirty="0" err="1">
                          <a:ln>
                            <a:noFill/>
                          </a:ln>
                          <a:solidFill>
                            <a:srgbClr val="FFFF00"/>
                          </a:solidFill>
                          <a:effectLst/>
                          <a:latin typeface="Coptic1" pitchFamily="2" charset="0"/>
                          <a:cs typeface="Arial" charset="0"/>
                        </a:rPr>
                        <a:t>caouinam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m~Pefiwt</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e~tauhiw~ni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e~jwf</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naftwbh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pououjai</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53640" name="Picture 14" descr="Saint Stephen the Archdeacon"/>
          <p:cNvPicPr>
            <a:picLocks noChangeAspect="1" noChangeArrowheads="1"/>
          </p:cNvPicPr>
          <p:nvPr/>
        </p:nvPicPr>
        <p:blipFill>
          <a:blip r:embed="rId3" cstate="print">
            <a:lum bright="30000" contrast="40000"/>
          </a:blip>
          <a:srcRect l="8670" t="4698" r="8670" b="62646"/>
          <a:stretch>
            <a:fillRect/>
          </a:stretch>
        </p:blipFill>
        <p:spPr bwMode="auto">
          <a:xfrm>
            <a:off x="304800" y="4495800"/>
            <a:ext cx="2614613" cy="190658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74019" name="Group 35"/>
          <p:cNvGraphicFramePr>
            <a:graphicFrameLocks noGrp="1"/>
          </p:cNvGraphicFramePr>
          <p:nvPr/>
        </p:nvGraphicFramePr>
        <p:xfrm>
          <a:off x="76200" y="304800"/>
          <a:ext cx="9067800" cy="6311583"/>
        </p:xfrm>
        <a:graphic>
          <a:graphicData uri="http://schemas.openxmlformats.org/drawingml/2006/table">
            <a:tbl>
              <a:tblPr/>
              <a:tblGrid>
                <a:gridCol w="48768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Crying out saying: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“My Lord Jesus Christ: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receive my spirit: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and count not my sin against these men.”</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صارخاً قائلاً</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يا ربي يسوع المسيح </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إقبل روحي إليك</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ولا تحسب هذه الخطية</a:t>
                      </a:r>
                      <a:r>
                        <a:rPr kumimoji="0" lang="en-CA" sz="2400" b="0" i="0" u="none" strike="noStrike" cap="none" normalizeH="0" baseline="0">
                          <a:ln>
                            <a:noFill/>
                          </a:ln>
                          <a:solidFill>
                            <a:schemeClr val="tx1"/>
                          </a:solidFill>
                          <a:effectLst/>
                          <a:latin typeface="Arial" charset="0"/>
                          <a:cs typeface="Arial" charset="0"/>
                        </a:rPr>
                        <a:t> </a:t>
                      </a:r>
                      <a:r>
                        <a:rPr kumimoji="0" lang="ar-SA" sz="2400" b="0" i="0" u="none" strike="noStrike" cap="none" normalizeH="0" baseline="0">
                          <a:ln>
                            <a:noFill/>
                          </a:ln>
                          <a:solidFill>
                            <a:schemeClr val="tx1"/>
                          </a:solidFill>
                          <a:effectLst/>
                          <a:latin typeface="Arial" charset="0"/>
                          <a:cs typeface="Arial" charset="0"/>
                        </a:rPr>
                        <a:t>على هؤلاء الناس</a:t>
                      </a:r>
                      <a:r>
                        <a:rPr kumimoji="0" lang="ar-SA" sz="3200" b="0" i="0" u="none" strike="noStrike" cap="none" normalizeH="0" baseline="0">
                          <a:ln>
                            <a:noFill/>
                          </a:ln>
                          <a:solidFill>
                            <a:schemeClr val="tx1"/>
                          </a:solidFill>
                          <a:effectLst/>
                          <a:latin typeface="Arial" charset="0"/>
                          <a:cs typeface="Arial" charset="0"/>
                        </a:rPr>
                        <a:t> </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Efws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efjw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Pa[</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I/#c#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sep </a:t>
                      </a:r>
                      <a:r>
                        <a:rPr kumimoji="0" lang="en-US" sz="3400" b="0" i="0" u="none" strike="noStrike" cap="none" normalizeH="0" baseline="0" dirty="0" err="1">
                          <a:ln>
                            <a:noFill/>
                          </a:ln>
                          <a:solidFill>
                            <a:srgbClr val="FFFF00"/>
                          </a:solidFill>
                          <a:effectLst/>
                          <a:latin typeface="Coptic1" pitchFamily="2" charset="0"/>
                          <a:cs typeface="Arial" charset="0"/>
                        </a:rPr>
                        <a:t>pap~neuma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e~rok</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m~perep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e~nairwmi</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54664" name="Picture 14" descr="Saint Stephen the Archdeacon"/>
          <p:cNvPicPr>
            <a:picLocks noChangeAspect="1" noChangeArrowheads="1"/>
          </p:cNvPicPr>
          <p:nvPr/>
        </p:nvPicPr>
        <p:blipFill>
          <a:blip r:embed="rId3" cstate="print">
            <a:lum bright="30000" contrast="40000"/>
          </a:blip>
          <a:srcRect l="8670" t="4698" r="8670" b="62646"/>
          <a:stretch>
            <a:fillRect/>
          </a:stretch>
        </p:blipFill>
        <p:spPr bwMode="auto">
          <a:xfrm>
            <a:off x="1676400" y="4419600"/>
            <a:ext cx="2614613" cy="190658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76055" name="Group 23"/>
          <p:cNvGraphicFramePr>
            <a:graphicFrameLocks noGrp="1"/>
          </p:cNvGraphicFramePr>
          <p:nvPr/>
        </p:nvGraphicFramePr>
        <p:xfrm>
          <a:off x="76200" y="228600"/>
          <a:ext cx="9067800" cy="6372543"/>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“For they do not know: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what they are doing: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Because of the hardness of their heart: O Lord, do not rebuke them.”</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لأنهم لا يدرون</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ماذا يصنعون </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من أجل عمي قلوبهم </a:t>
                      </a:r>
                      <a:br>
                        <a:rPr kumimoji="0" lang="ar-SA" sz="2400" b="0" i="0" u="none" strike="noStrike" cap="none" normalizeH="0" baseline="0">
                          <a:ln>
                            <a:noFill/>
                          </a:ln>
                          <a:solidFill>
                            <a:schemeClr val="tx1"/>
                          </a:solidFill>
                          <a:effectLst/>
                          <a:latin typeface="Arial" charset="0"/>
                          <a:cs typeface="Arial" charset="0"/>
                        </a:rPr>
                      </a:br>
                      <a:r>
                        <a:rPr kumimoji="0" lang="ar-SA" sz="2400" b="0" i="0" u="none" strike="noStrike" cap="none" normalizeH="0" baseline="0">
                          <a:ln>
                            <a:noFill/>
                          </a:ln>
                          <a:solidFill>
                            <a:schemeClr val="tx1"/>
                          </a:solidFill>
                          <a:effectLst/>
                          <a:latin typeface="Arial" charset="0"/>
                          <a:cs typeface="Arial" charset="0"/>
                        </a:rPr>
                        <a:t>يا رب لا تبكتهم</a:t>
                      </a:r>
                      <a:r>
                        <a:rPr kumimoji="0" lang="ar-SA" sz="3200" b="0" i="0" u="none" strike="noStrike" cap="none" normalizeH="0" baseline="0">
                          <a:ln>
                            <a:noFill/>
                          </a:ln>
                          <a:solidFill>
                            <a:schemeClr val="tx1"/>
                          </a:solidFill>
                          <a:effectLst/>
                          <a:latin typeface="Arial" charset="0"/>
                          <a:cs typeface="Arial" charset="0"/>
                        </a:rPr>
                        <a:t> </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n~cecwoun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n~h~li</a:t>
                      </a:r>
                      <a:r>
                        <a:rPr kumimoji="0" lang="en-US" sz="3400" b="0" i="0" u="none" strike="noStrike" cap="none" normalizeH="0" baseline="0" dirty="0">
                          <a:ln>
                            <a:noFill/>
                          </a:ln>
                          <a:solidFill>
                            <a:srgbClr val="FFFF00"/>
                          </a:solidFill>
                          <a:effectLst/>
                          <a:latin typeface="Coptic1" pitchFamily="2" charset="0"/>
                          <a:cs typeface="Arial" charset="0"/>
                        </a:rPr>
                        <a:t> an: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e~toui~ri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m~mwou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eybe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piywm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pouh</a:t>
                      </a:r>
                      <a:r>
                        <a:rPr kumimoji="0" lang="en-US" sz="3400" b="0" i="0" u="none" strike="noStrike" cap="none" normalizeH="0" baseline="0" dirty="0">
                          <a:ln>
                            <a:noFill/>
                          </a:ln>
                          <a:solidFill>
                            <a:srgbClr val="FFFF00"/>
                          </a:solidFill>
                          <a:effectLst/>
                          <a:latin typeface="Coptic1" pitchFamily="2" charset="0"/>
                          <a:cs typeface="Arial" charset="0"/>
                        </a:rPr>
                        <a:t>/t: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P~[</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m~percohi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m~mwou</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55688" name="Picture 14" descr="Saint Stephen the Archdeacon"/>
          <p:cNvPicPr>
            <a:picLocks noChangeAspect="1" noChangeArrowheads="1"/>
          </p:cNvPicPr>
          <p:nvPr/>
        </p:nvPicPr>
        <p:blipFill>
          <a:blip r:embed="rId3" cstate="print">
            <a:lum bright="30000" contrast="40000"/>
          </a:blip>
          <a:srcRect l="8670" t="4698" r="8670" b="62646"/>
          <a:stretch>
            <a:fillRect/>
          </a:stretch>
        </p:blipFill>
        <p:spPr bwMode="auto">
          <a:xfrm>
            <a:off x="0" y="4572000"/>
            <a:ext cx="2614613" cy="190658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74037" name="Group 21"/>
          <p:cNvGraphicFramePr>
            <a:graphicFrameLocks noGrp="1"/>
          </p:cNvGraphicFramePr>
          <p:nvPr/>
        </p:nvGraphicFramePr>
        <p:xfrm>
          <a:off x="1447800" y="186817"/>
          <a:ext cx="6934200" cy="6671183"/>
        </p:xfrm>
        <a:graphic>
          <a:graphicData uri="http://schemas.openxmlformats.org/drawingml/2006/table">
            <a:tbl>
              <a:tblPr/>
              <a:tblGrid>
                <a:gridCol w="6934200">
                  <a:extLst>
                    <a:ext uri="{9D8B030D-6E8A-4147-A177-3AD203B41FA5}">
                      <a16:colId xmlns:a16="http://schemas.microsoft.com/office/drawing/2014/main" val="20000"/>
                    </a:ext>
                  </a:extLst>
                </a:gridCol>
              </a:tblGrid>
              <a:tr h="1806575">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charset="0"/>
                        </a:rPr>
                        <a:t>السلام </a:t>
                      </a:r>
                      <a:r>
                        <a:rPr kumimoji="0" lang="ar-SA" altLang="zh-CN" sz="2800" b="0" i="0" u="none" strike="noStrike" cap="none" normalizeH="0" baseline="0" dirty="0" err="1">
                          <a:ln>
                            <a:noFill/>
                          </a:ln>
                          <a:solidFill>
                            <a:schemeClr val="tx1"/>
                          </a:solidFill>
                          <a:effectLst/>
                          <a:latin typeface="Arial" charset="0"/>
                          <a:cs typeface="Arial" charset="0"/>
                        </a:rPr>
                        <a:t>للش</a:t>
                      </a:r>
                      <a:r>
                        <a:rPr kumimoji="0" lang="ar-EG" altLang="zh-CN" sz="2800" b="0" i="0" u="none" strike="noStrike" cap="none" normalizeH="0" baseline="0" dirty="0">
                          <a:ln>
                            <a:noFill/>
                          </a:ln>
                          <a:solidFill>
                            <a:schemeClr val="tx1"/>
                          </a:solidFill>
                          <a:effectLst/>
                          <a:latin typeface="Arial" charset="0"/>
                          <a:cs typeface="Arial" charset="0"/>
                        </a:rPr>
                        <a:t>ا</a:t>
                      </a:r>
                      <a:r>
                        <a:rPr kumimoji="0" lang="ar-SA" altLang="zh-CN" sz="2800" b="0" i="0" u="none" strike="noStrike" cap="none" normalizeH="0" baseline="0" dirty="0" err="1">
                          <a:ln>
                            <a:noFill/>
                          </a:ln>
                          <a:solidFill>
                            <a:schemeClr val="tx1"/>
                          </a:solidFill>
                          <a:effectLst/>
                          <a:latin typeface="Arial" charset="0"/>
                          <a:cs typeface="Arial" charset="0"/>
                        </a:rPr>
                        <a:t>روبيم</a:t>
                      </a:r>
                      <a:r>
                        <a:rPr kumimoji="0" lang="ar-SA" altLang="zh-CN" sz="2800" b="0" i="0" u="none" strike="noStrike" cap="none" normalizeH="0" baseline="0" dirty="0">
                          <a:ln>
                            <a:noFill/>
                          </a:ln>
                          <a:solidFill>
                            <a:schemeClr val="tx1"/>
                          </a:solidFill>
                          <a:effectLst/>
                          <a:latin typeface="Arial" charset="0"/>
                          <a:cs typeface="Arial" charset="0"/>
                        </a:rPr>
                        <a:t> ،</a:t>
                      </a:r>
                      <a:endParaRPr kumimoji="0" lang="ar-EG" altLang="zh-CN" sz="28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charset="0"/>
                        </a:rPr>
                        <a:t> السلام </a:t>
                      </a:r>
                      <a:r>
                        <a:rPr kumimoji="0" lang="ar-SA" altLang="zh-CN" sz="2800" b="0" i="0" u="none" strike="noStrike" cap="none" normalizeH="0" baseline="0" dirty="0" err="1">
                          <a:ln>
                            <a:noFill/>
                          </a:ln>
                          <a:solidFill>
                            <a:schemeClr val="tx1"/>
                          </a:solidFill>
                          <a:effectLst/>
                          <a:latin typeface="Arial" charset="0"/>
                          <a:cs typeface="Arial" charset="0"/>
                        </a:rPr>
                        <a:t>للسيرافيم</a:t>
                      </a:r>
                      <a:r>
                        <a:rPr kumimoji="0" lang="ar-EG" altLang="zh-CN" sz="2800" b="0" i="0" u="none" strike="noStrike" cap="none" normalizeH="0" baseline="0" dirty="0">
                          <a:ln>
                            <a:noFill/>
                          </a:ln>
                          <a:solidFill>
                            <a:schemeClr val="tx1"/>
                          </a:solidFill>
                          <a:effectLst/>
                          <a:latin typeface="Arial" charset="0"/>
                          <a:cs typeface="Arial" charset="0"/>
                        </a:rPr>
                        <a:t> ،</a:t>
                      </a: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charset="0"/>
                        </a:rPr>
                        <a:t>السلام لجميع </a:t>
                      </a:r>
                      <a:r>
                        <a:rPr kumimoji="0" lang="ar-SA" altLang="zh-CN" sz="2800" b="0" i="0" u="none" strike="noStrike" cap="none" normalizeH="0" baseline="0" dirty="0" err="1">
                          <a:ln>
                            <a:noFill/>
                          </a:ln>
                          <a:solidFill>
                            <a:schemeClr val="tx1"/>
                          </a:solidFill>
                          <a:effectLst/>
                          <a:latin typeface="Arial" charset="0"/>
                          <a:cs typeface="Arial" charset="0"/>
                        </a:rPr>
                        <a:t>الطغمات</a:t>
                      </a:r>
                      <a:r>
                        <a:rPr kumimoji="0" lang="ar-SA" altLang="zh-CN" sz="2800" b="0" i="0" u="none" strike="noStrike" cap="none" normalizeH="0" baseline="0" dirty="0">
                          <a:ln>
                            <a:noFill/>
                          </a:ln>
                          <a:solidFill>
                            <a:schemeClr val="tx1"/>
                          </a:solidFill>
                          <a:effectLst/>
                          <a:latin typeface="Arial" charset="0"/>
                          <a:cs typeface="Arial" charset="0"/>
                        </a:rPr>
                        <a:t> </a:t>
                      </a:r>
                      <a:r>
                        <a:rPr kumimoji="0" lang="ar-SA" altLang="zh-CN" sz="2800" b="0" i="0" u="none" strike="noStrike" cap="none" normalizeH="0" baseline="0" dirty="0" err="1">
                          <a:ln>
                            <a:noFill/>
                          </a:ln>
                          <a:solidFill>
                            <a:schemeClr val="tx1"/>
                          </a:solidFill>
                          <a:effectLst/>
                          <a:latin typeface="Arial" charset="0"/>
                          <a:cs typeface="Arial" charset="0"/>
                        </a:rPr>
                        <a:t>السمائي</a:t>
                      </a:r>
                      <a:r>
                        <a:rPr kumimoji="0" lang="ar-EG" altLang="zh-CN" sz="2800" b="0" i="0" u="none" strike="noStrike" cap="none" normalizeH="0" baseline="0" dirty="0">
                          <a:ln>
                            <a:noFill/>
                          </a:ln>
                          <a:solidFill>
                            <a:schemeClr val="tx1"/>
                          </a:solidFill>
                          <a:effectLst/>
                          <a:latin typeface="Arial" charset="0"/>
                          <a:cs typeface="Arial" charset="0"/>
                        </a:rPr>
                        <a:t>ة.</a:t>
                      </a:r>
                      <a:endParaRPr kumimoji="0" lang="ar-SA" altLang="zh-CN"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36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&lt;ere </a:t>
                      </a:r>
                      <a:r>
                        <a:rPr kumimoji="0" lang="en-US" sz="3200" b="0" i="0" u="none" strike="noStrike" cap="none" normalizeH="0" baseline="0" dirty="0" err="1">
                          <a:ln>
                            <a:noFill/>
                          </a:ln>
                          <a:solidFill>
                            <a:srgbClr val="FFFF00"/>
                          </a:solidFill>
                          <a:effectLst/>
                          <a:latin typeface="Coptic1" pitchFamily="2" charset="0"/>
                          <a:cs typeface="Arial" charset="0"/>
                        </a:rPr>
                        <a:t>ni,eroubim</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,ere </a:t>
                      </a:r>
                      <a:r>
                        <a:rPr kumimoji="0" lang="en-US" sz="3200" b="0" i="0" u="none" strike="noStrike" cap="none" normalizeH="0" baseline="0" dirty="0" err="1">
                          <a:ln>
                            <a:noFill/>
                          </a:ln>
                          <a:solidFill>
                            <a:srgbClr val="FFFF00"/>
                          </a:solidFill>
                          <a:effectLst/>
                          <a:latin typeface="Coptic1" pitchFamily="2" charset="0"/>
                          <a:cs typeface="Arial" charset="0"/>
                        </a:rPr>
                        <a:t>niceravim</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,ere </a:t>
                      </a:r>
                      <a:r>
                        <a:rPr kumimoji="0" lang="en-US" sz="3200" b="0" i="0" u="none" strike="noStrike" cap="none" normalizeH="0" baseline="0" dirty="0" err="1">
                          <a:ln>
                            <a:noFill/>
                          </a:ln>
                          <a:solidFill>
                            <a:srgbClr val="FFFF00"/>
                          </a:solidFill>
                          <a:effectLst/>
                          <a:latin typeface="Coptic1" pitchFamily="2" charset="0"/>
                          <a:cs typeface="Arial" charset="0"/>
                        </a:rPr>
                        <a:t>nitagma</a:t>
                      </a:r>
                      <a:r>
                        <a:rPr kumimoji="0" lang="en-US" sz="3200" b="0" i="0" u="none" strike="noStrike" cap="none" normalizeH="0" baseline="0" dirty="0">
                          <a:ln>
                            <a:noFill/>
                          </a:ln>
                          <a:solidFill>
                            <a:srgbClr val="FFFF00"/>
                          </a:solidFill>
                          <a:effectLst/>
                          <a:latin typeface="Coptic1" pitchFamily="2" charset="0"/>
                          <a:cs typeface="Arial" charset="0"/>
                        </a:rPr>
                        <a:t> t/</a:t>
                      </a:r>
                      <a:r>
                        <a:rPr kumimoji="0" lang="en-US" sz="3200" b="0" i="0" u="none" strike="noStrike" cap="none" normalizeH="0" baseline="0" dirty="0" err="1">
                          <a:ln>
                            <a:noFill/>
                          </a:ln>
                          <a:solidFill>
                            <a:srgbClr val="FFFF00"/>
                          </a:solidFill>
                          <a:effectLst/>
                          <a:latin typeface="Coptic1" pitchFamily="2" charset="0"/>
                          <a:cs typeface="Arial" charset="0"/>
                        </a:rPr>
                        <a:t>rou</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n~e~pouranion</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074863">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Salut aux Chérubins,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 Salut aux Séraphins;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 salut à tous les ordres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 célestes.</a:t>
                      </a:r>
                    </a:p>
                  </a:txBody>
                  <a:tcP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9" name="Action Button: Custom 8">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78102" name="Group 22"/>
          <p:cNvGraphicFramePr>
            <a:graphicFrameLocks noGrp="1"/>
          </p:cNvGraphicFramePr>
          <p:nvPr/>
        </p:nvGraphicFramePr>
        <p:xfrm>
          <a:off x="76200" y="228600"/>
          <a:ext cx="9067800" cy="6393879"/>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447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He finished his course: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and died for the Truth: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and put on the everlasting crown: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of martyrdom.</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أكمل سعيه </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ومات على الحق </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ولبس إكليل الشهادة </a:t>
                      </a:r>
                      <a:br>
                        <a:rPr kumimoji="0" lang="ar-SA" sz="2400" b="0" i="0" u="none" strike="noStrike" cap="none" normalizeH="0" baseline="0">
                          <a:ln>
                            <a:noFill/>
                          </a:ln>
                          <a:solidFill>
                            <a:schemeClr val="tx1"/>
                          </a:solidFill>
                          <a:effectLst/>
                          <a:latin typeface="Arial" charset="0"/>
                          <a:cs typeface="Arial" charset="0"/>
                        </a:rPr>
                      </a:br>
                      <a:r>
                        <a:rPr kumimoji="0" lang="ar-SA" sz="2400" b="0" i="0" u="none" strike="noStrike" cap="none" normalizeH="0" baseline="0">
                          <a:ln>
                            <a:noFill/>
                          </a:ln>
                          <a:solidFill>
                            <a:schemeClr val="tx1"/>
                          </a:solidFill>
                          <a:effectLst/>
                          <a:latin typeface="Arial" charset="0"/>
                          <a:cs typeface="Arial" charset="0"/>
                        </a:rPr>
                        <a:t>غير المضمحل</a:t>
                      </a:r>
                      <a:r>
                        <a:rPr kumimoji="0" lang="ar-SA" sz="3200" b="0" i="0" u="none" strike="noStrike" cap="none" normalizeH="0" baseline="0">
                          <a:ln>
                            <a:noFill/>
                          </a:ln>
                          <a:solidFill>
                            <a:schemeClr val="tx1"/>
                          </a:solidFill>
                          <a:effectLst/>
                          <a:latin typeface="Arial" charset="0"/>
                          <a:cs typeface="Arial" charset="0"/>
                        </a:rPr>
                        <a:t> </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Pefd~romoc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afjokf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afmou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afervorin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m~pi,~lom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n~atlwm</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metmarturoc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56712" name="Picture 14" descr="Saint Stephen the Archdeacon"/>
          <p:cNvPicPr>
            <a:picLocks noChangeAspect="1" noChangeArrowheads="1"/>
          </p:cNvPicPr>
          <p:nvPr/>
        </p:nvPicPr>
        <p:blipFill>
          <a:blip r:embed="rId3" cstate="print">
            <a:lum bright="30000" contrast="40000"/>
          </a:blip>
          <a:srcRect l="8670" t="4698" r="8670" b="62646"/>
          <a:stretch>
            <a:fillRect/>
          </a:stretch>
        </p:blipFill>
        <p:spPr bwMode="auto">
          <a:xfrm>
            <a:off x="0" y="4648200"/>
            <a:ext cx="2614613" cy="190658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80152" name="Group 24"/>
          <p:cNvGraphicFramePr>
            <a:graphicFrameLocks noGrp="1"/>
          </p:cNvGraphicFramePr>
          <p:nvPr/>
        </p:nvGraphicFramePr>
        <p:xfrm>
          <a:off x="76200" y="381000"/>
          <a:ext cx="9067800" cy="6470079"/>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Hail to you, O fighter: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of our Lord Jesus Christ:</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Saint Stephen: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which means “the crown.”</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السلام لك أيها المجاهد</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الذي لربنا يسوع المسيح</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القديس إسطفانوس</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الذي تأويله الإكليل</a:t>
                      </a:r>
                      <a:r>
                        <a:rPr kumimoji="0" lang="ar-SA" sz="3200" b="0" i="0" u="none" strike="noStrike" cap="none" normalizeH="0" baseline="0">
                          <a:ln>
                            <a:noFill/>
                          </a:ln>
                          <a:solidFill>
                            <a:schemeClr val="tx1"/>
                          </a:solidFill>
                          <a:effectLst/>
                          <a:latin typeface="Arial" charset="0"/>
                          <a:cs typeface="Arial" charset="0"/>
                        </a:rPr>
                        <a:t> </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&lt;ere </a:t>
                      </a:r>
                      <a:r>
                        <a:rPr kumimoji="0" lang="en-US" sz="3400" b="0" i="0" u="none" strike="noStrike" cap="none" normalizeH="0" baseline="0" dirty="0" err="1">
                          <a:ln>
                            <a:noFill/>
                          </a:ln>
                          <a:solidFill>
                            <a:srgbClr val="FFFF00"/>
                          </a:solidFill>
                          <a:effectLst/>
                          <a:latin typeface="Coptic1" pitchFamily="2" charset="0"/>
                          <a:cs typeface="Arial" charset="0"/>
                        </a:rPr>
                        <a:t>nak</a:t>
                      </a:r>
                      <a:r>
                        <a:rPr kumimoji="0" lang="en-US" sz="3400" b="0" i="0" u="none" strike="noStrike" cap="none" normalizeH="0" baseline="0" dirty="0">
                          <a:ln>
                            <a:noFill/>
                          </a:ln>
                          <a:solidFill>
                            <a:srgbClr val="FFFF00"/>
                          </a:solidFill>
                          <a:effectLst/>
                          <a:latin typeface="Coptic1" pitchFamily="2" charset="0"/>
                          <a:cs typeface="Arial" charset="0"/>
                        </a:rPr>
                        <a:t> w~ </a:t>
                      </a:r>
                      <a:r>
                        <a:rPr kumimoji="0" lang="en-US" sz="3400" b="0" i="0" u="none" strike="noStrike" cap="none" normalizeH="0" baseline="0" dirty="0" err="1">
                          <a:ln>
                            <a:noFill/>
                          </a:ln>
                          <a:solidFill>
                            <a:srgbClr val="FFFF00"/>
                          </a:solidFill>
                          <a:effectLst/>
                          <a:latin typeface="Coptic1" pitchFamily="2" charset="0"/>
                          <a:cs typeface="Arial" charset="0"/>
                        </a:rPr>
                        <a:t>piayl</a:t>
                      </a:r>
                      <a:r>
                        <a:rPr kumimoji="0" lang="en-US" sz="3400" b="0" i="0" u="none" strike="noStrike" cap="none" normalizeH="0" baseline="0" dirty="0">
                          <a:ln>
                            <a:noFill/>
                          </a:ln>
                          <a:solidFill>
                            <a:srgbClr val="FFFF00"/>
                          </a:solidFill>
                          <a:effectLst/>
                          <a:latin typeface="Coptic1" pitchFamily="2" charset="0"/>
                          <a:cs typeface="Arial" charset="0"/>
                        </a:rPr>
                        <a:t>/t/c: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Pen[</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I/#c#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v/</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Ctevanoc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pefouw~hem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pi,~lom</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57736" name="Picture 14" descr="Saint Stephen the Archdeacon"/>
          <p:cNvPicPr>
            <a:picLocks noChangeAspect="1" noChangeArrowheads="1"/>
          </p:cNvPicPr>
          <p:nvPr/>
        </p:nvPicPr>
        <p:blipFill>
          <a:blip r:embed="rId3" cstate="print">
            <a:lum bright="30000" contrast="40000"/>
          </a:blip>
          <a:srcRect l="8670" t="4698" r="8670" b="62646"/>
          <a:stretch>
            <a:fillRect/>
          </a:stretch>
        </p:blipFill>
        <p:spPr bwMode="auto">
          <a:xfrm>
            <a:off x="0" y="4722812"/>
            <a:ext cx="2614613" cy="190658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82198" name="Group 22"/>
          <p:cNvGraphicFramePr>
            <a:graphicFrameLocks noGrp="1"/>
          </p:cNvGraphicFramePr>
          <p:nvPr/>
        </p:nvGraphicFramePr>
        <p:xfrm>
          <a:off x="76200" y="228600"/>
          <a:ext cx="9067800" cy="6323775"/>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600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Pray to the Lord on our behalf:</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 blessed arch-deacon: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Stephen the first martyr: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أطلب.. </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يا رئيس الشمامسة </a:t>
                      </a:r>
                      <a:br>
                        <a:rPr kumimoji="0" lang="ar-SA" sz="2400" b="0" i="0" u="none" strike="noStrike" cap="none" normalizeH="0" baseline="0">
                          <a:ln>
                            <a:noFill/>
                          </a:ln>
                          <a:solidFill>
                            <a:schemeClr val="tx1"/>
                          </a:solidFill>
                          <a:effectLst/>
                          <a:latin typeface="Arial" charset="0"/>
                          <a:cs typeface="Arial" charset="0"/>
                        </a:rPr>
                      </a:br>
                      <a:r>
                        <a:rPr kumimoji="0" lang="ar-SA" sz="2400" b="0" i="0" u="none" strike="noStrike" cap="none" normalizeH="0" baseline="0">
                          <a:ln>
                            <a:noFill/>
                          </a:ln>
                          <a:solidFill>
                            <a:schemeClr val="tx1"/>
                          </a:solidFill>
                          <a:effectLst/>
                          <a:latin typeface="Arial" charset="0"/>
                          <a:cs typeface="Arial" charset="0"/>
                        </a:rPr>
                        <a:t>المبارك إسطفانوس الشهيد </a:t>
                      </a:r>
                      <a:br>
                        <a:rPr kumimoji="0" lang="ar-SA" sz="2400" b="0" i="0" u="none" strike="noStrike" cap="none" normalizeH="0" baseline="0">
                          <a:ln>
                            <a:noFill/>
                          </a:ln>
                          <a:solidFill>
                            <a:schemeClr val="tx1"/>
                          </a:solidFill>
                          <a:effectLst/>
                          <a:latin typeface="Arial" charset="0"/>
                          <a:cs typeface="Arial" charset="0"/>
                        </a:rPr>
                      </a:br>
                      <a:r>
                        <a:rPr kumimoji="0" lang="ar-SA" sz="2400" b="0" i="0" u="none" strike="noStrike" cap="none" normalizeH="0" baseline="0">
                          <a:ln>
                            <a:noFill/>
                          </a:ln>
                          <a:solidFill>
                            <a:schemeClr val="tx1"/>
                          </a:solidFill>
                          <a:effectLst/>
                          <a:latin typeface="Arial" charset="0"/>
                          <a:cs typeface="Arial" charset="0"/>
                        </a:rPr>
                        <a:t>الأول ليغفر</a:t>
                      </a:r>
                      <a:r>
                        <a:rPr kumimoji="0" lang="ar-SA" sz="3200" b="0" i="0" u="none" strike="noStrike" cap="none" normalizeH="0" baseline="0">
                          <a:ln>
                            <a:noFill/>
                          </a:ln>
                          <a:solidFill>
                            <a:schemeClr val="tx1"/>
                          </a:solidFill>
                          <a:effectLst/>
                          <a:latin typeface="Arial" charset="0"/>
                          <a:cs typeface="Arial" charset="0"/>
                        </a:rPr>
                        <a:t> </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piar,idiakwn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etc~marwout</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Ctevanoc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pisorp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m~marturoc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58760" name="Picture 14" descr="Saint Stephen the Archdeacon"/>
          <p:cNvPicPr>
            <a:picLocks noChangeAspect="1" noChangeArrowheads="1"/>
          </p:cNvPicPr>
          <p:nvPr/>
        </p:nvPicPr>
        <p:blipFill>
          <a:blip r:embed="rId3" cstate="print">
            <a:lum bright="30000" contrast="40000"/>
          </a:blip>
          <a:srcRect l="8670" t="4698" r="8670" b="62646"/>
          <a:stretch>
            <a:fillRect/>
          </a:stretch>
        </p:blipFill>
        <p:spPr bwMode="auto">
          <a:xfrm>
            <a:off x="228600" y="4724400"/>
            <a:ext cx="2614613" cy="1906588"/>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utoShape 33">
            <a:hlinkClick r:id="rId6" action="ppaction://hlinksldjump" highlightClick="1"/>
          </p:cNvPr>
          <p:cNvSpPr>
            <a:spLocks noChangeArrowheads="1"/>
          </p:cNvSpPr>
          <p:nvPr/>
        </p:nvSpPr>
        <p:spPr bwMode="auto">
          <a:xfrm>
            <a:off x="7543800" y="5791200"/>
            <a:ext cx="1600200" cy="457200"/>
          </a:xfrm>
          <a:prstGeom prst="actionButtonBlank">
            <a:avLst/>
          </a:prstGeom>
          <a:solidFill>
            <a:srgbClr val="800000"/>
          </a:solidFill>
          <a:ln w="9525">
            <a:noFill/>
            <a:miter lim="800000"/>
            <a:headEnd/>
            <a:tailEnd/>
          </a:ln>
        </p:spPr>
        <p:txBody>
          <a:bodyPr wrap="none" tIns="118800" bIns="118800" anchor="ctr"/>
          <a:lstStyle/>
          <a:p>
            <a:pPr algn="ctr">
              <a:lnSpc>
                <a:spcPct val="90000"/>
              </a:lnSpc>
              <a:spcBef>
                <a:spcPct val="0"/>
              </a:spcBef>
            </a:pPr>
            <a:r>
              <a:rPr lang="en-CA" sz="1600" b="1" dirty="0"/>
              <a:t>The Apostles</a:t>
            </a:r>
            <a:endParaRPr lang="ar-EG" sz="1600" b="1" dirty="0"/>
          </a:p>
          <a:p>
            <a:pPr algn="ctr" rtl="1">
              <a:lnSpc>
                <a:spcPct val="90000"/>
              </a:lnSpc>
              <a:spcBef>
                <a:spcPct val="0"/>
              </a:spcBef>
            </a:pPr>
            <a:r>
              <a:rPr lang="ar-EG" sz="1600" b="1" dirty="0"/>
              <a:t>ا</a:t>
            </a:r>
            <a:r>
              <a:rPr lang="ar-EG" sz="1800" b="1" dirty="0"/>
              <a:t>لرسل</a:t>
            </a:r>
            <a:endParaRPr lang="en-CA" sz="400" b="1" dirty="0"/>
          </a:p>
        </p:txBody>
      </p:sp>
      <p:sp>
        <p:nvSpPr>
          <p:cNvPr id="8" name="Action Button: Custom 7">
            <a:hlinkClick r:id="rId7"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48901" name="Group 37"/>
          <p:cNvGraphicFramePr>
            <a:graphicFrameLocks noGrp="1"/>
          </p:cNvGraphicFramePr>
          <p:nvPr/>
        </p:nvGraphicFramePr>
        <p:xfrm>
          <a:off x="76200" y="914400"/>
          <a:ext cx="9067800" cy="5750751"/>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John the celibate: </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son of Zebedee:</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from the people of Bethsaida: from the tribe of </a:t>
                      </a:r>
                      <a:r>
                        <a:rPr kumimoji="0" lang="en-US" sz="2800" b="0" i="0" u="none" strike="noStrike" cap="none" normalizeH="0" baseline="0" dirty="0" err="1">
                          <a:ln>
                            <a:noFill/>
                          </a:ln>
                          <a:solidFill>
                            <a:schemeClr val="tx1"/>
                          </a:solidFill>
                          <a:effectLst/>
                          <a:latin typeface="Arial" charset="0"/>
                          <a:cs typeface="Arial" charset="0"/>
                        </a:rPr>
                        <a:t>Zebulun</a:t>
                      </a:r>
                      <a:r>
                        <a:rPr kumimoji="0" lang="en-US" sz="2800" b="0" i="0" u="none" strike="noStrike" cap="none" normalizeH="0" baseline="0" dirty="0">
                          <a:ln>
                            <a:noFill/>
                          </a:ln>
                          <a:solidFill>
                            <a:schemeClr val="tx1"/>
                          </a:solidFill>
                          <a:effectLst/>
                          <a:latin typeface="Arial" charset="0"/>
                          <a:cs typeface="Arial" charset="0"/>
                        </a:rPr>
                        <a:t>. </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يوحنا البتول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ابن زبدى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من أهل بيت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صيدا من سبط زبولون.</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Iwann</a:t>
                      </a:r>
                      <a:r>
                        <a:rPr kumimoji="0" lang="en-US" sz="3200" b="0" i="0" u="none" strike="noStrike" cap="none" normalizeH="0" baseline="0" dirty="0">
                          <a:ln>
                            <a:noFill/>
                          </a:ln>
                          <a:solidFill>
                            <a:srgbClr val="FFFF00"/>
                          </a:solidFill>
                          <a:effectLst/>
                          <a:latin typeface="Coptic1" pitchFamily="2" charset="0"/>
                          <a:cs typeface="Arial" charset="0"/>
                        </a:rPr>
                        <a:t>/c </a:t>
                      </a:r>
                      <a:r>
                        <a:rPr kumimoji="0" lang="en-US" sz="3200" b="0" i="0" u="none" strike="noStrike" cap="none" normalizeH="0" baseline="0" dirty="0" err="1">
                          <a:ln>
                            <a:noFill/>
                          </a:ln>
                          <a:solidFill>
                            <a:srgbClr val="FFFF00"/>
                          </a:solidFill>
                          <a:effectLst/>
                          <a:latin typeface="Coptic1" pitchFamily="2" charset="0"/>
                          <a:cs typeface="Arial" charset="0"/>
                        </a:rPr>
                        <a:t>piparyenoc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p~s</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ri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n~Zebedeoc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e~bolqen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nirem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m~B</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dcaide</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t~vul</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Zebolon</a:t>
                      </a:r>
                      <a:r>
                        <a:rPr kumimoji="0" lang="en-US" sz="32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3200" b="1" i="0" u="none" strike="noStrike" cap="none" normalizeH="0" baseline="0">
                          <a:ln>
                            <a:noFill/>
                          </a:ln>
                          <a:solidFill>
                            <a:schemeClr val="tx1"/>
                          </a:solidFill>
                          <a:effectLst/>
                          <a:latin typeface="Arial" charset="0"/>
                          <a:cs typeface="Arial"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348892" name="Group 28"/>
          <p:cNvGraphicFramePr>
            <a:graphicFrameLocks noGrp="1"/>
          </p:cNvGraphicFramePr>
          <p:nvPr/>
        </p:nvGraphicFramePr>
        <p:xfrm>
          <a:off x="0" y="76200"/>
          <a:ext cx="9067800" cy="822960"/>
        </p:xfrm>
        <a:graphic>
          <a:graphicData uri="http://schemas.openxmlformats.org/drawingml/2006/table">
            <a:tbl>
              <a:tblPr/>
              <a:tblGrid>
                <a:gridCol w="4572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SAINT JOHN THE EVANGELIST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 ماريوحنا الإنجيلى</a:t>
                      </a:r>
                      <a:endParaRPr kumimoji="0" lang="en-US"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82322" name="Picture 29" descr="St John the Apostle"/>
          <p:cNvPicPr>
            <a:picLocks noChangeAspect="1" noChangeArrowheads="1"/>
          </p:cNvPicPr>
          <p:nvPr/>
        </p:nvPicPr>
        <p:blipFill>
          <a:blip r:embed="rId3" cstate="print"/>
          <a:srcRect/>
          <a:stretch>
            <a:fillRect/>
          </a:stretch>
        </p:blipFill>
        <p:spPr bwMode="auto">
          <a:xfrm>
            <a:off x="304800" y="4648200"/>
            <a:ext cx="1222375" cy="1600200"/>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50941" name="Group 29"/>
          <p:cNvGraphicFramePr>
            <a:graphicFrameLocks noGrp="1"/>
          </p:cNvGraphicFramePr>
          <p:nvPr/>
        </p:nvGraphicFramePr>
        <p:xfrm>
          <a:off x="76200" y="44450"/>
          <a:ext cx="9067800" cy="6463983"/>
        </p:xfrm>
        <a:graphic>
          <a:graphicData uri="http://schemas.openxmlformats.org/drawingml/2006/table">
            <a:tbl>
              <a:tblPr/>
              <a:tblGrid>
                <a:gridCol w="64770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Christ chose him: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made him a disciple: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an apostle: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loved him very much. </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اختاره المسيح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وصيره تلميذا له ورسولا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وكان يحبه جدا.</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Afcwtp</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m~mof</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n~je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afe~roumay</a:t>
                      </a:r>
                      <a:r>
                        <a:rPr kumimoji="0" lang="en-US" sz="3200" b="0" i="0" u="none" strike="noStrike" cap="none" normalizeH="0" baseline="0" dirty="0">
                          <a:ln>
                            <a:noFill/>
                          </a:ln>
                          <a:solidFill>
                            <a:srgbClr val="FFFF00"/>
                          </a:solidFill>
                          <a:effectLst/>
                          <a:latin typeface="Coptic1" pitchFamily="2" charset="0"/>
                          <a:cs typeface="Arial" charset="0"/>
                        </a:rPr>
                        <a:t>/t/c </a:t>
                      </a:r>
                      <a:r>
                        <a:rPr kumimoji="0" lang="en-US" sz="3200" b="0" i="0" u="none" strike="noStrike" cap="none" normalizeH="0" baseline="0" dirty="0" err="1">
                          <a:ln>
                            <a:noFill/>
                          </a:ln>
                          <a:solidFill>
                            <a:srgbClr val="FFFF00"/>
                          </a:solidFill>
                          <a:effectLst/>
                          <a:latin typeface="Coptic1" pitchFamily="2" charset="0"/>
                          <a:cs typeface="Arial" charset="0"/>
                        </a:rPr>
                        <a:t>naf</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ouoh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pia~poctoloc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nafmei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m~mof</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e~masw</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a:ln>
                            <a:noFill/>
                          </a:ln>
                          <a:solidFill>
                            <a:schemeClr val="tx1"/>
                          </a:solidFill>
                          <a:effectLst/>
                          <a:latin typeface="Arial" charset="0"/>
                          <a:cs typeface="Arial"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83336" name="Picture 15" descr="St John the Apostle"/>
          <p:cNvPicPr>
            <a:picLocks noChangeAspect="1" noChangeArrowheads="1"/>
          </p:cNvPicPr>
          <p:nvPr/>
        </p:nvPicPr>
        <p:blipFill>
          <a:blip r:embed="rId3" cstate="print"/>
          <a:srcRect/>
          <a:stretch>
            <a:fillRect/>
          </a:stretch>
        </p:blipFill>
        <p:spPr bwMode="auto">
          <a:xfrm>
            <a:off x="304800" y="3810000"/>
            <a:ext cx="1628775" cy="21336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54011" name="Group 27"/>
          <p:cNvGraphicFramePr>
            <a:graphicFrameLocks noGrp="1"/>
          </p:cNvGraphicFramePr>
          <p:nvPr/>
        </p:nvGraphicFramePr>
        <p:xfrm>
          <a:off x="76200" y="44450"/>
          <a:ext cx="9067800" cy="6463983"/>
        </p:xfrm>
        <a:graphic>
          <a:graphicData uri="http://schemas.openxmlformats.org/drawingml/2006/table">
            <a:tbl>
              <a:tblPr/>
              <a:tblGrid>
                <a:gridCol w="64770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also, after dinner: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rested upon the breast: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our Savior: and said,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“Who will betray you?”</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وهو أيضا بعد العشاء</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اتكأ على صدر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مخلصنا وقال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من هو الذى يسلمك.</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Nyof</a:t>
                      </a:r>
                      <a:r>
                        <a:rPr kumimoji="0" lang="en-US" sz="3200" b="0" i="0" u="none" strike="noStrike" cap="none" normalizeH="0" baseline="0" dirty="0">
                          <a:ln>
                            <a:noFill/>
                          </a:ln>
                          <a:solidFill>
                            <a:srgbClr val="FFFF00"/>
                          </a:solidFill>
                          <a:effectLst/>
                          <a:latin typeface="Coptic1" pitchFamily="2" charset="0"/>
                          <a:cs typeface="Arial" charset="0"/>
                        </a:rPr>
                        <a:t> on </a:t>
                      </a:r>
                      <a:r>
                        <a:rPr kumimoji="0" lang="en-US" sz="3200" b="0" i="0" u="none" strike="noStrike" cap="none" normalizeH="0" baseline="0" dirty="0" err="1">
                          <a:ln>
                            <a:noFill/>
                          </a:ln>
                          <a:solidFill>
                            <a:srgbClr val="FFFF00"/>
                          </a:solidFill>
                          <a:effectLst/>
                          <a:latin typeface="Coptic1" pitchFamily="2" charset="0"/>
                          <a:cs typeface="Arial" charset="0"/>
                        </a:rPr>
                        <a:t>menenca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pid</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pnon</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afrwteb</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m~mof</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e~h~r</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e~jen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y~mectenh</a:t>
                      </a:r>
                      <a:r>
                        <a:rPr kumimoji="0" lang="en-US" sz="3200" b="0" i="0" u="none" strike="noStrike" cap="none" normalizeH="0" baseline="0" dirty="0">
                          <a:ln>
                            <a:noFill/>
                          </a:ln>
                          <a:solidFill>
                            <a:srgbClr val="FFFF00"/>
                          </a:solidFill>
                          <a:effectLst/>
                          <a:latin typeface="Coptic1" pitchFamily="2" charset="0"/>
                          <a:cs typeface="Arial" charset="0"/>
                        </a:rPr>
                        <a:t>/t </a:t>
                      </a:r>
                      <a:r>
                        <a:rPr kumimoji="0" lang="en-US" sz="3200" b="0" i="0" u="none" strike="noStrike" cap="none" normalizeH="0" baseline="0" dirty="0" err="1">
                          <a:ln>
                            <a:noFill/>
                          </a:ln>
                          <a:solidFill>
                            <a:srgbClr val="FFFF00"/>
                          </a:solidFill>
                          <a:effectLst/>
                          <a:latin typeface="Coptic1" pitchFamily="2" charset="0"/>
                          <a:cs typeface="Arial" charset="0"/>
                        </a:rPr>
                        <a:t>m~pencwt</a:t>
                      </a:r>
                      <a:r>
                        <a:rPr kumimoji="0" lang="en-US" sz="3200" b="0" i="0" u="none" strike="noStrike" cap="none" normalizeH="0" baseline="0" dirty="0">
                          <a:ln>
                            <a:noFill/>
                          </a:ln>
                          <a:solidFill>
                            <a:srgbClr val="FFFF00"/>
                          </a:solidFill>
                          <a:effectLst/>
                          <a:latin typeface="Coptic1" pitchFamily="2" charset="0"/>
                          <a:cs typeface="Arial" charset="0"/>
                        </a:rPr>
                        <a:t>/r: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ouoh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afjoc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nim</a:t>
                      </a:r>
                      <a:r>
                        <a:rPr kumimoji="0" lang="en-US" sz="3200" b="0" i="0" u="none" strike="noStrike" cap="none" normalizeH="0" baseline="0" dirty="0">
                          <a:ln>
                            <a:noFill/>
                          </a:ln>
                          <a:solidFill>
                            <a:srgbClr val="FFFF00"/>
                          </a:solidFill>
                          <a:effectLst/>
                          <a:latin typeface="Coptic1" pitchFamily="2" charset="0"/>
                          <a:cs typeface="Arial" charset="0"/>
                        </a:rPr>
                        <a:t> v/</a:t>
                      </a:r>
                      <a:r>
                        <a:rPr kumimoji="0" lang="en-US" sz="3200" b="0" i="0" u="none" strike="noStrike" cap="none" normalizeH="0" baseline="0" dirty="0" err="1">
                          <a:ln>
                            <a:noFill/>
                          </a:ln>
                          <a:solidFill>
                            <a:srgbClr val="FFFF00"/>
                          </a:solidFill>
                          <a:effectLst/>
                          <a:latin typeface="Coptic1" pitchFamily="2" charset="0"/>
                          <a:cs typeface="Arial" charset="0"/>
                        </a:rPr>
                        <a:t>eynat</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ik</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a:ln>
                            <a:noFill/>
                          </a:ln>
                          <a:solidFill>
                            <a:schemeClr val="tx1"/>
                          </a:solidFill>
                          <a:effectLst/>
                          <a:latin typeface="Arial" charset="0"/>
                          <a:cs typeface="Arial"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84360" name="Picture 14" descr="St John the Apostle"/>
          <p:cNvPicPr>
            <a:picLocks noChangeAspect="1" noChangeArrowheads="1"/>
          </p:cNvPicPr>
          <p:nvPr/>
        </p:nvPicPr>
        <p:blipFill>
          <a:blip r:embed="rId3" cstate="print"/>
          <a:srcRect/>
          <a:stretch>
            <a:fillRect/>
          </a:stretch>
        </p:blipFill>
        <p:spPr bwMode="auto">
          <a:xfrm>
            <a:off x="304800" y="3810000"/>
            <a:ext cx="1628775" cy="21336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56061" name="Group 29"/>
          <p:cNvGraphicFramePr>
            <a:graphicFrameLocks noGrp="1"/>
          </p:cNvGraphicFramePr>
          <p:nvPr/>
        </p:nvGraphicFramePr>
        <p:xfrm>
          <a:off x="76200" y="44450"/>
          <a:ext cx="9067800" cy="6805359"/>
        </p:xfrm>
        <a:graphic>
          <a:graphicData uri="http://schemas.openxmlformats.org/drawingml/2006/table">
            <a:tbl>
              <a:tblPr/>
              <a:tblGrid>
                <a:gridCol w="58674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Christ has spoken of him: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by His holy mouth: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“If I will that he remain until I come: what is that to you?!” </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وهو أيضا الذى تكلم من أجله المسيح بفمه الطاهر.</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اذا أردت أن أجعله يبقى لحين مجيئى فماذا لك.</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Nyof</a:t>
                      </a:r>
                      <a:r>
                        <a:rPr kumimoji="0" lang="en-US" sz="3200" b="0" i="0" u="none" strike="noStrike" cap="none" normalizeH="0" baseline="0" dirty="0">
                          <a:ln>
                            <a:noFill/>
                          </a:ln>
                          <a:solidFill>
                            <a:srgbClr val="FFFF00"/>
                          </a:solidFill>
                          <a:effectLst/>
                          <a:latin typeface="Coptic1" pitchFamily="2" charset="0"/>
                          <a:cs typeface="Arial" charset="0"/>
                        </a:rPr>
                        <a:t> on </a:t>
                      </a:r>
                      <a:r>
                        <a:rPr kumimoji="0" lang="en-US" sz="3200" b="0" i="0" u="none" strike="noStrike" cap="none" normalizeH="0" baseline="0" dirty="0" err="1">
                          <a:ln>
                            <a:noFill/>
                          </a:ln>
                          <a:solidFill>
                            <a:srgbClr val="FFFF00"/>
                          </a:solidFill>
                          <a:effectLst/>
                          <a:latin typeface="Coptic1" pitchFamily="2" charset="0"/>
                          <a:cs typeface="Arial" charset="0"/>
                        </a:rPr>
                        <a:t>e~tafcaji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eyb</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tf</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n~je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rwf</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eyouab</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je </a:t>
                      </a:r>
                      <a:r>
                        <a:rPr kumimoji="0" lang="en-US" sz="3200" b="0" i="0" u="none" strike="noStrike" cap="none" normalizeH="0" baseline="0" dirty="0" err="1">
                          <a:ln>
                            <a:noFill/>
                          </a:ln>
                          <a:solidFill>
                            <a:srgbClr val="FFFF00"/>
                          </a:solidFill>
                          <a:effectLst/>
                          <a:latin typeface="Coptic1" pitchFamily="2" charset="0"/>
                          <a:cs typeface="Arial" charset="0"/>
                        </a:rPr>
                        <a:t>e~swp</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eisanouws</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e~,af</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e~vaisa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a~wok</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n~cok</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a:ln>
                            <a:noFill/>
                          </a:ln>
                          <a:solidFill>
                            <a:schemeClr val="tx1"/>
                          </a:solidFill>
                          <a:effectLst/>
                          <a:latin typeface="Arial" charset="0"/>
                          <a:cs typeface="Arial"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85384" name="Picture 14" descr="St John the Apostle"/>
          <p:cNvPicPr>
            <a:picLocks noChangeAspect="1" noChangeArrowheads="1"/>
          </p:cNvPicPr>
          <p:nvPr/>
        </p:nvPicPr>
        <p:blipFill>
          <a:blip r:embed="rId3" cstate="print"/>
          <a:srcRect/>
          <a:stretch>
            <a:fillRect/>
          </a:stretch>
        </p:blipFill>
        <p:spPr bwMode="auto">
          <a:xfrm>
            <a:off x="304800" y="3810000"/>
            <a:ext cx="1628775" cy="21336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58105" name="Group 25"/>
          <p:cNvGraphicFramePr>
            <a:graphicFrameLocks noGrp="1"/>
          </p:cNvGraphicFramePr>
          <p:nvPr/>
        </p:nvGraphicFramePr>
        <p:xfrm>
          <a:off x="76200" y="44450"/>
          <a:ext cx="9067800" cy="6463983"/>
        </p:xfrm>
        <a:graphic>
          <a:graphicData uri="http://schemas.openxmlformats.org/drawingml/2006/table">
            <a:tbl>
              <a:tblPr/>
              <a:tblGrid>
                <a:gridCol w="64770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after thirty years: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from the Holy Resurrection: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wrote his gospel: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preached to the world.</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وبعد ثلاثين سنة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للقيامة المقدسة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كتب انجيله.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وكرز به فى العالم</a:t>
                      </a:r>
                      <a:r>
                        <a:rPr kumimoji="0" lang="ar-EG" sz="2800" b="0" i="0" u="none" strike="noStrike" cap="none" normalizeH="0" baseline="0">
                          <a:ln>
                            <a:noFill/>
                          </a:ln>
                          <a:solidFill>
                            <a:schemeClr val="tx1"/>
                          </a:solidFill>
                          <a:effectLst/>
                          <a:latin typeface="Arial" charset="0"/>
                          <a:cs typeface="Arial" charset="0"/>
                        </a:rPr>
                        <a:t>.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Ouoh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menenca</a:t>
                      </a:r>
                      <a:r>
                        <a:rPr kumimoji="0" lang="en-US" sz="3200" b="0" i="0" u="none" strike="noStrike" cap="none" normalizeH="0" baseline="0" dirty="0">
                          <a:ln>
                            <a:noFill/>
                          </a:ln>
                          <a:solidFill>
                            <a:srgbClr val="FFFF00"/>
                          </a:solidFill>
                          <a:effectLst/>
                          <a:latin typeface="Coptic1" pitchFamily="2" charset="0"/>
                          <a:cs typeface="Arial" charset="0"/>
                        </a:rPr>
                        <a:t> map </a:t>
                      </a:r>
                      <a:r>
                        <a:rPr kumimoji="0" lang="en-US" sz="3200" b="0" i="0" u="none" strike="noStrike" cap="none" normalizeH="0" baseline="0" dirty="0" err="1">
                          <a:ln>
                            <a:noFill/>
                          </a:ln>
                          <a:solidFill>
                            <a:srgbClr val="FFFF00"/>
                          </a:solidFill>
                          <a:effectLst/>
                          <a:latin typeface="Coptic1" pitchFamily="2" charset="0"/>
                          <a:cs typeface="Arial" charset="0"/>
                        </a:rPr>
                        <a:t>n~rompi</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a:t>
                      </a:r>
                      <a:r>
                        <a:rPr kumimoji="0" lang="en-US" sz="3200" b="0" i="0" u="none" strike="noStrike" cap="none" normalizeH="0" baseline="0" dirty="0" err="1">
                          <a:ln>
                            <a:noFill/>
                          </a:ln>
                          <a:solidFill>
                            <a:srgbClr val="FFFF00"/>
                          </a:solidFill>
                          <a:effectLst/>
                          <a:latin typeface="Coptic1" pitchFamily="2" charset="0"/>
                          <a:cs typeface="Arial" charset="0"/>
                        </a:rPr>
                        <a:t>anactacic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eyouab</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afc~qai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m~pefeuaggelion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afhiwis</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m~mof</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pikocmoc</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a:ln>
                            <a:noFill/>
                          </a:ln>
                          <a:solidFill>
                            <a:schemeClr val="tx1"/>
                          </a:solidFill>
                          <a:effectLst/>
                          <a:latin typeface="Arial" charset="0"/>
                          <a:cs typeface="Arial"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86408" name="Picture 14" descr="St John the Apostle"/>
          <p:cNvPicPr>
            <a:picLocks noChangeAspect="1" noChangeArrowheads="1"/>
          </p:cNvPicPr>
          <p:nvPr/>
        </p:nvPicPr>
        <p:blipFill>
          <a:blip r:embed="rId3" cstate="print"/>
          <a:srcRect/>
          <a:stretch>
            <a:fillRect/>
          </a:stretch>
        </p:blipFill>
        <p:spPr bwMode="auto">
          <a:xfrm>
            <a:off x="304800" y="3810000"/>
            <a:ext cx="1628775" cy="21336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60155" name="Group 27"/>
          <p:cNvGraphicFramePr>
            <a:graphicFrameLocks noGrp="1"/>
          </p:cNvGraphicFramePr>
          <p:nvPr/>
        </p:nvGraphicFramePr>
        <p:xfrm>
          <a:off x="76200" y="44450"/>
          <a:ext cx="9067800" cy="6463983"/>
        </p:xfrm>
        <a:graphic>
          <a:graphicData uri="http://schemas.openxmlformats.org/drawingml/2006/table">
            <a:tbl>
              <a:tblPr/>
              <a:tblGrid>
                <a:gridCol w="64770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you, O celibate: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the evangelist: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the apostle: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Christ and the disciple.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السلام لك أيها البتول السلام للانجيلى</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السلام لرسول</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المسيح وتلميذه.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&lt;ere </a:t>
                      </a:r>
                      <a:r>
                        <a:rPr kumimoji="0" lang="en-US" sz="3200" b="0" i="0" u="none" strike="noStrike" cap="none" normalizeH="0" baseline="0" dirty="0" err="1">
                          <a:ln>
                            <a:noFill/>
                          </a:ln>
                          <a:solidFill>
                            <a:srgbClr val="FFFF00"/>
                          </a:solidFill>
                          <a:effectLst/>
                          <a:latin typeface="Coptic1" pitchFamily="2" charset="0"/>
                          <a:cs typeface="Arial" charset="0"/>
                        </a:rPr>
                        <a:t>nak</a:t>
                      </a:r>
                      <a:r>
                        <a:rPr kumimoji="0" lang="en-US" sz="3200" b="0" i="0" u="none" strike="noStrike" cap="none" normalizeH="0" baseline="0" dirty="0">
                          <a:ln>
                            <a:noFill/>
                          </a:ln>
                          <a:solidFill>
                            <a:srgbClr val="FFFF00"/>
                          </a:solidFill>
                          <a:effectLst/>
                          <a:latin typeface="Coptic1" pitchFamily="2" charset="0"/>
                          <a:cs typeface="Arial" charset="0"/>
                        </a:rPr>
                        <a:t> w~ </a:t>
                      </a:r>
                      <a:r>
                        <a:rPr kumimoji="0" lang="en-US" sz="3200" b="0" i="0" u="none" strike="noStrike" cap="none" normalizeH="0" baseline="0" dirty="0" err="1">
                          <a:ln>
                            <a:noFill/>
                          </a:ln>
                          <a:solidFill>
                            <a:srgbClr val="FFFF00"/>
                          </a:solidFill>
                          <a:effectLst/>
                          <a:latin typeface="Coptic1" pitchFamily="2" charset="0"/>
                          <a:cs typeface="Arial" charset="0"/>
                        </a:rPr>
                        <a:t>piparyenoc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,ere </a:t>
                      </a:r>
                      <a:r>
                        <a:rPr kumimoji="0" lang="en-US" sz="3200" b="0" i="0" u="none" strike="noStrike" cap="none" normalizeH="0" baseline="0" dirty="0" err="1">
                          <a:ln>
                            <a:noFill/>
                          </a:ln>
                          <a:solidFill>
                            <a:srgbClr val="FFFF00"/>
                          </a:solidFill>
                          <a:effectLst/>
                          <a:latin typeface="Coptic1" pitchFamily="2" charset="0"/>
                          <a:cs typeface="Arial" charset="0"/>
                        </a:rPr>
                        <a:t>pieuaggelict</a:t>
                      </a:r>
                      <a:r>
                        <a:rPr kumimoji="0" lang="en-US" sz="3200" b="0" i="0" u="none" strike="noStrike" cap="none" normalizeH="0" baseline="0" dirty="0">
                          <a:ln>
                            <a:noFill/>
                          </a:ln>
                          <a:solidFill>
                            <a:srgbClr val="FFFF00"/>
                          </a:solidFill>
                          <a:effectLst/>
                          <a:latin typeface="Coptic1" pitchFamily="2" charset="0"/>
                          <a:cs typeface="Arial" charset="0"/>
                        </a:rPr>
                        <a: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,ere </a:t>
                      </a:r>
                      <a:r>
                        <a:rPr kumimoji="0" lang="en-US" sz="3200" b="0" i="0" u="none" strike="noStrike" cap="none" normalizeH="0" baseline="0" dirty="0" err="1">
                          <a:ln>
                            <a:noFill/>
                          </a:ln>
                          <a:solidFill>
                            <a:srgbClr val="FFFF00"/>
                          </a:solidFill>
                          <a:effectLst/>
                          <a:latin typeface="Coptic1" pitchFamily="2" charset="0"/>
                          <a:cs typeface="Arial" charset="0"/>
                        </a:rPr>
                        <a:t>pia~poctoloc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ouoh</a:t>
                      </a:r>
                      <a:r>
                        <a:rPr kumimoji="0" lang="en-US" sz="3200" b="0" i="0" u="none" strike="noStrike" cap="none" normalizeH="0" baseline="0" dirty="0">
                          <a:ln>
                            <a:noFill/>
                          </a:ln>
                          <a:solidFill>
                            <a:srgbClr val="FFFF00"/>
                          </a:solidFill>
                          <a:effectLst/>
                          <a:latin typeface="Coptic1" pitchFamily="2" charset="0"/>
                          <a:cs typeface="Arial" charset="0"/>
                        </a:rPr>
                        <a:t> may/t/c.</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a:ln>
                            <a:noFill/>
                          </a:ln>
                          <a:solidFill>
                            <a:schemeClr val="tx1"/>
                          </a:solidFill>
                          <a:effectLst/>
                          <a:latin typeface="Arial" charset="0"/>
                          <a:cs typeface="Arial"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87432" name="Picture 14" descr="St John the Apostle"/>
          <p:cNvPicPr>
            <a:picLocks noChangeAspect="1" noChangeArrowheads="1"/>
          </p:cNvPicPr>
          <p:nvPr/>
        </p:nvPicPr>
        <p:blipFill>
          <a:blip r:embed="rId3" cstate="print"/>
          <a:srcRect/>
          <a:stretch>
            <a:fillRect/>
          </a:stretch>
        </p:blipFill>
        <p:spPr bwMode="auto">
          <a:xfrm>
            <a:off x="304800" y="3810000"/>
            <a:ext cx="1628775" cy="21336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62202" name="Group 26"/>
          <p:cNvGraphicFramePr>
            <a:graphicFrameLocks noGrp="1"/>
          </p:cNvGraphicFramePr>
          <p:nvPr/>
        </p:nvGraphicFramePr>
        <p:xfrm>
          <a:off x="76200" y="44450"/>
          <a:ext cx="9067800" cy="6646863"/>
        </p:xfrm>
        <a:graphic>
          <a:graphicData uri="http://schemas.openxmlformats.org/drawingml/2006/table">
            <a:tbl>
              <a:tblPr/>
              <a:tblGrid>
                <a:gridCol w="64770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900" b="0" i="0" u="none" strike="noStrike" cap="none" normalizeH="0" baseline="0" dirty="0">
                          <a:ln>
                            <a:noFill/>
                          </a:ln>
                          <a:solidFill>
                            <a:schemeClr val="tx1"/>
                          </a:solidFill>
                          <a:effectLst/>
                          <a:latin typeface="Arial" charset="0"/>
                          <a:cs typeface="Arial" charset="0"/>
                        </a:rPr>
                        <a:t>Blessed are you in truth:</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900" b="0" i="0" u="none" strike="noStrike" cap="none" normalizeH="0" baseline="0" dirty="0">
                          <a:ln>
                            <a:noFill/>
                          </a:ln>
                          <a:solidFill>
                            <a:schemeClr val="tx1"/>
                          </a:solidFill>
                          <a:effectLst/>
                          <a:latin typeface="Arial" charset="0"/>
                          <a:cs typeface="Arial" charset="0"/>
                        </a:rPr>
                        <a:t>O beloved of Christ: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900" b="0" i="0" u="none" strike="noStrike" cap="none" normalizeH="0" baseline="0" dirty="0">
                          <a:ln>
                            <a:noFill/>
                          </a:ln>
                          <a:solidFill>
                            <a:schemeClr val="tx1"/>
                          </a:solidFill>
                          <a:effectLst/>
                          <a:latin typeface="Arial" charset="0"/>
                          <a:cs typeface="Arial" charset="0"/>
                        </a:rPr>
                        <a:t>John the right, chosen one: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900" b="0" i="0" u="none" strike="noStrike" cap="none" normalizeH="0" baseline="0" dirty="0">
                          <a:ln>
                            <a:noFill/>
                          </a:ln>
                          <a:solidFill>
                            <a:schemeClr val="tx1"/>
                          </a:solidFill>
                          <a:effectLst/>
                          <a:latin typeface="Arial" charset="0"/>
                          <a:cs typeface="Arial" charset="0"/>
                        </a:rPr>
                        <a:t>the Son of Zebedee.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طوباك بالحقيقة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ياحبيب المسيح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يوحنا المختار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الحقيقى ابن زبدى.</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Wouniatk</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oumeym</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w~ </a:t>
                      </a:r>
                      <a:r>
                        <a:rPr kumimoji="0" lang="en-US" sz="3200" b="0" i="0" u="none" strike="noStrike" cap="none" normalizeH="0" baseline="0" dirty="0" err="1">
                          <a:ln>
                            <a:noFill/>
                          </a:ln>
                          <a:solidFill>
                            <a:srgbClr val="FFFF00"/>
                          </a:solidFill>
                          <a:effectLst/>
                          <a:latin typeface="Coptic1" pitchFamily="2" charset="0"/>
                          <a:cs typeface="Arial" charset="0"/>
                        </a:rPr>
                        <a:t>pimenrit</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Iwann</a:t>
                      </a:r>
                      <a:r>
                        <a:rPr kumimoji="0" lang="en-US" sz="3200" b="0" i="0" u="none" strike="noStrike" cap="none" normalizeH="0" baseline="0" dirty="0">
                          <a:ln>
                            <a:noFill/>
                          </a:ln>
                          <a:solidFill>
                            <a:srgbClr val="FFFF00"/>
                          </a:solidFill>
                          <a:effectLst/>
                          <a:latin typeface="Coptic1" pitchFamily="2" charset="0"/>
                          <a:cs typeface="Arial" charset="0"/>
                        </a:rPr>
                        <a:t>/c </a:t>
                      </a:r>
                      <a:r>
                        <a:rPr kumimoji="0" lang="en-US" sz="3200" b="0" i="0" u="none" strike="noStrike" cap="none" normalizeH="0" baseline="0" dirty="0" err="1">
                          <a:ln>
                            <a:noFill/>
                          </a:ln>
                          <a:solidFill>
                            <a:srgbClr val="FFFF00"/>
                          </a:solidFill>
                          <a:effectLst/>
                          <a:latin typeface="Coptic1" pitchFamily="2" charset="0"/>
                          <a:cs typeface="Arial" charset="0"/>
                        </a:rPr>
                        <a:t>picwtp</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p~s</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ri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n~Zebedeoc</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a:ln>
                            <a:noFill/>
                          </a:ln>
                          <a:solidFill>
                            <a:schemeClr val="tx1"/>
                          </a:solidFill>
                          <a:effectLst/>
                          <a:latin typeface="Arial" charset="0"/>
                          <a:cs typeface="Arial"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88456" name="Picture 14" descr="St John the Apostle"/>
          <p:cNvPicPr>
            <a:picLocks noChangeAspect="1" noChangeArrowheads="1"/>
          </p:cNvPicPr>
          <p:nvPr/>
        </p:nvPicPr>
        <p:blipFill>
          <a:blip r:embed="rId3" cstate="print"/>
          <a:srcRect/>
          <a:stretch>
            <a:fillRect/>
          </a:stretch>
        </p:blipFill>
        <p:spPr bwMode="auto">
          <a:xfrm>
            <a:off x="304800" y="3810000"/>
            <a:ext cx="1628775" cy="21336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80194" name="Group 34"/>
          <p:cNvGraphicFramePr>
            <a:graphicFrameLocks noGrp="1"/>
          </p:cNvGraphicFramePr>
          <p:nvPr/>
        </p:nvGraphicFramePr>
        <p:xfrm>
          <a:off x="1371600" y="76200"/>
          <a:ext cx="6781800" cy="6644640"/>
        </p:xfrm>
        <a:graphic>
          <a:graphicData uri="http://schemas.openxmlformats.org/drawingml/2006/table">
            <a:tbl>
              <a:tblPr/>
              <a:tblGrid>
                <a:gridCol w="6781800">
                  <a:extLst>
                    <a:ext uri="{9D8B030D-6E8A-4147-A177-3AD203B41FA5}">
                      <a16:colId xmlns:a16="http://schemas.microsoft.com/office/drawing/2014/main" val="20000"/>
                    </a:ext>
                  </a:extLst>
                </a:gridCol>
              </a:tblGrid>
              <a:tr h="1066800">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charset="0"/>
                        </a:rPr>
                        <a:t>السلام ليوحنا</a:t>
                      </a:r>
                      <a:endParaRPr kumimoji="0" lang="ar-EG" altLang="zh-CN" sz="28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charset="0"/>
                        </a:rPr>
                        <a:t>السابق العظيم </a:t>
                      </a:r>
                      <a:endParaRPr kumimoji="0" lang="ar-EG" altLang="zh-CN" sz="28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charset="0"/>
                        </a:rPr>
                        <a:t>السلام للكاهن</a:t>
                      </a:r>
                      <a:r>
                        <a:rPr kumimoji="0" lang="ar-EG" altLang="zh-CN" sz="2800" b="0" i="0" u="none" strike="noStrike" cap="none" normalizeH="0" baseline="0" dirty="0">
                          <a:ln>
                            <a:noFill/>
                          </a:ln>
                          <a:solidFill>
                            <a:schemeClr val="tx1"/>
                          </a:solidFill>
                          <a:effectLst/>
                          <a:latin typeface="Arial" charset="0"/>
                          <a:cs typeface="Arial" charset="0"/>
                        </a:rPr>
                        <a:t> </a:t>
                      </a: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charset="0"/>
                        </a:rPr>
                        <a:t>نسيب </a:t>
                      </a:r>
                      <a:r>
                        <a:rPr kumimoji="0" lang="ar-SA" altLang="zh-CN" sz="2800" b="0" i="0" u="none" strike="noStrike" cap="none" normalizeH="0" baseline="0" dirty="0" err="1">
                          <a:ln>
                            <a:noFill/>
                          </a:ln>
                          <a:solidFill>
                            <a:schemeClr val="tx1"/>
                          </a:solidFill>
                          <a:effectLst/>
                          <a:latin typeface="Arial" charset="0"/>
                          <a:cs typeface="Arial" charset="0"/>
                        </a:rPr>
                        <a:t>عمانوئيل</a:t>
                      </a:r>
                      <a:endParaRPr kumimoji="0" lang="en-US" sz="3600" b="0" i="0" u="none" strike="noStrike" cap="none" normalizeH="0" baseline="0" dirty="0">
                        <a:ln>
                          <a:noFill/>
                        </a:ln>
                        <a:solidFill>
                          <a:schemeClr val="tx1"/>
                        </a:solidFill>
                        <a:effectLst/>
                        <a:latin typeface="Arial" charset="0"/>
                        <a:cs typeface="Arial" charset="0"/>
                      </a:endParaRPr>
                    </a:p>
                  </a:txBody>
                  <a:tcPr marL="90000" marR="90000"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36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&lt;ere </a:t>
                      </a:r>
                      <a:r>
                        <a:rPr kumimoji="0" lang="en-US" sz="3200" b="0" i="0" u="none" strike="noStrike" cap="none" normalizeH="0" baseline="0" dirty="0" err="1">
                          <a:ln>
                            <a:noFill/>
                          </a:ln>
                          <a:solidFill>
                            <a:srgbClr val="FFFF00"/>
                          </a:solidFill>
                          <a:effectLst/>
                          <a:latin typeface="Coptic1" pitchFamily="2" charset="0"/>
                          <a:cs typeface="Arial" charset="0"/>
                        </a:rPr>
                        <a:t>Iwann</a:t>
                      </a:r>
                      <a:r>
                        <a:rPr kumimoji="0" lang="en-US" sz="32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pinis</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m~p~rodromoc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,ere </a:t>
                      </a:r>
                      <a:r>
                        <a:rPr kumimoji="0" lang="en-US" sz="3200" b="0" i="0" u="none" strike="noStrike" cap="none" normalizeH="0" baseline="0" dirty="0" err="1">
                          <a:ln>
                            <a:noFill/>
                          </a:ln>
                          <a:solidFill>
                            <a:srgbClr val="FFFF00"/>
                          </a:solidFill>
                          <a:effectLst/>
                          <a:latin typeface="Coptic1" pitchFamily="2" charset="0"/>
                          <a:cs typeface="Arial" charset="0"/>
                        </a:rPr>
                        <a:t>piou</a:t>
                      </a:r>
                      <a:r>
                        <a:rPr kumimoji="0" lang="en-US" sz="3200" b="0" i="0" u="none" strike="noStrike" cap="none" normalizeH="0" baseline="0" dirty="0">
                          <a:ln>
                            <a:noFill/>
                          </a:ln>
                          <a:solidFill>
                            <a:srgbClr val="FFFF00"/>
                          </a:solidFill>
                          <a:effectLst/>
                          <a:latin typeface="Coptic1" pitchFamily="2" charset="0"/>
                          <a:cs typeface="Arial" charset="0"/>
                        </a:rPr>
                        <a:t>/b:</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p~cuggen</a:t>
                      </a:r>
                      <a:r>
                        <a:rPr kumimoji="0" lang="en-US" sz="3200" b="0" i="0" u="none" strike="noStrike" cap="none" normalizeH="0" baseline="0" dirty="0">
                          <a:ln>
                            <a:noFill/>
                          </a:ln>
                          <a:solidFill>
                            <a:srgbClr val="FFFF00"/>
                          </a:solidFill>
                          <a:effectLst/>
                          <a:latin typeface="Coptic1" pitchFamily="2" charset="0"/>
                          <a:cs typeface="Arial" charset="0"/>
                        </a:rPr>
                        <a:t>/c </a:t>
                      </a:r>
                      <a:r>
                        <a:rPr kumimoji="0" lang="en-US" sz="3200" b="0" i="0" u="none" strike="noStrike" cap="none" normalizeH="0" baseline="0" dirty="0" err="1">
                          <a:ln>
                            <a:noFill/>
                          </a:ln>
                          <a:solidFill>
                            <a:srgbClr val="FFFF00"/>
                          </a:solidFill>
                          <a:effectLst/>
                          <a:latin typeface="Coptic1" pitchFamily="2" charset="0"/>
                          <a:cs typeface="Arial" charset="0"/>
                        </a:rPr>
                        <a:t>n~Emmanou</a:t>
                      </a:r>
                      <a:r>
                        <a:rPr kumimoji="0" lang="en-US" sz="3200" b="0" i="0" u="none" strike="noStrike" cap="none" normalizeH="0" baseline="0" dirty="0">
                          <a:ln>
                            <a:noFill/>
                          </a:ln>
                          <a:solidFill>
                            <a:srgbClr val="FFFF00"/>
                          </a:solidFill>
                          <a:effectLst/>
                          <a:latin typeface="Coptic1" pitchFamily="2" charset="0"/>
                          <a:cs typeface="Arial" charset="0"/>
                        </a:rPr>
                        <a:t>/l</a:t>
                      </a:r>
                    </a:p>
                  </a:txBody>
                  <a:tcPr marL="90000" marR="90000" marT="0" marB="0"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074863">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Salut à Jean,</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Le grand précurseur;</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Salut au prêtre,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Parent d'Emmanuel </a:t>
                      </a:r>
                    </a:p>
                  </a:txBody>
                  <a:tcPr marL="90000" marR="90000" marT="0" marB="0"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64251" name="Group 27"/>
          <p:cNvGraphicFramePr>
            <a:graphicFrameLocks noGrp="1"/>
          </p:cNvGraphicFramePr>
          <p:nvPr/>
        </p:nvGraphicFramePr>
        <p:xfrm>
          <a:off x="76200" y="44450"/>
          <a:ext cx="9067800" cy="6463983"/>
        </p:xfrm>
        <a:graphic>
          <a:graphicData uri="http://schemas.openxmlformats.org/drawingml/2006/table">
            <a:tbl>
              <a:tblPr/>
              <a:tblGrid>
                <a:gridCol w="64770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celibate evangelist: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John the apostle: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أطلب عنا أيها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البتول الانجيلى</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يوحنا الرسول</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ليغفر...</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Twbh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oic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e~h~r</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e~jwn</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w~ </a:t>
                      </a:r>
                      <a:r>
                        <a:rPr kumimoji="0" lang="en-US" sz="3200" b="0" i="0" u="none" strike="noStrike" cap="none" normalizeH="0" baseline="0" dirty="0" err="1">
                          <a:ln>
                            <a:noFill/>
                          </a:ln>
                          <a:solidFill>
                            <a:srgbClr val="FFFF00"/>
                          </a:solidFill>
                          <a:effectLst/>
                          <a:latin typeface="Coptic1" pitchFamily="2" charset="0"/>
                          <a:cs typeface="Arial" charset="0"/>
                        </a:rPr>
                        <a:t>piparyenoc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n~euaggelict</a:t>
                      </a:r>
                      <a:r>
                        <a:rPr kumimoji="0" lang="en-US" sz="32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Iwann</a:t>
                      </a:r>
                      <a:r>
                        <a:rPr kumimoji="0" lang="en-US" sz="3200" b="0" i="0" u="none" strike="noStrike" cap="none" normalizeH="0" baseline="0" dirty="0">
                          <a:ln>
                            <a:noFill/>
                          </a:ln>
                          <a:solidFill>
                            <a:srgbClr val="FFFF00"/>
                          </a:solidFill>
                          <a:effectLst/>
                          <a:latin typeface="Coptic1" pitchFamily="2" charset="0"/>
                          <a:cs typeface="Arial" charset="0"/>
                        </a:rPr>
                        <a:t>/c </a:t>
                      </a:r>
                      <a:r>
                        <a:rPr kumimoji="0" lang="en-US" sz="3200" b="0" i="0" u="none" strike="noStrike" cap="none" normalizeH="0" baseline="0" dirty="0" err="1">
                          <a:ln>
                            <a:noFill/>
                          </a:ln>
                          <a:solidFill>
                            <a:srgbClr val="FFFF00"/>
                          </a:solidFill>
                          <a:effectLst/>
                          <a:latin typeface="Coptic1" pitchFamily="2" charset="0"/>
                          <a:cs typeface="Arial" charset="0"/>
                        </a:rPr>
                        <a:t>pia~poctoloc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n~tef,a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nennobi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a:ln>
                            <a:noFill/>
                          </a:ln>
                          <a:solidFill>
                            <a:schemeClr val="tx1"/>
                          </a:solidFill>
                          <a:effectLst/>
                          <a:latin typeface="Arial" charset="0"/>
                          <a:cs typeface="Arial"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89480" name="Picture 14" descr="St John the Apostle"/>
          <p:cNvPicPr>
            <a:picLocks noChangeAspect="1" noChangeArrowheads="1"/>
          </p:cNvPicPr>
          <p:nvPr/>
        </p:nvPicPr>
        <p:blipFill>
          <a:blip r:embed="rId3" cstate="print"/>
          <a:srcRect/>
          <a:stretch>
            <a:fillRect/>
          </a:stretch>
        </p:blipFill>
        <p:spPr bwMode="auto">
          <a:xfrm>
            <a:off x="304800" y="3810000"/>
            <a:ext cx="1628775" cy="2133600"/>
          </a:xfrm>
          <a:prstGeom prst="rect">
            <a:avLst/>
          </a:prstGeom>
          <a:noFill/>
          <a:ln w="9525">
            <a:noFill/>
            <a:miter lim="800000"/>
            <a:headEnd/>
            <a:tailEnd/>
          </a:ln>
        </p:spPr>
      </p:pic>
      <p:sp>
        <p:nvSpPr>
          <p:cNvPr id="18"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19"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20" name="AutoShape 20">
            <a:hlinkClick r:id="rId6" action="ppaction://hlinksldjump" highlightClick="1"/>
          </p:cNvPr>
          <p:cNvSpPr>
            <a:spLocks noChangeArrowheads="1"/>
          </p:cNvSpPr>
          <p:nvPr/>
        </p:nvSpPr>
        <p:spPr bwMode="auto">
          <a:xfrm>
            <a:off x="7618412" y="4495800"/>
            <a:ext cx="1524000" cy="3810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200" b="1" dirty="0"/>
              <a:t>St-George</a:t>
            </a:r>
            <a:endParaRPr lang="ar-EG" sz="1200" b="1" dirty="0"/>
          </a:p>
          <a:p>
            <a:pPr algn="ctr" rtl="1">
              <a:lnSpc>
                <a:spcPct val="80000"/>
              </a:lnSpc>
              <a:spcBef>
                <a:spcPct val="0"/>
              </a:spcBef>
            </a:pPr>
            <a:r>
              <a:rPr lang="ar-EG" sz="1600" b="1" dirty="0"/>
              <a:t>مار جرجس</a:t>
            </a:r>
            <a:endParaRPr lang="en-CA" sz="1600" b="1" dirty="0"/>
          </a:p>
        </p:txBody>
      </p:sp>
      <p:sp>
        <p:nvSpPr>
          <p:cNvPr id="21" name="AutoShape 24">
            <a:hlinkClick r:id="rId7" action="ppaction://hlinksldjump" highlightClick="1"/>
          </p:cNvPr>
          <p:cNvSpPr>
            <a:spLocks noChangeArrowheads="1"/>
          </p:cNvSpPr>
          <p:nvPr/>
        </p:nvSpPr>
        <p:spPr bwMode="auto">
          <a:xfrm>
            <a:off x="7626350" y="4953000"/>
            <a:ext cx="1517650" cy="3810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200" b="1" dirty="0"/>
              <a:t>Theodore of </a:t>
            </a:r>
            <a:r>
              <a:rPr lang="en-CA" sz="1200" b="1" dirty="0" err="1"/>
              <a:t>Shoteb</a:t>
            </a:r>
            <a:endParaRPr lang="ar-EG" sz="1200" b="1" dirty="0"/>
          </a:p>
          <a:p>
            <a:pPr algn="ctr" rtl="1">
              <a:lnSpc>
                <a:spcPct val="80000"/>
              </a:lnSpc>
              <a:spcBef>
                <a:spcPct val="0"/>
              </a:spcBef>
            </a:pPr>
            <a:r>
              <a:rPr lang="ar-EG" sz="1400" b="1" dirty="0"/>
              <a:t>الأمير تادرس الشاطبى</a:t>
            </a:r>
            <a:endParaRPr lang="en-CA" sz="1400" b="1" dirty="0"/>
          </a:p>
        </p:txBody>
      </p:sp>
      <p:sp>
        <p:nvSpPr>
          <p:cNvPr id="22" name="AutoShape 36">
            <a:hlinkClick r:id="rId8" action="ppaction://hlinksldjump" highlightClick="1"/>
          </p:cNvPr>
          <p:cNvSpPr>
            <a:spLocks noChangeArrowheads="1"/>
          </p:cNvSpPr>
          <p:nvPr/>
        </p:nvSpPr>
        <p:spPr bwMode="auto">
          <a:xfrm>
            <a:off x="7626350" y="5867400"/>
            <a:ext cx="1517650" cy="381000"/>
          </a:xfrm>
          <a:prstGeom prst="actionButtonBlank">
            <a:avLst/>
          </a:prstGeom>
          <a:solidFill>
            <a:srgbClr val="800000"/>
          </a:solidFill>
          <a:ln w="9525">
            <a:noFill/>
            <a:miter lim="800000"/>
            <a:headEnd/>
            <a:tailEnd/>
          </a:ln>
        </p:spPr>
        <p:txBody>
          <a:bodyPr wrap="none" tIns="118800" bIns="118800" anchor="ctr"/>
          <a:lstStyle/>
          <a:p>
            <a:pPr algn="ctr">
              <a:spcBef>
                <a:spcPct val="0"/>
              </a:spcBef>
            </a:pPr>
            <a:r>
              <a:rPr lang="en-CA" sz="1200" b="1" dirty="0"/>
              <a:t>St-Mina</a:t>
            </a:r>
            <a:endParaRPr lang="ar-EG" sz="1200" b="1" dirty="0"/>
          </a:p>
          <a:p>
            <a:pPr algn="ctr">
              <a:lnSpc>
                <a:spcPct val="80000"/>
              </a:lnSpc>
              <a:spcBef>
                <a:spcPct val="0"/>
              </a:spcBef>
            </a:pPr>
            <a:r>
              <a:rPr lang="ar-EG" sz="1600" b="1" dirty="0"/>
              <a:t>مار مينا</a:t>
            </a:r>
            <a:endParaRPr lang="en-CA" sz="1600" b="1" dirty="0"/>
          </a:p>
        </p:txBody>
      </p:sp>
      <p:sp>
        <p:nvSpPr>
          <p:cNvPr id="23" name="AutoShape 54">
            <a:hlinkClick r:id="rId9" action="ppaction://hlinksldjump" highlightClick="1"/>
          </p:cNvPr>
          <p:cNvSpPr>
            <a:spLocks noChangeArrowheads="1"/>
          </p:cNvSpPr>
          <p:nvPr/>
        </p:nvSpPr>
        <p:spPr bwMode="auto">
          <a:xfrm>
            <a:off x="7626350" y="5410200"/>
            <a:ext cx="1517650" cy="3810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200" b="1" dirty="0"/>
              <a:t>St-</a:t>
            </a:r>
            <a:r>
              <a:rPr lang="en-CA" sz="1200" b="1" dirty="0" err="1"/>
              <a:t>Philopater</a:t>
            </a:r>
            <a:endParaRPr lang="ar-EG" sz="1200" b="1" dirty="0"/>
          </a:p>
          <a:p>
            <a:pPr algn="ctr" rtl="1">
              <a:lnSpc>
                <a:spcPct val="80000"/>
              </a:lnSpc>
              <a:spcBef>
                <a:spcPct val="0"/>
              </a:spcBef>
            </a:pPr>
            <a:r>
              <a:rPr lang="ar-EG" sz="1400" b="1" dirty="0"/>
              <a:t> فيلوباتير مرقوريوس</a:t>
            </a:r>
            <a:endParaRPr lang="en-CA" sz="1400" b="1" dirty="0"/>
          </a:p>
        </p:txBody>
      </p:sp>
      <p:sp>
        <p:nvSpPr>
          <p:cNvPr id="11" name="Action Button: Custom 10">
            <a:hlinkClick r:id="rId10"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66313" name="Group 41"/>
          <p:cNvGraphicFramePr>
            <a:graphicFrameLocks noGrp="1"/>
          </p:cNvGraphicFramePr>
          <p:nvPr/>
        </p:nvGraphicFramePr>
        <p:xfrm>
          <a:off x="76200" y="990600"/>
          <a:ext cx="9067800" cy="5674551"/>
        </p:xfrm>
        <a:graphic>
          <a:graphicData uri="http://schemas.openxmlformats.org/drawingml/2006/table">
            <a:tbl>
              <a:tblPr/>
              <a:tblGrid>
                <a:gridCol w="5638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Gather all, let us rejoice:</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in the honored remembrance: </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the trusted disciple:</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the apostle.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اجتمعوا كلكم لنتهلل</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فى التذكار المكرم</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الذى للتلميذ المؤتمن</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الرسول.</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Ywou</a:t>
                      </a:r>
                      <a:r>
                        <a:rPr kumimoji="0" lang="en-US" sz="3200" b="0" i="0" u="none" strike="noStrike" cap="none" normalizeH="0" baseline="0" dirty="0">
                          <a:ln>
                            <a:noFill/>
                          </a:ln>
                          <a:solidFill>
                            <a:srgbClr val="FFFF00"/>
                          </a:solidFill>
                          <a:effectLst/>
                          <a:latin typeface="Coptic1" pitchFamily="2" charset="0"/>
                          <a:cs typeface="Arial" charset="0"/>
                        </a:rPr>
                        <a:t>] t/</a:t>
                      </a:r>
                      <a:r>
                        <a:rPr kumimoji="0" lang="en-US" sz="3200" b="0" i="0" u="none" strike="noStrike" cap="none" normalizeH="0" baseline="0" dirty="0" err="1">
                          <a:ln>
                            <a:noFill/>
                          </a:ln>
                          <a:solidFill>
                            <a:srgbClr val="FFFF00"/>
                          </a:solidFill>
                          <a:effectLst/>
                          <a:latin typeface="Coptic1" pitchFamily="2" charset="0"/>
                          <a:cs typeface="Arial" charset="0"/>
                        </a:rPr>
                        <a:t>rou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marenyel</a:t>
                      </a:r>
                      <a:r>
                        <a:rPr kumimoji="0" lang="en-US" sz="3200" b="0" i="0" u="none" strike="noStrike" cap="none" normalizeH="0" baseline="0" dirty="0">
                          <a:ln>
                            <a:noFill/>
                          </a:ln>
                          <a:solidFill>
                            <a:srgbClr val="FFFF00"/>
                          </a:solidFill>
                          <a:effectLst/>
                          <a:latin typeface="Coptic1" pitchFamily="2" charset="0"/>
                          <a:cs typeface="Arial" charset="0"/>
                        </a:rPr>
                        <a:t>/l: </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pierv~meui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ettai</a:t>
                      </a:r>
                      <a:r>
                        <a:rPr kumimoji="0" lang="en-US" sz="3200" b="0" i="0" u="none" strike="noStrike" cap="none" normalizeH="0" baseline="0" dirty="0">
                          <a:ln>
                            <a:noFill/>
                          </a:ln>
                          <a:solidFill>
                            <a:srgbClr val="FFFF00"/>
                          </a:solidFill>
                          <a:effectLst/>
                          <a:latin typeface="Coptic1" pitchFamily="2" charset="0"/>
                          <a:cs typeface="Arial" charset="0"/>
                        </a:rPr>
                        <a:t>/out: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pimay</a:t>
                      </a:r>
                      <a:r>
                        <a:rPr kumimoji="0" lang="en-US" sz="3200" b="0" i="0" u="none" strike="noStrike" cap="none" normalizeH="0" baseline="0" dirty="0">
                          <a:ln>
                            <a:noFill/>
                          </a:ln>
                          <a:solidFill>
                            <a:srgbClr val="FFFF00"/>
                          </a:solidFill>
                          <a:effectLst/>
                          <a:latin typeface="Coptic1" pitchFamily="2" charset="0"/>
                          <a:cs typeface="Arial" charset="0"/>
                        </a:rPr>
                        <a:t>/t/c </a:t>
                      </a:r>
                      <a:r>
                        <a:rPr kumimoji="0" lang="en-US" sz="3200" b="0" i="0" u="none" strike="noStrike" cap="none" normalizeH="0" baseline="0" dirty="0" err="1">
                          <a:ln>
                            <a:noFill/>
                          </a:ln>
                          <a:solidFill>
                            <a:srgbClr val="FFFF00"/>
                          </a:solidFill>
                          <a:effectLst/>
                          <a:latin typeface="Coptic1" pitchFamily="2" charset="0"/>
                          <a:cs typeface="Arial" charset="0"/>
                        </a:rPr>
                        <a:t>etenhot</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pia~poctoloc</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3200" b="1" i="0" u="none" strike="noStrike" cap="none" normalizeH="0" baseline="0">
                          <a:ln>
                            <a:noFill/>
                          </a:ln>
                          <a:solidFill>
                            <a:schemeClr val="tx1"/>
                          </a:solidFill>
                          <a:effectLst/>
                          <a:latin typeface="Arial" charset="0"/>
                          <a:cs typeface="Arial"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366286" name="Group 14"/>
          <p:cNvGraphicFramePr>
            <a:graphicFrameLocks noGrp="1"/>
          </p:cNvGraphicFramePr>
          <p:nvPr/>
        </p:nvGraphicFramePr>
        <p:xfrm>
          <a:off x="0" y="76200"/>
          <a:ext cx="9067800" cy="822960"/>
        </p:xfrm>
        <a:graphic>
          <a:graphicData uri="http://schemas.openxmlformats.org/drawingml/2006/table">
            <a:tbl>
              <a:tblPr/>
              <a:tblGrid>
                <a:gridCol w="4572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ANY APOSTLE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  لأى تلميذ من الرسل</a:t>
                      </a:r>
                      <a:endParaRPr kumimoji="0" lang="en-US"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90514" name="Picture 26" descr="apostles"/>
          <p:cNvPicPr>
            <a:picLocks noChangeAspect="1" noChangeArrowheads="1"/>
          </p:cNvPicPr>
          <p:nvPr/>
        </p:nvPicPr>
        <p:blipFill>
          <a:blip r:embed="rId3" cstate="print"/>
          <a:srcRect/>
          <a:stretch>
            <a:fillRect/>
          </a:stretch>
        </p:blipFill>
        <p:spPr bwMode="auto">
          <a:xfrm>
            <a:off x="457200" y="4495800"/>
            <a:ext cx="1390650" cy="1905000"/>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68348" name="Group 28"/>
          <p:cNvGraphicFramePr>
            <a:graphicFrameLocks noGrp="1"/>
          </p:cNvGraphicFramePr>
          <p:nvPr/>
        </p:nvGraphicFramePr>
        <p:xfrm>
          <a:off x="76200" y="44450"/>
          <a:ext cx="9067800" cy="6890703"/>
        </p:xfrm>
        <a:graphic>
          <a:graphicData uri="http://schemas.openxmlformats.org/drawingml/2006/table">
            <a:tbl>
              <a:tblPr/>
              <a:tblGrid>
                <a:gridCol w="62484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For he became a guide for us: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by his chosen struggle: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the great and wonderful glory: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dwells on the whole earth.</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لأنه صار لنا هاديا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بجهاده المختار ومجده العظيم العجيب الكائن</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على الأرض كلها.</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Je </a:t>
                      </a:r>
                      <a:r>
                        <a:rPr kumimoji="0" lang="en-US" sz="3200" b="0" i="0" u="none" strike="noStrike" cap="none" normalizeH="0" baseline="0" dirty="0" err="1">
                          <a:ln>
                            <a:noFill/>
                          </a:ln>
                          <a:solidFill>
                            <a:srgbClr val="FFFF00"/>
                          </a:solidFill>
                          <a:effectLst/>
                          <a:latin typeface="Coptic1" pitchFamily="2" charset="0"/>
                          <a:cs typeface="Arial" charset="0"/>
                        </a:rPr>
                        <a:t>afswpi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n~[</a:t>
                      </a:r>
                      <a:r>
                        <a:rPr kumimoji="0" lang="en-US" sz="3200" b="0" i="0" u="none" strike="noStrike" cap="none" normalizeH="0" baseline="0" dirty="0" err="1">
                          <a:ln>
                            <a:noFill/>
                          </a:ln>
                          <a:solidFill>
                            <a:srgbClr val="FFFF00"/>
                          </a:solidFill>
                          <a:effectLst/>
                          <a:latin typeface="Coptic1" pitchFamily="2" charset="0"/>
                          <a:cs typeface="Arial" charset="0"/>
                        </a:rPr>
                        <a:t>aumwit</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n~je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pefa~gwn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etcwtp</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nem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pinis</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n~w~ou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n~s~v</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ri</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etsop</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hijen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p~kahi</a:t>
                      </a:r>
                      <a:r>
                        <a:rPr kumimoji="0" lang="en-US" sz="3200" b="0" i="0" u="none" strike="noStrike" cap="none" normalizeH="0" baseline="0" dirty="0">
                          <a:ln>
                            <a:noFill/>
                          </a:ln>
                          <a:solidFill>
                            <a:srgbClr val="FFFF00"/>
                          </a:solidFill>
                          <a:effectLst/>
                          <a:latin typeface="Coptic1" pitchFamily="2" charset="0"/>
                          <a:cs typeface="Arial" charset="0"/>
                        </a:rPr>
                        <a:t> t/rf.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a:ln>
                            <a:noFill/>
                          </a:ln>
                          <a:solidFill>
                            <a:schemeClr val="tx1"/>
                          </a:solidFill>
                          <a:effectLst/>
                          <a:latin typeface="Arial" charset="0"/>
                          <a:cs typeface="Arial"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91528" name="Picture 15" descr="apostles"/>
          <p:cNvPicPr>
            <a:picLocks noChangeAspect="1" noChangeArrowheads="1"/>
          </p:cNvPicPr>
          <p:nvPr/>
        </p:nvPicPr>
        <p:blipFill>
          <a:blip r:embed="rId3" cstate="print"/>
          <a:srcRect/>
          <a:stretch>
            <a:fillRect/>
          </a:stretch>
        </p:blipFill>
        <p:spPr bwMode="auto">
          <a:xfrm>
            <a:off x="457200" y="4343400"/>
            <a:ext cx="1390650" cy="19050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70398" name="Group 30"/>
          <p:cNvGraphicFramePr>
            <a:graphicFrameLocks noGrp="1"/>
          </p:cNvGraphicFramePr>
          <p:nvPr/>
        </p:nvGraphicFramePr>
        <p:xfrm>
          <a:off x="76200" y="44450"/>
          <a:ext cx="9067800" cy="6574981"/>
        </p:xfrm>
        <a:graphic>
          <a:graphicData uri="http://schemas.openxmlformats.org/drawingml/2006/table">
            <a:tbl>
              <a:tblPr/>
              <a:tblGrid>
                <a:gridCol w="64770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tblGrid>
              <a:tr h="21653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confessed to Christ: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saying, “He is the Son of God”: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preached in His holy name: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before all the nations.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واعترف بالمسيح </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أنه</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ابن الله.</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وبشر باسمه القدوس</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فى جميع الأمم.</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Afero~mologin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je </a:t>
                      </a:r>
                      <a:r>
                        <a:rPr kumimoji="0" lang="en-US" sz="3200" b="0" i="0" u="none" strike="noStrike" cap="none" normalizeH="0" baseline="0" dirty="0" err="1">
                          <a:ln>
                            <a:noFill/>
                          </a:ln>
                          <a:solidFill>
                            <a:srgbClr val="FFFF00"/>
                          </a:solidFill>
                          <a:effectLst/>
                          <a:latin typeface="Coptic1" pitchFamily="2" charset="0"/>
                          <a:cs typeface="Arial" charset="0"/>
                        </a:rPr>
                        <a:t>n~yof</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a:t>
                      </a:r>
                      <a:r>
                        <a:rPr kumimoji="0" lang="en-US" sz="3200" b="0" i="0" u="none" strike="noStrike" cap="none" normalizeH="0" baseline="0" dirty="0">
                          <a:ln>
                            <a:noFill/>
                          </a:ln>
                          <a:solidFill>
                            <a:srgbClr val="FFFF00"/>
                          </a:solidFill>
                          <a:effectLst/>
                          <a:latin typeface="Coptic1" pitchFamily="2" charset="0"/>
                          <a:cs typeface="Arial" charset="0"/>
                        </a:rPr>
                        <a:t> P~s/</a:t>
                      </a:r>
                      <a:r>
                        <a:rPr kumimoji="0" lang="en-US" sz="3200" b="0" i="0" u="none" strike="noStrike" cap="none" normalizeH="0" baseline="0" dirty="0" err="1">
                          <a:ln>
                            <a:noFill/>
                          </a:ln>
                          <a:solidFill>
                            <a:srgbClr val="FFFF00"/>
                          </a:solidFill>
                          <a:effectLst/>
                          <a:latin typeface="Coptic1" pitchFamily="2" charset="0"/>
                          <a:cs typeface="Arial" charset="0"/>
                        </a:rPr>
                        <a:t>ri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m~V~nou</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afhiwis</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pefran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eyouab</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n~h~r</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nieynoc</a:t>
                      </a:r>
                      <a:r>
                        <a:rPr kumimoji="0" lang="en-US" sz="3200" b="0" i="0" u="none" strike="noStrike" cap="none" normalizeH="0" baseline="0" dirty="0">
                          <a:ln>
                            <a:noFill/>
                          </a:ln>
                          <a:solidFill>
                            <a:srgbClr val="FFFF00"/>
                          </a:solidFill>
                          <a:effectLst/>
                          <a:latin typeface="Coptic1" pitchFamily="2" charset="0"/>
                          <a:cs typeface="Arial" charset="0"/>
                        </a:rPr>
                        <a:t> t/</a:t>
                      </a:r>
                      <a:r>
                        <a:rPr kumimoji="0" lang="en-US" sz="3200" b="0" i="0" u="none" strike="noStrike" cap="none" normalizeH="0" baseline="0" dirty="0" err="1">
                          <a:ln>
                            <a:noFill/>
                          </a:ln>
                          <a:solidFill>
                            <a:srgbClr val="FFFF00"/>
                          </a:solidFill>
                          <a:effectLst/>
                          <a:latin typeface="Coptic1" pitchFamily="2" charset="0"/>
                          <a:cs typeface="Arial" charset="0"/>
                        </a:rPr>
                        <a:t>rou</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a:ln>
                            <a:noFill/>
                          </a:ln>
                          <a:solidFill>
                            <a:schemeClr val="tx1"/>
                          </a:solidFill>
                          <a:effectLst/>
                          <a:latin typeface="Arial" charset="0"/>
                          <a:cs typeface="Arial"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92552" name="Picture 14" descr="apostles"/>
          <p:cNvPicPr>
            <a:picLocks noChangeAspect="1" noChangeArrowheads="1"/>
          </p:cNvPicPr>
          <p:nvPr/>
        </p:nvPicPr>
        <p:blipFill>
          <a:blip r:embed="rId3" cstate="print"/>
          <a:srcRect/>
          <a:stretch>
            <a:fillRect/>
          </a:stretch>
        </p:blipFill>
        <p:spPr bwMode="auto">
          <a:xfrm>
            <a:off x="457200" y="4343400"/>
            <a:ext cx="1390650" cy="19050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72448" name="Group 32"/>
          <p:cNvGraphicFramePr>
            <a:graphicFrameLocks noGrp="1"/>
          </p:cNvGraphicFramePr>
          <p:nvPr/>
        </p:nvGraphicFramePr>
        <p:xfrm>
          <a:off x="76200" y="44450"/>
          <a:ext cx="9067800" cy="6463983"/>
        </p:xfrm>
        <a:graphic>
          <a:graphicData uri="http://schemas.openxmlformats.org/drawingml/2006/table">
            <a:tbl>
              <a:tblPr/>
              <a:tblGrid>
                <a:gridCol w="55626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completed his struggle: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in great courage: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wore the unfading crown: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apostleship.</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وأكمل جهاده</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بشجاعة عظيمة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ونال الاكليل غير المضمحل الذى</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للرسولية.</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Afjwk</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m~pefa~gwn</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ounis</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m~metgenneoc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afervorin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m~pi,~lom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n~atlowm</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meta~poctoloc</a:t>
                      </a:r>
                      <a:r>
                        <a:rPr kumimoji="0" lang="en-US" sz="32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a:ln>
                            <a:noFill/>
                          </a:ln>
                          <a:solidFill>
                            <a:schemeClr val="tx1"/>
                          </a:solidFill>
                          <a:effectLst/>
                          <a:latin typeface="Arial" charset="0"/>
                          <a:cs typeface="Arial"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93576" name="Picture 14" descr="apostles"/>
          <p:cNvPicPr>
            <a:picLocks noChangeAspect="1" noChangeArrowheads="1"/>
          </p:cNvPicPr>
          <p:nvPr/>
        </p:nvPicPr>
        <p:blipFill>
          <a:blip r:embed="rId3" cstate="print"/>
          <a:srcRect/>
          <a:stretch>
            <a:fillRect/>
          </a:stretch>
        </p:blipFill>
        <p:spPr bwMode="auto">
          <a:xfrm>
            <a:off x="457200" y="4343400"/>
            <a:ext cx="1390650" cy="19050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74493" name="Group 29"/>
          <p:cNvGraphicFramePr>
            <a:graphicFrameLocks noGrp="1"/>
          </p:cNvGraphicFramePr>
          <p:nvPr/>
        </p:nvGraphicFramePr>
        <p:xfrm>
          <a:off x="76200" y="44450"/>
          <a:ext cx="9067800" cy="6463983"/>
        </p:xfrm>
        <a:graphic>
          <a:graphicData uri="http://schemas.openxmlformats.org/drawingml/2006/table">
            <a:tbl>
              <a:tblPr/>
              <a:tblGrid>
                <a:gridCol w="61722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came to the place of rest: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leaned upon Christ: with his apostolic friends: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in the kingdom of the heavens.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ومضى إلى مواضع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النياح واتكأ مع المسيح </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ورفقائه الرسل فى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ملكوت السموات.</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Afhwl</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e~niman~emton</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ouoh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afrwteb</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nem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nefs~v</a:t>
                      </a:r>
                      <a:r>
                        <a:rPr kumimoji="0" lang="en-US" sz="3200" b="0" i="0" u="none" strike="noStrike" cap="none" normalizeH="0" baseline="0" dirty="0">
                          <a:ln>
                            <a:noFill/>
                          </a:ln>
                          <a:solidFill>
                            <a:srgbClr val="FFFF00"/>
                          </a:solidFill>
                          <a:effectLst/>
                          <a:latin typeface="Coptic1" pitchFamily="2" charset="0"/>
                          <a:cs typeface="Arial" charset="0"/>
                        </a:rPr>
                        <a:t>/r </a:t>
                      </a:r>
                      <a:r>
                        <a:rPr kumimoji="0" lang="en-US" sz="3200" b="0" i="0" u="none" strike="noStrike" cap="none" normalizeH="0" baseline="0" dirty="0" err="1">
                          <a:ln>
                            <a:noFill/>
                          </a:ln>
                          <a:solidFill>
                            <a:srgbClr val="FFFF00"/>
                          </a:solidFill>
                          <a:effectLst/>
                          <a:latin typeface="Coptic1" pitchFamily="2" charset="0"/>
                          <a:cs typeface="Arial" charset="0"/>
                        </a:rPr>
                        <a:t>n~a~poctoloc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n~h~r</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y~metouro</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n~niv</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oui</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a:ln>
                            <a:noFill/>
                          </a:ln>
                          <a:solidFill>
                            <a:schemeClr val="tx1"/>
                          </a:solidFill>
                          <a:effectLst/>
                          <a:latin typeface="Arial" charset="0"/>
                          <a:cs typeface="Arial"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94600" name="Picture 14" descr="apostles"/>
          <p:cNvPicPr>
            <a:picLocks noChangeAspect="1" noChangeArrowheads="1"/>
          </p:cNvPicPr>
          <p:nvPr/>
        </p:nvPicPr>
        <p:blipFill>
          <a:blip r:embed="rId3" cstate="print"/>
          <a:srcRect/>
          <a:stretch>
            <a:fillRect/>
          </a:stretch>
        </p:blipFill>
        <p:spPr bwMode="auto">
          <a:xfrm>
            <a:off x="457200" y="4343400"/>
            <a:ext cx="1390650" cy="19050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76537" name="Group 25"/>
          <p:cNvGraphicFramePr>
            <a:graphicFrameLocks noGrp="1"/>
          </p:cNvGraphicFramePr>
          <p:nvPr/>
        </p:nvGraphicFramePr>
        <p:xfrm>
          <a:off x="76200" y="44450"/>
          <a:ext cx="9067800" cy="6463983"/>
        </p:xfrm>
        <a:graphic>
          <a:graphicData uri="http://schemas.openxmlformats.org/drawingml/2006/table">
            <a:tbl>
              <a:tblPr/>
              <a:tblGrid>
                <a:gridCol w="64770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disciple of Christ: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the apostle: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أطلب من الرب عنا يا تلميذ المسيح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الرسول </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ليغفر...</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Twbh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e~h~r</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e~jwn</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w~ </a:t>
                      </a:r>
                      <a:r>
                        <a:rPr kumimoji="0" lang="en-US" sz="3200" b="0" i="0" u="none" strike="noStrike" cap="none" normalizeH="0" baseline="0" dirty="0" err="1">
                          <a:ln>
                            <a:noFill/>
                          </a:ln>
                          <a:solidFill>
                            <a:srgbClr val="FFFF00"/>
                          </a:solidFill>
                          <a:effectLst/>
                          <a:latin typeface="Coptic1" pitchFamily="2" charset="0"/>
                          <a:cs typeface="Arial" charset="0"/>
                        </a:rPr>
                        <a:t>pimay</a:t>
                      </a:r>
                      <a:r>
                        <a:rPr kumimoji="0" lang="en-US" sz="3200" b="0" i="0" u="none" strike="noStrike" cap="none" normalizeH="0" baseline="0" dirty="0">
                          <a:ln>
                            <a:noFill/>
                          </a:ln>
                          <a:solidFill>
                            <a:srgbClr val="FFFF00"/>
                          </a:solidFill>
                          <a:effectLst/>
                          <a:latin typeface="Coptic1" pitchFamily="2" charset="0"/>
                          <a:cs typeface="Arial" charset="0"/>
                        </a:rPr>
                        <a:t>/t/c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pia~poctoloc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n~tef,a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nennoubi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dirty="0">
                          <a:ln>
                            <a:noFill/>
                          </a:ln>
                          <a:solidFill>
                            <a:schemeClr val="tx1"/>
                          </a:solidFill>
                          <a:effectLst/>
                          <a:latin typeface="Arial" charset="0"/>
                          <a:cs typeface="Arial"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495624" name="Picture 14" descr="apostles"/>
          <p:cNvPicPr>
            <a:picLocks noChangeAspect="1" noChangeArrowheads="1"/>
          </p:cNvPicPr>
          <p:nvPr/>
        </p:nvPicPr>
        <p:blipFill>
          <a:blip r:embed="rId3" cstate="print"/>
          <a:srcRect/>
          <a:stretch>
            <a:fillRect/>
          </a:stretch>
        </p:blipFill>
        <p:spPr bwMode="auto">
          <a:xfrm>
            <a:off x="457200" y="4343400"/>
            <a:ext cx="1390650" cy="1905000"/>
          </a:xfrm>
          <a:prstGeom prst="rect">
            <a:avLst/>
          </a:prstGeom>
          <a:noFill/>
          <a:ln w="9525">
            <a:noFill/>
            <a:miter lim="800000"/>
            <a:headEnd/>
            <a:tailEnd/>
          </a:ln>
        </p:spPr>
      </p:pic>
      <p:sp>
        <p:nvSpPr>
          <p:cNvPr id="11" name="AutoShape 20">
            <a:hlinkClick r:id="rId4" action="ppaction://hlinksldjump" highlightClick="1"/>
          </p:cNvPr>
          <p:cNvSpPr>
            <a:spLocks noChangeArrowheads="1"/>
          </p:cNvSpPr>
          <p:nvPr/>
        </p:nvSpPr>
        <p:spPr bwMode="auto">
          <a:xfrm>
            <a:off x="7618412" y="4495800"/>
            <a:ext cx="1524000" cy="3810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200" b="1" dirty="0"/>
              <a:t>St-George</a:t>
            </a:r>
            <a:endParaRPr lang="ar-EG" sz="1200" b="1" dirty="0"/>
          </a:p>
          <a:p>
            <a:pPr algn="ctr" rtl="1">
              <a:lnSpc>
                <a:spcPct val="80000"/>
              </a:lnSpc>
              <a:spcBef>
                <a:spcPct val="0"/>
              </a:spcBef>
            </a:pPr>
            <a:r>
              <a:rPr lang="ar-EG" sz="1600" b="1" dirty="0"/>
              <a:t>مار جرجس</a:t>
            </a:r>
            <a:endParaRPr lang="en-CA" sz="1600" b="1" dirty="0"/>
          </a:p>
        </p:txBody>
      </p:sp>
      <p:sp>
        <p:nvSpPr>
          <p:cNvPr id="16" name="AutoShape 24">
            <a:hlinkClick r:id="rId5"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17" name="AutoShape 24">
            <a:hlinkClick r:id="rId6"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18" name="AutoShape 24">
            <a:hlinkClick r:id="rId7" action="ppaction://hlinksldjump" highlightClick="1"/>
          </p:cNvPr>
          <p:cNvSpPr>
            <a:spLocks noChangeArrowheads="1"/>
          </p:cNvSpPr>
          <p:nvPr/>
        </p:nvSpPr>
        <p:spPr bwMode="auto">
          <a:xfrm>
            <a:off x="7626350" y="4953000"/>
            <a:ext cx="1517650" cy="3810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200" b="1" dirty="0"/>
              <a:t>Theodore of </a:t>
            </a:r>
            <a:r>
              <a:rPr lang="en-CA" sz="1200" b="1" dirty="0" err="1"/>
              <a:t>Shoteb</a:t>
            </a:r>
            <a:endParaRPr lang="ar-EG" sz="1200" b="1" dirty="0"/>
          </a:p>
          <a:p>
            <a:pPr algn="ctr" rtl="1">
              <a:lnSpc>
                <a:spcPct val="80000"/>
              </a:lnSpc>
              <a:spcBef>
                <a:spcPct val="0"/>
              </a:spcBef>
            </a:pPr>
            <a:r>
              <a:rPr lang="ar-EG" sz="1400" b="1" dirty="0"/>
              <a:t>الأمير تادرس الشاطبى</a:t>
            </a:r>
            <a:endParaRPr lang="en-CA" sz="1400" b="1" dirty="0"/>
          </a:p>
        </p:txBody>
      </p:sp>
      <p:sp>
        <p:nvSpPr>
          <p:cNvPr id="19" name="AutoShape 36">
            <a:hlinkClick r:id="rId8" action="ppaction://hlinksldjump" highlightClick="1"/>
          </p:cNvPr>
          <p:cNvSpPr>
            <a:spLocks noChangeArrowheads="1"/>
          </p:cNvSpPr>
          <p:nvPr/>
        </p:nvSpPr>
        <p:spPr bwMode="auto">
          <a:xfrm>
            <a:off x="7626350" y="5867400"/>
            <a:ext cx="1517650" cy="381000"/>
          </a:xfrm>
          <a:prstGeom prst="actionButtonBlank">
            <a:avLst/>
          </a:prstGeom>
          <a:solidFill>
            <a:srgbClr val="800000"/>
          </a:solidFill>
          <a:ln w="9525">
            <a:noFill/>
            <a:miter lim="800000"/>
            <a:headEnd/>
            <a:tailEnd/>
          </a:ln>
        </p:spPr>
        <p:txBody>
          <a:bodyPr wrap="none" tIns="118800" bIns="118800" anchor="ctr"/>
          <a:lstStyle/>
          <a:p>
            <a:pPr algn="ctr">
              <a:spcBef>
                <a:spcPct val="0"/>
              </a:spcBef>
            </a:pPr>
            <a:r>
              <a:rPr lang="en-CA" sz="1200" b="1" dirty="0"/>
              <a:t>St-Mina</a:t>
            </a:r>
            <a:endParaRPr lang="ar-EG" sz="1200" b="1" dirty="0"/>
          </a:p>
          <a:p>
            <a:pPr algn="ctr">
              <a:lnSpc>
                <a:spcPct val="80000"/>
              </a:lnSpc>
              <a:spcBef>
                <a:spcPct val="0"/>
              </a:spcBef>
            </a:pPr>
            <a:r>
              <a:rPr lang="ar-EG" sz="1600" b="1" dirty="0"/>
              <a:t>مار مينا</a:t>
            </a:r>
            <a:endParaRPr lang="en-CA" sz="1600" b="1" dirty="0"/>
          </a:p>
        </p:txBody>
      </p:sp>
      <p:sp>
        <p:nvSpPr>
          <p:cNvPr id="20" name="AutoShape 54">
            <a:hlinkClick r:id="rId9" action="ppaction://hlinksldjump" highlightClick="1"/>
          </p:cNvPr>
          <p:cNvSpPr>
            <a:spLocks noChangeArrowheads="1"/>
          </p:cNvSpPr>
          <p:nvPr/>
        </p:nvSpPr>
        <p:spPr bwMode="auto">
          <a:xfrm>
            <a:off x="7626350" y="5410200"/>
            <a:ext cx="1517650" cy="3810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200" b="1" dirty="0"/>
              <a:t>St-</a:t>
            </a:r>
            <a:r>
              <a:rPr lang="en-CA" sz="1200" b="1" dirty="0" err="1"/>
              <a:t>Philopater</a:t>
            </a:r>
            <a:endParaRPr lang="ar-EG" sz="1200" b="1" dirty="0"/>
          </a:p>
          <a:p>
            <a:pPr algn="ctr" rtl="1">
              <a:lnSpc>
                <a:spcPct val="80000"/>
              </a:lnSpc>
              <a:spcBef>
                <a:spcPct val="0"/>
              </a:spcBef>
            </a:pPr>
            <a:r>
              <a:rPr lang="ar-EG" sz="1400" b="1" dirty="0"/>
              <a:t> فيلوباتير مرقوريوس</a:t>
            </a:r>
            <a:endParaRPr lang="en-CA" sz="1400" b="1" dirty="0"/>
          </a:p>
        </p:txBody>
      </p:sp>
      <p:sp>
        <p:nvSpPr>
          <p:cNvPr id="12" name="Action Button: Custom 11">
            <a:hlinkClick r:id="rId10"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84267" name="Group 43"/>
          <p:cNvGraphicFramePr>
            <a:graphicFrameLocks noGrp="1"/>
          </p:cNvGraphicFramePr>
          <p:nvPr/>
        </p:nvGraphicFramePr>
        <p:xfrm>
          <a:off x="457200" y="1295400"/>
          <a:ext cx="8382000" cy="4529328"/>
        </p:xfrm>
        <a:graphic>
          <a:graphicData uri="http://schemas.openxmlformats.org/drawingml/2006/table">
            <a:tbl>
              <a:tblPr/>
              <a:tblGrid>
                <a:gridCol w="5256508">
                  <a:extLst>
                    <a:ext uri="{9D8B030D-6E8A-4147-A177-3AD203B41FA5}">
                      <a16:colId xmlns:a16="http://schemas.microsoft.com/office/drawing/2014/main" val="20000"/>
                    </a:ext>
                  </a:extLst>
                </a:gridCol>
                <a:gridCol w="3125492">
                  <a:extLst>
                    <a:ext uri="{9D8B030D-6E8A-4147-A177-3AD203B41FA5}">
                      <a16:colId xmlns:a16="http://schemas.microsoft.com/office/drawing/2014/main" val="20001"/>
                    </a:ext>
                  </a:extLst>
                </a:gridCol>
              </a:tblGrid>
              <a:tr h="1371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Sept années entières,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Saint Georges a enduré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soixante dix rois impies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le jugeant tous les jours</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سبع سنين أكملها </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القديس جاورجيوس </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a:t>
                      </a:r>
                      <a:r>
                        <a:rPr kumimoji="0" lang="ar-EG" sz="2800" b="0" i="0" u="none" strike="noStrike" cap="none" normalizeH="0" baseline="0" dirty="0">
                          <a:ln>
                            <a:noFill/>
                          </a:ln>
                          <a:solidFill>
                            <a:schemeClr val="tx1"/>
                          </a:solidFill>
                          <a:effectLst/>
                          <a:latin typeface="Arial" charset="0"/>
                          <a:cs typeface="Arial" charset="0"/>
                        </a:rPr>
                        <a:t>سبعون </a:t>
                      </a:r>
                      <a:r>
                        <a:rPr kumimoji="0" lang="ar-SA" sz="2800" b="0" i="0" u="none" strike="noStrike" cap="none" normalizeH="0" baseline="0" dirty="0">
                          <a:ln>
                            <a:noFill/>
                          </a:ln>
                          <a:solidFill>
                            <a:schemeClr val="tx1"/>
                          </a:solidFill>
                          <a:effectLst/>
                          <a:latin typeface="Arial" charset="0"/>
                          <a:cs typeface="Arial" charset="0"/>
                        </a:rPr>
                        <a:t>ملكاً</a:t>
                      </a:r>
                      <a:r>
                        <a:rPr kumimoji="0" lang="ar-EG"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منافقين</a:t>
                      </a:r>
                      <a:r>
                        <a:rPr kumimoji="0" lang="ar-EG"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 يحكمون عليه كل يوم </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Sasf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n~rompi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afjokou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v/</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Gew~rgioc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e~re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pis~be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n~ouro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n~a~nomoc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eu</a:t>
                      </a:r>
                      <a:r>
                        <a:rPr kumimoji="0" lang="en-US" sz="3400" b="0" i="0" u="none" strike="noStrike" cap="none" normalizeH="0" baseline="0" dirty="0">
                          <a:ln>
                            <a:noFill/>
                          </a:ln>
                          <a:solidFill>
                            <a:srgbClr val="FFFF00"/>
                          </a:solidFill>
                          <a:effectLst/>
                          <a:latin typeface="Coptic1" pitchFamily="2" charset="0"/>
                          <a:cs typeface="Arial" charset="0"/>
                        </a:rPr>
                        <a:t>]hap </a:t>
                      </a:r>
                      <a:r>
                        <a:rPr kumimoji="0" lang="en-US" sz="3400" b="0" i="0" u="none" strike="noStrike" cap="none" normalizeH="0" baseline="0" dirty="0" err="1">
                          <a:ln>
                            <a:noFill/>
                          </a:ln>
                          <a:solidFill>
                            <a:srgbClr val="FFFF00"/>
                          </a:solidFill>
                          <a:effectLst/>
                          <a:latin typeface="Coptic1" pitchFamily="2" charset="0"/>
                          <a:cs typeface="Arial" charset="0"/>
                        </a:rPr>
                        <a:t>e~rof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ni</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graphicFrame>
        <p:nvGraphicFramePr>
          <p:cNvPr id="12084252" name="Group 28"/>
          <p:cNvGraphicFramePr>
            <a:graphicFrameLocks noGrp="1"/>
          </p:cNvGraphicFramePr>
          <p:nvPr/>
        </p:nvGraphicFramePr>
        <p:xfrm>
          <a:off x="914400" y="228600"/>
          <a:ext cx="7823200" cy="896112"/>
        </p:xfrm>
        <a:graphic>
          <a:graphicData uri="http://schemas.openxmlformats.org/drawingml/2006/table">
            <a:tbl>
              <a:tblPr/>
              <a:tblGrid>
                <a:gridCol w="4343400">
                  <a:extLst>
                    <a:ext uri="{9D8B030D-6E8A-4147-A177-3AD203B41FA5}">
                      <a16:colId xmlns:a16="http://schemas.microsoft.com/office/drawing/2014/main" val="20000"/>
                    </a:ext>
                  </a:extLst>
                </a:gridCol>
                <a:gridCol w="3479800">
                  <a:extLst>
                    <a:ext uri="{9D8B030D-6E8A-4147-A177-3AD203B41FA5}">
                      <a16:colId xmlns:a16="http://schemas.microsoft.com/office/drawing/2014/main" val="20001"/>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cs typeface="Arial" charset="0"/>
                        </a:rPr>
                        <a:t>DOXOLOGIE POUR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cs typeface="Arial" charset="0"/>
                        </a:rPr>
                        <a:t>SAINT GEORGES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dirty="0" err="1">
                          <a:ln>
                            <a:noFill/>
                          </a:ln>
                          <a:solidFill>
                            <a:schemeClr val="tx1"/>
                          </a:solidFill>
                          <a:effectLst/>
                          <a:latin typeface="Arial" charset="0"/>
                          <a:cs typeface="Arial" charset="0"/>
                        </a:rPr>
                        <a:t>ذكصولوجية</a:t>
                      </a:r>
                      <a:r>
                        <a:rPr kumimoji="0" lang="ar-EG" sz="2400" b="1" i="0" u="none" strike="noStrike" cap="none" normalizeH="0" baseline="0" dirty="0">
                          <a:ln>
                            <a:noFill/>
                          </a:ln>
                          <a:solidFill>
                            <a:schemeClr val="tx1"/>
                          </a:solidFill>
                          <a:effectLst/>
                          <a:latin typeface="Arial" charset="0"/>
                          <a:cs typeface="Arial" charset="0"/>
                        </a:rPr>
                        <a:t> </a:t>
                      </a:r>
                      <a:endParaRPr kumimoji="0" lang="fr-FR" sz="2400" b="1"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dirty="0">
                          <a:ln>
                            <a:noFill/>
                          </a:ln>
                          <a:solidFill>
                            <a:schemeClr val="tx1"/>
                          </a:solidFill>
                          <a:effectLst/>
                          <a:latin typeface="Arial" charset="0"/>
                          <a:cs typeface="Arial" charset="0"/>
                        </a:rPr>
                        <a:t>الشهيد </a:t>
                      </a:r>
                      <a:r>
                        <a:rPr kumimoji="0" lang="ar-EG" sz="2400" b="1" i="0" u="none" strike="noStrike" cap="none" normalizeH="0" baseline="0" dirty="0" err="1">
                          <a:ln>
                            <a:noFill/>
                          </a:ln>
                          <a:solidFill>
                            <a:schemeClr val="tx1"/>
                          </a:solidFill>
                          <a:effectLst/>
                          <a:latin typeface="Arial" charset="0"/>
                          <a:cs typeface="Arial" charset="0"/>
                        </a:rPr>
                        <a:t>مارجرجس</a:t>
                      </a:r>
                      <a:endParaRPr kumimoji="0" lang="en-CA" sz="24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10" name="Picture 14" descr="St George"/>
          <p:cNvPicPr>
            <a:picLocks noChangeAspect="1" noChangeArrowheads="1"/>
          </p:cNvPicPr>
          <p:nvPr/>
        </p:nvPicPr>
        <p:blipFill>
          <a:blip r:embed="rId4" cstate="print">
            <a:lum bright="30000" contrast="20000"/>
          </a:blip>
          <a:srcRect l="4091" r="20457" b="52646"/>
          <a:stretch>
            <a:fillRect/>
          </a:stretch>
        </p:blipFill>
        <p:spPr bwMode="auto">
          <a:xfrm>
            <a:off x="7315200" y="5249862"/>
            <a:ext cx="1828800" cy="1608138"/>
          </a:xfrm>
          <a:prstGeom prst="rect">
            <a:avLst/>
          </a:prstGeom>
          <a:noFill/>
          <a:ln w="9525">
            <a:noFill/>
            <a:miter lim="800000"/>
            <a:headEnd/>
            <a:tailEnd/>
          </a:ln>
        </p:spPr>
      </p:pic>
    </p:spTree>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86306" name="Group 34"/>
          <p:cNvGraphicFramePr>
            <a:graphicFrameLocks noGrp="1"/>
          </p:cNvGraphicFramePr>
          <p:nvPr/>
        </p:nvGraphicFramePr>
        <p:xfrm>
          <a:off x="609600" y="76200"/>
          <a:ext cx="8001000" cy="4870704"/>
        </p:xfrm>
        <a:graphic>
          <a:graphicData uri="http://schemas.openxmlformats.org/drawingml/2006/table">
            <a:tbl>
              <a:tblPr/>
              <a:tblGrid>
                <a:gridCol w="5017576">
                  <a:extLst>
                    <a:ext uri="{9D8B030D-6E8A-4147-A177-3AD203B41FA5}">
                      <a16:colId xmlns:a16="http://schemas.microsoft.com/office/drawing/2014/main" val="20000"/>
                    </a:ext>
                  </a:extLst>
                </a:gridCol>
                <a:gridCol w="2983424">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Ils n’ont pas pu détourner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ses idées, ni sa vraie Foi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ni son grand amour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pour le Roi, le Christ.</a:t>
                      </a:r>
                      <a:endParaRPr kumimoji="0" lang="en-US" sz="40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ولم يقدروا أن يميلوا أفكاره </a:t>
                      </a:r>
                      <a:br>
                        <a:rPr kumimoji="0" lang="ar-SA" sz="2800" b="0" i="0" u="none" strike="noStrike" cap="none" normalizeH="0" baseline="0" dirty="0">
                          <a:ln>
                            <a:noFill/>
                          </a:ln>
                          <a:solidFill>
                            <a:schemeClr val="tx1"/>
                          </a:solidFill>
                          <a:effectLst/>
                          <a:latin typeface="Arial" charset="0"/>
                          <a:cs typeface="Arial" charset="0"/>
                        </a:rPr>
                      </a:br>
                      <a:r>
                        <a:rPr kumimoji="0" lang="ar-SA" sz="2800" b="0" i="0" u="none" strike="noStrike" cap="none" normalizeH="0" baseline="0" dirty="0">
                          <a:ln>
                            <a:noFill/>
                          </a:ln>
                          <a:solidFill>
                            <a:schemeClr val="tx1"/>
                          </a:solidFill>
                          <a:effectLst/>
                          <a:latin typeface="Arial" charset="0"/>
                          <a:cs typeface="Arial" charset="0"/>
                        </a:rPr>
                        <a:t>ولا إيمان</a:t>
                      </a:r>
                      <a:r>
                        <a:rPr kumimoji="0" lang="ar-EG" sz="2800" b="0" i="0" u="none" strike="noStrike" cap="none" normalizeH="0" baseline="0" dirty="0">
                          <a:ln>
                            <a:noFill/>
                          </a:ln>
                          <a:solidFill>
                            <a:schemeClr val="tx1"/>
                          </a:solidFill>
                          <a:effectLst/>
                          <a:latin typeface="Arial" charset="0"/>
                          <a:cs typeface="Arial" charset="0"/>
                        </a:rPr>
                        <a:t>ه</a:t>
                      </a:r>
                      <a:r>
                        <a:rPr kumimoji="0" lang="ar-SA" sz="2800" b="0" i="0" u="none" strike="noStrike" cap="none" normalizeH="0" baseline="0" dirty="0">
                          <a:ln>
                            <a:noFill/>
                          </a:ln>
                          <a:solidFill>
                            <a:schemeClr val="tx1"/>
                          </a:solidFill>
                          <a:effectLst/>
                          <a:latin typeface="Arial" charset="0"/>
                          <a:cs typeface="Arial" charset="0"/>
                        </a:rPr>
                        <a:t> المستقيم </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ولا عظم محبته </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في الملك المسيح</a:t>
                      </a:r>
                      <a:r>
                        <a:rPr kumimoji="0" lang="ar-SA" sz="2400" b="0" i="0" u="none" strike="noStrike" cap="none" normalizeH="0" baseline="0" dirty="0">
                          <a:ln>
                            <a:noFill/>
                          </a:ln>
                          <a:solidFill>
                            <a:schemeClr val="tx1"/>
                          </a:solidFill>
                          <a:effectLst/>
                          <a:latin typeface="Arial" charset="0"/>
                          <a:cs typeface="Arial" charset="0"/>
                        </a:rPr>
                        <a:t> </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M~pous~vwnh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m~peflogicmoc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oude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pefnah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etcoutwn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oude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tefnis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n~a~gap</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e~qoun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e~p~ouro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4" name="Picture 14" descr="St George"/>
          <p:cNvPicPr>
            <a:picLocks noChangeAspect="1" noChangeArrowheads="1"/>
          </p:cNvPicPr>
          <p:nvPr/>
        </p:nvPicPr>
        <p:blipFill>
          <a:blip r:embed="rId4" cstate="print">
            <a:lum bright="30000" contrast="20000"/>
          </a:blip>
          <a:srcRect l="4091" r="20457" b="52646"/>
          <a:stretch>
            <a:fillRect/>
          </a:stretch>
        </p:blipFill>
        <p:spPr bwMode="auto">
          <a:xfrm>
            <a:off x="2362200" y="5105400"/>
            <a:ext cx="1828800" cy="1608138"/>
          </a:xfrm>
          <a:prstGeom prst="rect">
            <a:avLst/>
          </a:prstGeom>
          <a:noFill/>
          <a:ln w="9525">
            <a:noFill/>
            <a:miter lim="800000"/>
            <a:headEnd/>
            <a:tailEnd/>
          </a:ln>
        </p:spPr>
      </p:pic>
    </p:spTree>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88348" name="Group 28"/>
          <p:cNvGraphicFramePr>
            <a:graphicFrameLocks noGrp="1"/>
          </p:cNvGraphicFramePr>
          <p:nvPr/>
        </p:nvGraphicFramePr>
        <p:xfrm>
          <a:off x="381000" y="152400"/>
          <a:ext cx="8534400" cy="4456176"/>
        </p:xfrm>
        <a:graphic>
          <a:graphicData uri="http://schemas.openxmlformats.org/drawingml/2006/table">
            <a:tbl>
              <a:tblPr/>
              <a:tblGrid>
                <a:gridCol w="5508567">
                  <a:extLst>
                    <a:ext uri="{9D8B030D-6E8A-4147-A177-3AD203B41FA5}">
                      <a16:colId xmlns:a16="http://schemas.microsoft.com/office/drawing/2014/main" val="20000"/>
                    </a:ext>
                  </a:extLst>
                </a:gridCol>
                <a:gridCol w="3025833">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Et il chantait avec David :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toutes les nations m’ont cerné, mais au nom de Jésus mon Dieu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je les ai détruites.</a:t>
                      </a:r>
                      <a:endParaRPr kumimoji="0" lang="en-US" sz="40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وكان يرتل مع داود قائلاً: أحاط</a:t>
                      </a:r>
                      <a:r>
                        <a:rPr kumimoji="0" lang="en-CA"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بي جميع الأمم </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لكن بإسم يسوع</a:t>
                      </a:r>
                      <a:r>
                        <a:rPr kumimoji="0" lang="ar-EG"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إلهي</a:t>
                      </a:r>
                      <a:r>
                        <a:rPr kumimoji="0" lang="ar-EG"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 أنتقمت منهم</a:t>
                      </a:r>
                      <a:r>
                        <a:rPr kumimoji="0" lang="ar-SA" sz="2400" b="0" i="0" u="none" strike="noStrike" cap="none" normalizeH="0" baseline="0" dirty="0">
                          <a:ln>
                            <a:noFill/>
                          </a:ln>
                          <a:solidFill>
                            <a:schemeClr val="tx1"/>
                          </a:solidFill>
                          <a:effectLst/>
                          <a:latin typeface="Arial" charset="0"/>
                          <a:cs typeface="Arial" charset="0"/>
                        </a:rPr>
                        <a:t> </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Nafer'alin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Dauid</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aukw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nieynoc</a:t>
                      </a:r>
                      <a:r>
                        <a:rPr kumimoji="0" lang="en-US" sz="3400" b="0" i="0" u="none" strike="noStrike" cap="none" normalizeH="0" baseline="0" dirty="0">
                          <a:ln>
                            <a:noFill/>
                          </a:ln>
                          <a:solidFill>
                            <a:srgbClr val="FFFF00"/>
                          </a:solidFill>
                          <a:effectLst/>
                          <a:latin typeface="Coptic1" pitchFamily="2" charset="0"/>
                          <a:cs typeface="Arial" charset="0"/>
                        </a:rPr>
                        <a:t> t/</a:t>
                      </a:r>
                      <a:r>
                        <a:rPr kumimoji="0" lang="en-US" sz="3400" b="0" i="0" u="none" strike="noStrike" cap="none" normalizeH="0" baseline="0" dirty="0" err="1">
                          <a:ln>
                            <a:noFill/>
                          </a:ln>
                          <a:solidFill>
                            <a:srgbClr val="FFFF00"/>
                          </a:solidFill>
                          <a:effectLst/>
                          <a:latin typeface="Coptic1" pitchFamily="2" charset="0"/>
                          <a:cs typeface="Arial" charset="0"/>
                        </a:rPr>
                        <a:t>rou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alla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v~ran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a:t>
                      </a:r>
                      <a:r>
                        <a:rPr kumimoji="0" lang="en-US" sz="3400" b="0" i="0" u="none" strike="noStrike" cap="none" normalizeH="0" baseline="0" dirty="0">
                          <a:ln>
                            <a:noFill/>
                          </a:ln>
                          <a:solidFill>
                            <a:srgbClr val="FFFF00"/>
                          </a:solidFill>
                          <a:effectLst/>
                          <a:latin typeface="Coptic1" pitchFamily="2" charset="0"/>
                          <a:cs typeface="Arial" charset="0"/>
                        </a:rPr>
                        <a:t>/#c# </a:t>
                      </a:r>
                      <a:r>
                        <a:rPr kumimoji="0" lang="en-US" sz="3400" b="0" i="0" u="none" strike="noStrike" cap="none" normalizeH="0" baseline="0" dirty="0" err="1">
                          <a:ln>
                            <a:noFill/>
                          </a:ln>
                          <a:solidFill>
                            <a:srgbClr val="FFFF00"/>
                          </a:solidFill>
                          <a:effectLst/>
                          <a:latin typeface="Coptic1" pitchFamily="2" charset="0"/>
                          <a:cs typeface="Arial" charset="0"/>
                        </a:rPr>
                        <a:t>Panou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ai</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m~p~sis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nemwou</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4" name="Picture 14" descr="St George"/>
          <p:cNvPicPr>
            <a:picLocks noChangeAspect="1" noChangeArrowheads="1"/>
          </p:cNvPicPr>
          <p:nvPr/>
        </p:nvPicPr>
        <p:blipFill>
          <a:blip r:embed="rId4" cstate="print">
            <a:lum bright="30000" contrast="20000"/>
          </a:blip>
          <a:srcRect l="4091" r="20457" b="52646"/>
          <a:stretch>
            <a:fillRect/>
          </a:stretch>
        </p:blipFill>
        <p:spPr bwMode="auto">
          <a:xfrm>
            <a:off x="2362200" y="5105400"/>
            <a:ext cx="1828800" cy="1608138"/>
          </a:xfrm>
          <a:prstGeom prst="rect">
            <a:avLst/>
          </a:prstGeom>
          <a:noFill/>
          <a:ln w="9525">
            <a:noFill/>
            <a:miter lim="800000"/>
            <a:headEnd/>
            <a:tailEnd/>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82237" name="Group 29"/>
          <p:cNvGraphicFramePr>
            <a:graphicFrameLocks noGrp="1"/>
          </p:cNvGraphicFramePr>
          <p:nvPr/>
        </p:nvGraphicFramePr>
        <p:xfrm>
          <a:off x="1371600" y="228600"/>
          <a:ext cx="6629400" cy="6538913"/>
        </p:xfrm>
        <a:graphic>
          <a:graphicData uri="http://schemas.openxmlformats.org/drawingml/2006/table">
            <a:tbl>
              <a:tblPr/>
              <a:tblGrid>
                <a:gridCol w="6629400">
                  <a:extLst>
                    <a:ext uri="{9D8B030D-6E8A-4147-A177-3AD203B41FA5}">
                      <a16:colId xmlns:a16="http://schemas.microsoft.com/office/drawing/2014/main" val="20000"/>
                    </a:ext>
                  </a:extLst>
                </a:gridCol>
              </a:tblGrid>
              <a:tr h="1528763">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charset="0"/>
                        </a:rPr>
                        <a:t>السلام لساداتي </a:t>
                      </a:r>
                      <a:r>
                        <a:rPr kumimoji="0" lang="ar-SA" altLang="zh-CN" sz="2800" b="0" i="0" u="none" strike="noStrike" cap="none" normalizeH="0" baseline="0" dirty="0" err="1">
                          <a:ln>
                            <a:noFill/>
                          </a:ln>
                          <a:solidFill>
                            <a:schemeClr val="tx1"/>
                          </a:solidFill>
                          <a:effectLst/>
                          <a:latin typeface="Arial" charset="0"/>
                          <a:cs typeface="Arial" charset="0"/>
                        </a:rPr>
                        <a:t>وأبائي</a:t>
                      </a:r>
                      <a:r>
                        <a:rPr kumimoji="0" lang="ar-SA" altLang="zh-CN" sz="2800" b="0" i="0" u="none" strike="noStrike" cap="none" normalizeH="0" baseline="0" dirty="0">
                          <a:ln>
                            <a:noFill/>
                          </a:ln>
                          <a:solidFill>
                            <a:schemeClr val="tx1"/>
                          </a:solidFill>
                          <a:effectLst/>
                          <a:latin typeface="Arial" charset="0"/>
                          <a:cs typeface="Arial" charset="0"/>
                        </a:rPr>
                        <a:t> الرسل </a:t>
                      </a:r>
                      <a:endParaRPr kumimoji="0" lang="ar-EG" altLang="zh-CN" sz="28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charset="0"/>
                        </a:rPr>
                        <a:t>السلام لتلاميذ</a:t>
                      </a:r>
                      <a:endParaRPr kumimoji="0" lang="ar-EG" altLang="zh-CN" sz="28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charset="0"/>
                        </a:rPr>
                        <a:t>ربنا يسوع المسيح</a:t>
                      </a:r>
                      <a:r>
                        <a:rPr kumimoji="0" lang="ar-EG" altLang="zh-CN" sz="2800" b="0" i="0" u="none" strike="noStrike" cap="none" normalizeH="0" baseline="0" dirty="0">
                          <a:ln>
                            <a:noFill/>
                          </a:ln>
                          <a:solidFill>
                            <a:schemeClr val="tx1"/>
                          </a:solidFill>
                          <a:effectLst/>
                          <a:latin typeface="Arial" charset="0"/>
                          <a:cs typeface="Arial" charset="0"/>
                        </a:rPr>
                        <a:t>.</a:t>
                      </a:r>
                      <a:endParaRPr kumimoji="0" lang="en-US" sz="2800" b="0" i="0" u="none" strike="noStrike" cap="none" normalizeH="0" baseline="0" dirty="0">
                        <a:ln>
                          <a:noFill/>
                        </a:ln>
                        <a:solidFill>
                          <a:schemeClr val="tx1"/>
                        </a:solidFill>
                        <a:effectLst/>
                        <a:latin typeface="Arial" charset="0"/>
                        <a:cs typeface="Arial" charset="0"/>
                      </a:endParaRPr>
                    </a:p>
                  </a:txBody>
                  <a:tcPr marL="90000" marR="90000"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447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&lt;ere </a:t>
                      </a:r>
                      <a:r>
                        <a:rPr kumimoji="0" lang="en-US" sz="3200" b="0" i="0" u="none" strike="noStrike" cap="none" normalizeH="0" baseline="0" dirty="0" err="1">
                          <a:ln>
                            <a:noFill/>
                          </a:ln>
                          <a:solidFill>
                            <a:srgbClr val="FFFF00"/>
                          </a:solidFill>
                          <a:effectLst/>
                          <a:latin typeface="Coptic1" pitchFamily="2" charset="0"/>
                          <a:cs typeface="Arial" charset="0"/>
                        </a:rPr>
                        <a:t>na</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oic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n~io</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n~a~poctoloc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,ere </a:t>
                      </a:r>
                      <a:r>
                        <a:rPr kumimoji="0" lang="en-US" sz="3200" b="0" i="0" u="none" strike="noStrike" cap="none" normalizeH="0" baseline="0" dirty="0" err="1">
                          <a:ln>
                            <a:noFill/>
                          </a:ln>
                          <a:solidFill>
                            <a:srgbClr val="FFFF00"/>
                          </a:solidFill>
                          <a:effectLst/>
                          <a:latin typeface="Coptic1" pitchFamily="2" charset="0"/>
                          <a:cs typeface="Arial" charset="0"/>
                        </a:rPr>
                        <a:t>nimay</a:t>
                      </a:r>
                      <a:r>
                        <a:rPr kumimoji="0" lang="en-US" sz="3200" b="0" i="0" u="none" strike="noStrike" cap="none" normalizeH="0" baseline="0" dirty="0">
                          <a:ln>
                            <a:noFill/>
                          </a:ln>
                          <a:solidFill>
                            <a:srgbClr val="FFFF00"/>
                          </a:solidFill>
                          <a:effectLst/>
                          <a:latin typeface="Coptic1" pitchFamily="2" charset="0"/>
                          <a:cs typeface="Arial" charset="0"/>
                        </a:rPr>
                        <a:t>/t/c:</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Pen[</a:t>
                      </a:r>
                      <a:r>
                        <a:rPr kumimoji="0" lang="en-US" sz="3200" b="0" i="0" u="none" strike="noStrike" cap="none" normalizeH="0" baseline="0" dirty="0" err="1">
                          <a:ln>
                            <a:noFill/>
                          </a:ln>
                          <a:solidFill>
                            <a:srgbClr val="FFFF00"/>
                          </a:solidFill>
                          <a:effectLst/>
                          <a:latin typeface="Coptic1" pitchFamily="2" charset="0"/>
                          <a:cs typeface="Arial" charset="0"/>
                        </a:rPr>
                        <a:t>oic</a:t>
                      </a:r>
                      <a:r>
                        <a:rPr kumimoji="0" lang="en-US" sz="3200" b="0" i="0" u="none" strike="noStrike" cap="none" normalizeH="0" baseline="0" dirty="0">
                          <a:ln>
                            <a:noFill/>
                          </a:ln>
                          <a:solidFill>
                            <a:srgbClr val="FFFF00"/>
                          </a:solidFill>
                          <a:effectLst/>
                          <a:latin typeface="Coptic1" pitchFamily="2" charset="0"/>
                          <a:cs typeface="Arial" charset="0"/>
                        </a:rPr>
                        <a:t> I/#c# </a:t>
                      </a:r>
                      <a:r>
                        <a:rPr kumimoji="0" lang="en-US" sz="3200" b="0" i="0" u="none" strike="noStrike" cap="none" normalizeH="0" baseline="0" dirty="0" err="1">
                          <a:ln>
                            <a:noFill/>
                          </a:ln>
                          <a:solidFill>
                            <a:srgbClr val="FFFF00"/>
                          </a:solidFill>
                          <a:effectLst/>
                          <a:latin typeface="Coptic1" pitchFamily="2" charset="0"/>
                          <a:cs typeface="Arial" charset="0"/>
                        </a:rPr>
                        <a:t>P,#c</a:t>
                      </a:r>
                      <a:r>
                        <a:rPr kumimoji="0" lang="en-US" sz="3200" b="0" i="0" u="none" strike="noStrike" cap="none" normalizeH="0" baseline="0" dirty="0">
                          <a:ln>
                            <a:noFill/>
                          </a:ln>
                          <a:solidFill>
                            <a:srgbClr val="FFFF00"/>
                          </a:solidFill>
                          <a:effectLst/>
                          <a:latin typeface="Coptic1" pitchFamily="2" charset="0"/>
                          <a:cs typeface="Arial" charset="0"/>
                        </a:rPr>
                        <a:t>#.</a:t>
                      </a:r>
                    </a:p>
                  </a:txBody>
                  <a:tcPr marL="90000" marR="90000" marT="0" marB="0"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565400">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Salut </a:t>
                      </a:r>
                      <a:r>
                        <a:rPr kumimoji="0" lang="fr-CA"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pitchFamily="34" charset="0"/>
                        </a:rPr>
                        <a:t> mes seigneurs et pères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Les apôtres;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Salut aux disciples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de notre Seigneur Jésus-Christ </a:t>
                      </a:r>
                    </a:p>
                  </a:txBody>
                  <a:tcPr marL="90000" marR="90000" marT="0" marB="0"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90394" name="Group 26"/>
          <p:cNvGraphicFramePr>
            <a:graphicFrameLocks noGrp="1"/>
          </p:cNvGraphicFramePr>
          <p:nvPr/>
        </p:nvGraphicFramePr>
        <p:xfrm>
          <a:off x="533400" y="192024"/>
          <a:ext cx="8305800" cy="4532376"/>
        </p:xfrm>
        <a:graphic>
          <a:graphicData uri="http://schemas.openxmlformats.org/drawingml/2006/table">
            <a:tbl>
              <a:tblPr/>
              <a:tblGrid>
                <a:gridCol w="5067946">
                  <a:extLst>
                    <a:ext uri="{9D8B030D-6E8A-4147-A177-3AD203B41FA5}">
                      <a16:colId xmlns:a16="http://schemas.microsoft.com/office/drawing/2014/main" val="20000"/>
                    </a:ext>
                  </a:extLst>
                </a:gridCol>
                <a:gridCol w="3237854">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Grand est ton honneur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ô mon maître le roi Georges.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Le Christ se réjouit avec toi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dans la Jérusalem céleste.</a:t>
                      </a:r>
                      <a:endParaRPr kumimoji="0" lang="en-US" sz="40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عظيمة هي كرامتك</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يا سيدي الملك جاورجيوس</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المسيح يفرح معك</a:t>
                      </a:r>
                      <a:r>
                        <a:rPr kumimoji="0" lang="ar-EG" sz="28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في أورشليم السمائية </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Ounis</a:t>
                      </a:r>
                      <a:r>
                        <a:rPr kumimoji="0" lang="en-US" sz="3400" b="0" i="0" u="none" strike="noStrike" cap="none" normalizeH="0" baseline="0" dirty="0">
                          <a:ln>
                            <a:noFill/>
                          </a:ln>
                          <a:solidFill>
                            <a:srgbClr val="FFFF00"/>
                          </a:solidFill>
                          <a:effectLst/>
                          <a:latin typeface="Coptic1" pitchFamily="2" charset="0"/>
                          <a:cs typeface="Arial" charset="0"/>
                        </a:rPr>
                        <a:t>] gar </a:t>
                      </a:r>
                      <a:r>
                        <a:rPr kumimoji="0" lang="en-US" sz="3400" b="0" i="0" u="none" strike="noStrike" cap="none" normalizeH="0" baseline="0" dirty="0" err="1">
                          <a:ln>
                            <a:noFill/>
                          </a:ln>
                          <a:solidFill>
                            <a:srgbClr val="FFFF00"/>
                          </a:solidFill>
                          <a:effectLst/>
                          <a:latin typeface="Coptic1" pitchFamily="2" charset="0"/>
                          <a:cs typeface="Arial" charset="0"/>
                        </a:rPr>
                        <a:t>pe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pektaio</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Pa[</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p~ouro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Gew~rgioc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rasi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nemak</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Ieroucal</a:t>
                      </a:r>
                      <a:r>
                        <a:rPr kumimoji="0" lang="en-US" sz="3400" b="0" i="0" u="none" strike="noStrike" cap="none" normalizeH="0" baseline="0" dirty="0">
                          <a:ln>
                            <a:noFill/>
                          </a:ln>
                          <a:solidFill>
                            <a:srgbClr val="FFFF00"/>
                          </a:solidFill>
                          <a:effectLst/>
                          <a:latin typeface="Coptic1" pitchFamily="2" charset="0"/>
                          <a:cs typeface="Arial" charset="0"/>
                        </a:rPr>
                        <a:t>/m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t~ve</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14" descr="St George"/>
          <p:cNvPicPr>
            <a:picLocks noChangeAspect="1" noChangeArrowheads="1"/>
          </p:cNvPicPr>
          <p:nvPr/>
        </p:nvPicPr>
        <p:blipFill>
          <a:blip r:embed="rId4" cstate="print">
            <a:lum bright="30000" contrast="20000"/>
          </a:blip>
          <a:srcRect l="4091" r="20457" b="52646"/>
          <a:stretch>
            <a:fillRect/>
          </a:stretch>
        </p:blipFill>
        <p:spPr bwMode="auto">
          <a:xfrm>
            <a:off x="2362200" y="5105400"/>
            <a:ext cx="1828800" cy="1608138"/>
          </a:xfrm>
          <a:prstGeom prst="rect">
            <a:avLst/>
          </a:prstGeom>
          <a:noFill/>
          <a:ln w="9525">
            <a:noFill/>
            <a:miter lim="800000"/>
            <a:headEnd/>
            <a:tailEnd/>
          </a:ln>
        </p:spPr>
      </p:pic>
    </p:spTree>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92440" name="Group 24"/>
          <p:cNvGraphicFramePr>
            <a:graphicFrameLocks noGrp="1"/>
          </p:cNvGraphicFramePr>
          <p:nvPr/>
        </p:nvGraphicFramePr>
        <p:xfrm>
          <a:off x="533400" y="152400"/>
          <a:ext cx="8305800" cy="4529328"/>
        </p:xfrm>
        <a:graphic>
          <a:graphicData uri="http://schemas.openxmlformats.org/drawingml/2006/table">
            <a:tbl>
              <a:tblPr/>
              <a:tblGrid>
                <a:gridCol w="4856781">
                  <a:extLst>
                    <a:ext uri="{9D8B030D-6E8A-4147-A177-3AD203B41FA5}">
                      <a16:colId xmlns:a16="http://schemas.microsoft.com/office/drawing/2014/main" val="20000"/>
                    </a:ext>
                  </a:extLst>
                </a:gridCol>
                <a:gridCol w="3449019">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Salut à toi ô martyr,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salut au héros courageux,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salut au persévérant,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mon maître le roi Georges.</a:t>
                      </a:r>
                      <a:endParaRPr kumimoji="0" lang="en-US" sz="40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السلام لك أيها الشهيد </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السلام للشجاع المجاهد </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السلام للابس الجهاد</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سيدي الملك جاورجيوس </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&lt;ere </a:t>
                      </a:r>
                      <a:r>
                        <a:rPr kumimoji="0" lang="en-US" sz="3400" b="0" i="0" u="none" strike="noStrike" cap="none" normalizeH="0" baseline="0" dirty="0" err="1">
                          <a:ln>
                            <a:noFill/>
                          </a:ln>
                          <a:solidFill>
                            <a:srgbClr val="FFFF00"/>
                          </a:solidFill>
                          <a:effectLst/>
                          <a:latin typeface="Coptic1" pitchFamily="2" charset="0"/>
                          <a:cs typeface="Arial" charset="0"/>
                        </a:rPr>
                        <a:t>nak</a:t>
                      </a:r>
                      <a:r>
                        <a:rPr kumimoji="0" lang="en-US" sz="3400" b="0" i="0" u="none" strike="noStrike" cap="none" normalizeH="0" baseline="0" dirty="0">
                          <a:ln>
                            <a:noFill/>
                          </a:ln>
                          <a:solidFill>
                            <a:srgbClr val="FFFF00"/>
                          </a:solidFill>
                          <a:effectLst/>
                          <a:latin typeface="Coptic1" pitchFamily="2" charset="0"/>
                          <a:cs typeface="Arial" charset="0"/>
                        </a:rPr>
                        <a:t> w~ </a:t>
                      </a:r>
                      <a:r>
                        <a:rPr kumimoji="0" lang="en-US" sz="3400" b="0" i="0" u="none" strike="noStrike" cap="none" normalizeH="0" baseline="0" dirty="0" err="1">
                          <a:ln>
                            <a:noFill/>
                          </a:ln>
                          <a:solidFill>
                            <a:srgbClr val="FFFF00"/>
                          </a:solidFill>
                          <a:effectLst/>
                          <a:latin typeface="Coptic1" pitchFamily="2" charset="0"/>
                          <a:cs typeface="Arial" charset="0"/>
                        </a:rPr>
                        <a:t>pimarturoc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,ere </a:t>
                      </a:r>
                      <a:r>
                        <a:rPr kumimoji="0" lang="en-US" sz="3400" b="0" i="0" u="none" strike="noStrike" cap="none" normalizeH="0" baseline="0" dirty="0" err="1">
                          <a:ln>
                            <a:noFill/>
                          </a:ln>
                          <a:solidFill>
                            <a:srgbClr val="FFFF00"/>
                          </a:solidFill>
                          <a:effectLst/>
                          <a:latin typeface="Coptic1" pitchFamily="2" charset="0"/>
                          <a:cs typeface="Arial" charset="0"/>
                        </a:rPr>
                        <a:t>piswij</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n~genneoc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,ere </a:t>
                      </a:r>
                      <a:r>
                        <a:rPr kumimoji="0" lang="en-US" sz="3400" b="0" i="0" u="none" strike="noStrike" cap="none" normalizeH="0" baseline="0" dirty="0" err="1">
                          <a:ln>
                            <a:noFill/>
                          </a:ln>
                          <a:solidFill>
                            <a:srgbClr val="FFFF00"/>
                          </a:solidFill>
                          <a:effectLst/>
                          <a:latin typeface="Coptic1" pitchFamily="2" charset="0"/>
                          <a:cs typeface="Arial" charset="0"/>
                        </a:rPr>
                        <a:t>piaylovoroc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pa[</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p~ouro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Gew~rgioc</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14" descr="St George"/>
          <p:cNvPicPr>
            <a:picLocks noChangeAspect="1" noChangeArrowheads="1"/>
          </p:cNvPicPr>
          <p:nvPr/>
        </p:nvPicPr>
        <p:blipFill>
          <a:blip r:embed="rId4" cstate="print">
            <a:lum bright="30000" contrast="20000"/>
          </a:blip>
          <a:srcRect l="4091" r="20457" b="52646"/>
          <a:stretch>
            <a:fillRect/>
          </a:stretch>
        </p:blipFill>
        <p:spPr bwMode="auto">
          <a:xfrm>
            <a:off x="2362200" y="5105400"/>
            <a:ext cx="1828800" cy="1608138"/>
          </a:xfrm>
          <a:prstGeom prst="rect">
            <a:avLst/>
          </a:prstGeom>
          <a:noFill/>
          <a:ln w="9525">
            <a:noFill/>
            <a:miter lim="800000"/>
            <a:headEnd/>
            <a:tailEnd/>
          </a:ln>
        </p:spPr>
      </p:pic>
    </p:spTree>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94488" name="Group 24"/>
          <p:cNvGraphicFramePr>
            <a:graphicFrameLocks noGrp="1"/>
          </p:cNvGraphicFramePr>
          <p:nvPr/>
        </p:nvGraphicFramePr>
        <p:xfrm>
          <a:off x="76200" y="76200"/>
          <a:ext cx="8991600" cy="4956048"/>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Implore le Seigneur pour nous,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le persévérant martyr,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mon maître le roi Georges,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pour qu’Il nous pardonne nos péchés.</a:t>
                      </a:r>
                      <a:endParaRPr kumimoji="0" lang="en-US" sz="40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أطلب</a:t>
                      </a:r>
                      <a:r>
                        <a:rPr kumimoji="0" lang="ar-EG" sz="3200" b="0" i="0" u="none" strike="noStrike" cap="none" normalizeH="0" baseline="0" dirty="0">
                          <a:ln>
                            <a:noFill/>
                          </a:ln>
                          <a:solidFill>
                            <a:schemeClr val="tx1"/>
                          </a:solidFill>
                          <a:effectLst/>
                          <a:latin typeface="Arial" charset="0"/>
                          <a:cs typeface="Arial" charset="0"/>
                        </a:rPr>
                        <a:t> من الرب عنا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أيها الشهيد المجاهد سيدي الملك جاورجيوس </a:t>
                      </a:r>
                      <a:br>
                        <a:rPr kumimoji="0" lang="ar-SA" sz="3200" b="0" i="0" u="none" strike="noStrike" cap="none" normalizeH="0" baseline="0" dirty="0">
                          <a:ln>
                            <a:noFill/>
                          </a:ln>
                          <a:solidFill>
                            <a:schemeClr val="tx1"/>
                          </a:solidFill>
                          <a:effectLst/>
                          <a:latin typeface="Arial" charset="0"/>
                          <a:cs typeface="Arial" charset="0"/>
                        </a:rPr>
                      </a:br>
                      <a:r>
                        <a:rPr kumimoji="0" lang="ar-SA" sz="3200" b="0" i="0" u="none" strike="noStrike" cap="none" normalizeH="0" baseline="0" dirty="0">
                          <a:ln>
                            <a:noFill/>
                          </a:ln>
                          <a:solidFill>
                            <a:schemeClr val="tx1"/>
                          </a:solidFill>
                          <a:effectLst/>
                          <a:latin typeface="Arial" charset="0"/>
                          <a:cs typeface="Arial" charset="0"/>
                        </a:rPr>
                        <a:t>ليغفر </a:t>
                      </a:r>
                      <a:r>
                        <a:rPr kumimoji="0" lang="ar-EG" sz="3200" b="0" i="0" u="none" strike="noStrike" cap="none" normalizeH="0" baseline="0" dirty="0">
                          <a:ln>
                            <a:noFill/>
                          </a:ln>
                          <a:solidFill>
                            <a:schemeClr val="tx1"/>
                          </a:solidFill>
                          <a:effectLst/>
                          <a:latin typeface="Arial" charset="0"/>
                          <a:cs typeface="Arial" charset="0"/>
                        </a:rPr>
                        <a:t>لنا خطايانا</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piaylovoroc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m~marturoc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pa[</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p~ouro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Gew~rgioc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pic>
        <p:nvPicPr>
          <p:cNvPr id="501768" name="Picture 14" descr="St George"/>
          <p:cNvPicPr>
            <a:picLocks noChangeAspect="1" noChangeArrowheads="1"/>
          </p:cNvPicPr>
          <p:nvPr/>
        </p:nvPicPr>
        <p:blipFill>
          <a:blip r:embed="rId3" cstate="print">
            <a:lum bright="30000" contrast="20000"/>
          </a:blip>
          <a:srcRect l="4091" r="20457" b="52646"/>
          <a:stretch>
            <a:fillRect/>
          </a:stretch>
        </p:blipFill>
        <p:spPr bwMode="auto">
          <a:xfrm>
            <a:off x="2362200" y="5105400"/>
            <a:ext cx="1828800" cy="1608138"/>
          </a:xfrm>
          <a:prstGeom prst="rect">
            <a:avLst/>
          </a:prstGeom>
          <a:noFill/>
          <a:ln w="9525">
            <a:noFill/>
            <a:miter lim="800000"/>
            <a:headEnd/>
            <a:tailEnd/>
          </a:ln>
        </p:spPr>
      </p:pic>
      <p:sp>
        <p:nvSpPr>
          <p:cNvPr id="6" name="AutoShape 24">
            <a:hlinkClick r:id="rId4" action="ppaction://hlinksldjump" highlightClick="1"/>
          </p:cNvPr>
          <p:cNvSpPr>
            <a:spLocks noChangeArrowheads="1"/>
          </p:cNvSpPr>
          <p:nvPr/>
        </p:nvSpPr>
        <p:spPr bwMode="auto">
          <a:xfrm>
            <a:off x="7626350" y="4953000"/>
            <a:ext cx="1517650" cy="3810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200" b="1" dirty="0"/>
              <a:t>Theodore of </a:t>
            </a:r>
            <a:r>
              <a:rPr lang="en-CA" sz="1200" b="1" dirty="0" err="1"/>
              <a:t>Shoteb</a:t>
            </a:r>
            <a:endParaRPr lang="ar-EG" sz="1200" b="1" dirty="0"/>
          </a:p>
          <a:p>
            <a:pPr algn="ctr" rtl="1">
              <a:lnSpc>
                <a:spcPct val="80000"/>
              </a:lnSpc>
              <a:spcBef>
                <a:spcPct val="0"/>
              </a:spcBef>
            </a:pPr>
            <a:r>
              <a:rPr lang="ar-EG" sz="1400" b="1" dirty="0"/>
              <a:t>الأمير تادرس الشاطبى</a:t>
            </a:r>
            <a:endParaRPr lang="en-CA" sz="1400" b="1" dirty="0"/>
          </a:p>
        </p:txBody>
      </p:sp>
      <p:sp>
        <p:nvSpPr>
          <p:cNvPr id="9" name="AutoShape 24">
            <a:hlinkClick r:id="rId5"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10" name="AutoShape 24">
            <a:hlinkClick r:id="rId6"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11" name="AutoShape 36">
            <a:hlinkClick r:id="rId7" action="ppaction://hlinksldjump" highlightClick="1"/>
          </p:cNvPr>
          <p:cNvSpPr>
            <a:spLocks noChangeArrowheads="1"/>
          </p:cNvSpPr>
          <p:nvPr/>
        </p:nvSpPr>
        <p:spPr bwMode="auto">
          <a:xfrm>
            <a:off x="7626350" y="5867400"/>
            <a:ext cx="1517650" cy="381000"/>
          </a:xfrm>
          <a:prstGeom prst="actionButtonBlank">
            <a:avLst/>
          </a:prstGeom>
          <a:solidFill>
            <a:srgbClr val="800000"/>
          </a:solidFill>
          <a:ln w="9525">
            <a:noFill/>
            <a:miter lim="800000"/>
            <a:headEnd/>
            <a:tailEnd/>
          </a:ln>
        </p:spPr>
        <p:txBody>
          <a:bodyPr wrap="none" tIns="118800" bIns="118800" anchor="ctr"/>
          <a:lstStyle/>
          <a:p>
            <a:pPr algn="ctr">
              <a:spcBef>
                <a:spcPct val="0"/>
              </a:spcBef>
            </a:pPr>
            <a:r>
              <a:rPr lang="en-CA" sz="1200" b="1" dirty="0"/>
              <a:t>St-Mina</a:t>
            </a:r>
            <a:endParaRPr lang="ar-EG" sz="1200" b="1" dirty="0"/>
          </a:p>
          <a:p>
            <a:pPr algn="ctr">
              <a:lnSpc>
                <a:spcPct val="80000"/>
              </a:lnSpc>
              <a:spcBef>
                <a:spcPct val="0"/>
              </a:spcBef>
            </a:pPr>
            <a:r>
              <a:rPr lang="ar-EG" sz="1600" b="1" dirty="0"/>
              <a:t>مار مينا</a:t>
            </a:r>
            <a:endParaRPr lang="en-CA" sz="1600" b="1" dirty="0"/>
          </a:p>
        </p:txBody>
      </p:sp>
      <p:sp>
        <p:nvSpPr>
          <p:cNvPr id="12" name="AutoShape 54">
            <a:hlinkClick r:id="rId8" action="ppaction://hlinksldjump" highlightClick="1"/>
          </p:cNvPr>
          <p:cNvSpPr>
            <a:spLocks noChangeArrowheads="1"/>
          </p:cNvSpPr>
          <p:nvPr/>
        </p:nvSpPr>
        <p:spPr bwMode="auto">
          <a:xfrm>
            <a:off x="7626350" y="5410200"/>
            <a:ext cx="1517650" cy="3810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200" b="1" dirty="0"/>
              <a:t>St-</a:t>
            </a:r>
            <a:r>
              <a:rPr lang="en-CA" sz="1200" b="1" dirty="0" err="1"/>
              <a:t>Philopater</a:t>
            </a:r>
            <a:endParaRPr lang="ar-EG" sz="1200" b="1" dirty="0"/>
          </a:p>
          <a:p>
            <a:pPr algn="ctr" rtl="1">
              <a:lnSpc>
                <a:spcPct val="80000"/>
              </a:lnSpc>
              <a:spcBef>
                <a:spcPct val="0"/>
              </a:spcBef>
            </a:pPr>
            <a:r>
              <a:rPr lang="ar-EG" sz="1400" b="1" dirty="0"/>
              <a:t> فيلوباتير مرقوريوس</a:t>
            </a:r>
            <a:endParaRPr lang="en-CA" sz="1400" b="1" dirty="0"/>
          </a:p>
        </p:txBody>
      </p:sp>
      <p:sp>
        <p:nvSpPr>
          <p:cNvPr id="13" name="Action Button: Custom 12">
            <a:hlinkClick r:id="rId9"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587054" name="Group 46"/>
          <p:cNvGraphicFramePr>
            <a:graphicFrameLocks noGrp="1"/>
          </p:cNvGraphicFramePr>
          <p:nvPr/>
        </p:nvGraphicFramePr>
        <p:xfrm>
          <a:off x="76200" y="1008063"/>
          <a:ext cx="8991600" cy="5769039"/>
        </p:xfrm>
        <a:graphic>
          <a:graphicData uri="http://schemas.openxmlformats.org/drawingml/2006/table">
            <a:tbl>
              <a:tblPr/>
              <a:tblGrid>
                <a:gridCol w="60198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Our Lord Jesus Christ:</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was compassionate upon the tears</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the widow of Nain:</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he raised her son.</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ربنا يسوع المسيح</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تحنن على دموع</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أرملة نايين</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و أقام لها ابنها</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A~ Pen[</a:t>
                      </a:r>
                      <a:r>
                        <a:rPr kumimoji="0" lang="en-US" sz="3200" b="0" i="0" u="none" strike="noStrike" cap="none" normalizeH="0" baseline="0" dirty="0" err="1">
                          <a:ln>
                            <a:noFill/>
                          </a:ln>
                          <a:solidFill>
                            <a:srgbClr val="FFFF00"/>
                          </a:solidFill>
                          <a:effectLst/>
                          <a:latin typeface="Coptic1" pitchFamily="2" charset="0"/>
                          <a:cs typeface="Arial" charset="0"/>
                        </a:rPr>
                        <a:t>oic</a:t>
                      </a:r>
                      <a:r>
                        <a:rPr kumimoji="0" lang="en-US" sz="3200" b="0" i="0" u="none" strike="noStrike" cap="none" normalizeH="0" baseline="0" dirty="0">
                          <a:ln>
                            <a:noFill/>
                          </a:ln>
                          <a:solidFill>
                            <a:srgbClr val="FFFF00"/>
                          </a:solidFill>
                          <a:effectLst/>
                          <a:latin typeface="Coptic1" pitchFamily="2" charset="0"/>
                          <a:cs typeface="Arial" charset="0"/>
                        </a:rPr>
                        <a:t> I/#c# </a:t>
                      </a:r>
                      <a:r>
                        <a:rPr kumimoji="0" lang="en-US" sz="3200" b="0" i="0" u="none" strike="noStrike" cap="none" normalizeH="0" baseline="0" dirty="0" err="1">
                          <a:ln>
                            <a:noFill/>
                          </a:ln>
                          <a:solidFill>
                            <a:srgbClr val="FFFF00"/>
                          </a:solidFill>
                          <a:effectLst/>
                          <a:latin typeface="Coptic1" pitchFamily="2" charset="0"/>
                          <a:cs typeface="Arial" charset="0"/>
                        </a:rPr>
                        <a:t>P,#c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sanah~y</a:t>
                      </a:r>
                      <a:r>
                        <a:rPr kumimoji="0" lang="en-US" sz="3200" b="0" i="0" u="none" strike="noStrike" cap="none" normalizeH="0" baseline="0" dirty="0">
                          <a:ln>
                            <a:noFill/>
                          </a:ln>
                          <a:solidFill>
                            <a:srgbClr val="FFFF00"/>
                          </a:solidFill>
                          <a:effectLst/>
                          <a:latin typeface="Coptic1" pitchFamily="2" charset="0"/>
                          <a:cs typeface="Arial" charset="0"/>
                        </a:rPr>
                        <a:t>/f </a:t>
                      </a: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niermwoui</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ra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Nai~n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aftounoc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pecs</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ri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nac</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1"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Notre Seigneur Jésus Christ</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a été compatissant sur les larmes</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de la veuve de Na</a:t>
                      </a:r>
                      <a:r>
                        <a:rPr kumimoji="0" lang="en-US" sz="2800" b="0" i="0" u="none" strike="noStrike" cap="none" normalizeH="0" baseline="0">
                          <a:ln>
                            <a:noFill/>
                          </a:ln>
                          <a:solidFill>
                            <a:schemeClr val="tx1"/>
                          </a:solidFill>
                          <a:effectLst/>
                          <a:latin typeface="Arial" charset="0"/>
                          <a:cs typeface="Arial" charset="0"/>
                        </a:rPr>
                        <a:t>ï</a:t>
                      </a:r>
                      <a:r>
                        <a:rPr kumimoji="0" lang="fr-CA" sz="2800" b="0" i="0" u="none" strike="noStrike" cap="none" normalizeH="0" baseline="0">
                          <a:ln>
                            <a:noFill/>
                          </a:ln>
                          <a:solidFill>
                            <a:schemeClr val="tx1"/>
                          </a:solidFill>
                          <a:effectLst/>
                          <a:latin typeface="Arial" charset="0"/>
                          <a:cs typeface="Arial" charset="0"/>
                        </a:rPr>
                        <a:t>n</a:t>
                      </a:r>
                    </a:p>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Et il lui ressuscita son fils </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2587053" name="Group 45"/>
          <p:cNvGraphicFramePr>
            <a:graphicFrameLocks noGrp="1"/>
          </p:cNvGraphicFramePr>
          <p:nvPr/>
        </p:nvGraphicFramePr>
        <p:xfrm>
          <a:off x="762000" y="76200"/>
          <a:ext cx="7823200" cy="896112"/>
        </p:xfrm>
        <a:graphic>
          <a:graphicData uri="http://schemas.openxmlformats.org/drawingml/2006/table">
            <a:tbl>
              <a:tblPr/>
              <a:tblGrid>
                <a:gridCol w="4343400">
                  <a:extLst>
                    <a:ext uri="{9D8B030D-6E8A-4147-A177-3AD203B41FA5}">
                      <a16:colId xmlns:a16="http://schemas.microsoft.com/office/drawing/2014/main" val="20000"/>
                    </a:ext>
                  </a:extLst>
                </a:gridCol>
                <a:gridCol w="3479800">
                  <a:extLst>
                    <a:ext uri="{9D8B030D-6E8A-4147-A177-3AD203B41FA5}">
                      <a16:colId xmlns:a16="http://schemas.microsoft.com/office/drawing/2014/main" val="20001"/>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cs typeface="Arial" charset="0"/>
                        </a:rPr>
                        <a:t>DOXOLOGY FOR SAINT THEODORE OF SHOTEB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dirty="0" err="1">
                          <a:ln>
                            <a:noFill/>
                          </a:ln>
                          <a:solidFill>
                            <a:schemeClr val="tx1"/>
                          </a:solidFill>
                          <a:effectLst/>
                          <a:latin typeface="Arial" charset="0"/>
                          <a:cs typeface="Arial" charset="0"/>
                        </a:rPr>
                        <a:t>ذكصولوجية</a:t>
                      </a:r>
                      <a:r>
                        <a:rPr kumimoji="0" lang="ar-EG" sz="2400" b="1" i="0" u="none" strike="noStrike" cap="none" normalizeH="0" baseline="0" dirty="0">
                          <a:ln>
                            <a:noFill/>
                          </a:ln>
                          <a:solidFill>
                            <a:schemeClr val="tx1"/>
                          </a:solidFill>
                          <a:effectLst/>
                          <a:latin typeface="Arial" charset="0"/>
                          <a:cs typeface="Arial" charset="0"/>
                        </a:rPr>
                        <a:t> الشهيد </a:t>
                      </a: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dirty="0">
                          <a:ln>
                            <a:noFill/>
                          </a:ln>
                          <a:solidFill>
                            <a:schemeClr val="tx1"/>
                          </a:solidFill>
                          <a:effectLst/>
                          <a:latin typeface="Arial" charset="0"/>
                          <a:cs typeface="Arial" charset="0"/>
                        </a:rPr>
                        <a:t>الأمير تادرس </a:t>
                      </a:r>
                      <a:r>
                        <a:rPr kumimoji="0" lang="ar-EG" sz="2400" b="1" i="0" u="none" strike="noStrike" cap="none" normalizeH="0" baseline="0" dirty="0" err="1">
                          <a:ln>
                            <a:noFill/>
                          </a:ln>
                          <a:solidFill>
                            <a:schemeClr val="tx1"/>
                          </a:solidFill>
                          <a:effectLst/>
                          <a:latin typeface="Arial" charset="0"/>
                          <a:cs typeface="Arial" charset="0"/>
                        </a:rPr>
                        <a:t>الشاطبى</a:t>
                      </a:r>
                      <a:endParaRPr kumimoji="0" lang="en-CA" sz="24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502802" name="Picture 44" descr="Saint Theodore of Shotep"/>
          <p:cNvPicPr>
            <a:picLocks noChangeAspect="1" noChangeArrowheads="1"/>
          </p:cNvPicPr>
          <p:nvPr/>
        </p:nvPicPr>
        <p:blipFill>
          <a:blip r:embed="rId3" cstate="print">
            <a:lum bright="4000" contrast="10000"/>
          </a:blip>
          <a:srcRect/>
          <a:stretch>
            <a:fillRect/>
          </a:stretch>
        </p:blipFill>
        <p:spPr bwMode="auto">
          <a:xfrm>
            <a:off x="166688" y="2917825"/>
            <a:ext cx="1890712" cy="2416175"/>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589089" name="Group 33"/>
          <p:cNvGraphicFramePr>
            <a:graphicFrameLocks noGrp="1"/>
          </p:cNvGraphicFramePr>
          <p:nvPr>
            <p:extLst>
              <p:ext uri="{D42A27DB-BD31-4B8C-83A1-F6EECF244321}">
                <p14:modId xmlns:p14="http://schemas.microsoft.com/office/powerpoint/2010/main" val="4129664858"/>
              </p:ext>
            </p:extLst>
          </p:nvPr>
        </p:nvGraphicFramePr>
        <p:xfrm>
          <a:off x="76200" y="76200"/>
          <a:ext cx="8991600" cy="6410389"/>
        </p:xfrm>
        <a:graphic>
          <a:graphicData uri="http://schemas.openxmlformats.org/drawingml/2006/table">
            <a:tbl>
              <a:tblPr/>
              <a:tblGrid>
                <a:gridCol w="53340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All mankind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inhabitants of </a:t>
                      </a:r>
                      <a:r>
                        <a:rPr kumimoji="0" lang="en-US" sz="2800" b="0" i="0" u="none" strike="noStrike" cap="none" normalizeH="0" baseline="0" dirty="0" err="1">
                          <a:ln>
                            <a:noFill/>
                          </a:ln>
                          <a:solidFill>
                            <a:schemeClr val="tx1"/>
                          </a:solidFill>
                          <a:effectLst/>
                          <a:latin typeface="Arial" charset="0"/>
                          <a:cs typeface="Arial" charset="0"/>
                        </a:rPr>
                        <a:t>Eucaita</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saw your mighty power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Theodore the martyr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كل جنس البشر</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سكان اقليم افخيتوس</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نظروا قوتك العظيمة</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أيها الشهيد ثيؤدوروس</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Genoc</a:t>
                      </a:r>
                      <a:endParaRPr kumimoji="0" lang="en-US" sz="3200" b="0" i="0" u="none" strike="noStrike" cap="none" normalizeH="0" baseline="0" dirty="0">
                        <a:ln>
                          <a:noFill/>
                        </a:ln>
                        <a:solidFill>
                          <a:srgbClr val="FFFF00"/>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1"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Toute l'humanité</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les habitants d'Eucaita</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ont vu ton pouvoir puissant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O Theodore le martyr</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03816" name="Picture 30" descr="Saint Theodore of Shotep"/>
          <p:cNvPicPr>
            <a:picLocks noChangeAspect="1" noChangeArrowheads="1"/>
          </p:cNvPicPr>
          <p:nvPr/>
        </p:nvPicPr>
        <p:blipFill>
          <a:blip r:embed="rId3" cstate="print">
            <a:lum bright="4000" contrast="10000"/>
          </a:blip>
          <a:srcRect/>
          <a:stretch>
            <a:fillRect/>
          </a:stretch>
        </p:blipFill>
        <p:spPr bwMode="auto">
          <a:xfrm>
            <a:off x="0" y="3733800"/>
            <a:ext cx="1890713" cy="24161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591138" name="Group 34"/>
          <p:cNvGraphicFramePr>
            <a:graphicFrameLocks noGrp="1"/>
          </p:cNvGraphicFramePr>
          <p:nvPr/>
        </p:nvGraphicFramePr>
        <p:xfrm>
          <a:off x="76200" y="76200"/>
          <a:ext cx="8991600" cy="6744462"/>
        </p:xfrm>
        <a:graphic>
          <a:graphicData uri="http://schemas.openxmlformats.org/drawingml/2006/table">
            <a:tbl>
              <a:tblPr/>
              <a:tblGrid>
                <a:gridCol w="5867400">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When they saw your weapon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on your waist and you killed the dragon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slayer of young children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you saved the widow’s children</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لما نظروا سلاحك</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على وسطك و قتلت التنين</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مهلك الآطفال الصغار</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و أنقذت أولاد الأرملة</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8595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Mvnau</a:t>
                      </a:r>
                      <a:endParaRPr kumimoji="0" lang="en-US" sz="3200" b="0" i="0" u="none" strike="noStrike" cap="none" normalizeH="0" baseline="0" dirty="0">
                        <a:ln>
                          <a:noFill/>
                        </a:ln>
                        <a:solidFill>
                          <a:srgbClr val="FFFF00"/>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1"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Quand ils aperçurent ton arme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sur ta taille en tuant la bête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qui tuait les petits enfants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sauvant les fils de la veuve</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04840" name="Picture 14" descr="Saint Theodore of Shotep"/>
          <p:cNvPicPr>
            <a:picLocks noChangeAspect="1" noChangeArrowheads="1"/>
          </p:cNvPicPr>
          <p:nvPr/>
        </p:nvPicPr>
        <p:blipFill>
          <a:blip r:embed="rId3" cstate="print">
            <a:lum bright="4000" contrast="10000"/>
          </a:blip>
          <a:srcRect/>
          <a:stretch>
            <a:fillRect/>
          </a:stretch>
        </p:blipFill>
        <p:spPr bwMode="auto">
          <a:xfrm>
            <a:off x="7086600" y="1905000"/>
            <a:ext cx="1890713" cy="24161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593181" name="Group 29"/>
          <p:cNvGraphicFramePr>
            <a:graphicFrameLocks noGrp="1"/>
          </p:cNvGraphicFramePr>
          <p:nvPr/>
        </p:nvGraphicFramePr>
        <p:xfrm>
          <a:off x="76200" y="76200"/>
          <a:ext cx="8991600" cy="6117781"/>
        </p:xfrm>
        <a:graphic>
          <a:graphicData uri="http://schemas.openxmlformats.org/drawingml/2006/table">
            <a:tbl>
              <a:tblPr/>
              <a:tblGrid>
                <a:gridCol w="5867400">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When you slaughtered the devil</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great evil dragon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by the steadfastness of faith</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the sword of the Holy Spirit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لما ذبحت الشيطان</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التنين العظيم الشرير</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من قبل ثبات الايمان</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و سيف الروح القدس</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Etak</a:t>
                      </a:r>
                      <a:endParaRPr kumimoji="0" lang="en-US" sz="3200" b="0" i="0" u="none" strike="noStrike" cap="none" normalizeH="0" baseline="0" dirty="0">
                        <a:ln>
                          <a:noFill/>
                        </a:ln>
                        <a:solidFill>
                          <a:srgbClr val="FFFF00"/>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1"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Quand tu a abattus le diable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Le grand méchant dragon</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Par la force de la foi</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Et l’épée du Saint Esprit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05864" name="Picture 14" descr="Saint Theodore of Shotep"/>
          <p:cNvPicPr>
            <a:picLocks noChangeAspect="1" noChangeArrowheads="1"/>
          </p:cNvPicPr>
          <p:nvPr/>
        </p:nvPicPr>
        <p:blipFill>
          <a:blip r:embed="rId3" cstate="print">
            <a:lum bright="4000" contrast="10000"/>
          </a:blip>
          <a:srcRect/>
          <a:stretch>
            <a:fillRect/>
          </a:stretch>
        </p:blipFill>
        <p:spPr bwMode="auto">
          <a:xfrm>
            <a:off x="228600" y="4038600"/>
            <a:ext cx="1890713" cy="24161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595222" name="Group 22"/>
          <p:cNvGraphicFramePr>
            <a:graphicFrameLocks noGrp="1"/>
          </p:cNvGraphicFramePr>
          <p:nvPr/>
        </p:nvGraphicFramePr>
        <p:xfrm>
          <a:off x="76200" y="76200"/>
          <a:ext cx="8991600" cy="6117781"/>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Theodore the commander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true prince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good fighter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strong and victorious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ثيؤدوروس الأسفهسلار</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الأمير الحقيقى</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المقاتل حسناً</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القوى الغالب</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Yeodwroc</a:t>
                      </a:r>
                      <a:endParaRPr kumimoji="0" lang="en-US" sz="3200" b="0" i="0" u="none" strike="noStrike" cap="none" normalizeH="0" baseline="0" dirty="0">
                        <a:ln>
                          <a:noFill/>
                        </a:ln>
                        <a:solidFill>
                          <a:srgbClr val="FFFF00"/>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1"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Theodore le commandant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le prince véritable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habile combattant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Puissant et victorieux</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06888" name="Picture 14" descr="Saint Theodore of Shotep"/>
          <p:cNvPicPr>
            <a:picLocks noChangeAspect="1" noChangeArrowheads="1"/>
          </p:cNvPicPr>
          <p:nvPr/>
        </p:nvPicPr>
        <p:blipFill>
          <a:blip r:embed="rId3" cstate="print">
            <a:lum bright="4000" contrast="10000"/>
          </a:blip>
          <a:srcRect/>
          <a:stretch>
            <a:fillRect/>
          </a:stretch>
        </p:blipFill>
        <p:spPr bwMode="auto">
          <a:xfrm>
            <a:off x="228600" y="4038600"/>
            <a:ext cx="1890713" cy="24161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597267" name="Group 19"/>
          <p:cNvGraphicFramePr>
            <a:graphicFrameLocks noGrp="1"/>
          </p:cNvGraphicFramePr>
          <p:nvPr/>
        </p:nvGraphicFramePr>
        <p:xfrm>
          <a:off x="76200" y="76200"/>
          <a:ext cx="8991600" cy="6410389"/>
        </p:xfrm>
        <a:graphic>
          <a:graphicData uri="http://schemas.openxmlformats.org/drawingml/2006/table">
            <a:tbl>
              <a:tblPr/>
              <a:tblGrid>
                <a:gridCol w="5867400">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Upon whom was fulfilled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prophetic saying</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for you trampled the snake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king of serpents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الذى كًَمُل عليك</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القول النبوى</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لأنك دست على الثعبان</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ملك الحيّات</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V</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1"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Sur qui a été réalisé</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le dicton prophétique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car tu as piétiné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le roi des serpents</a:t>
                      </a:r>
                      <a:endParaRPr kumimoji="0" lang="fr-CA" sz="3200" b="0" i="0" u="none" strike="noStrike" cap="none" normalizeH="0" baseline="0">
                        <a:ln>
                          <a:noFill/>
                        </a:ln>
                        <a:solidFill>
                          <a:schemeClr val="tx1"/>
                        </a:solidFill>
                        <a:effectLst/>
                        <a:latin typeface="Arial"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07912" name="Picture 14" descr="Saint Theodore of Shotep"/>
          <p:cNvPicPr>
            <a:picLocks noChangeAspect="1" noChangeArrowheads="1"/>
          </p:cNvPicPr>
          <p:nvPr/>
        </p:nvPicPr>
        <p:blipFill>
          <a:blip r:embed="rId3" cstate="print">
            <a:lum bright="4000" contrast="10000"/>
          </a:blip>
          <a:srcRect/>
          <a:stretch>
            <a:fillRect/>
          </a:stretch>
        </p:blipFill>
        <p:spPr bwMode="auto">
          <a:xfrm>
            <a:off x="228600" y="4038600"/>
            <a:ext cx="1890713" cy="24161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599327" name="Group 31"/>
          <p:cNvGraphicFramePr>
            <a:graphicFrameLocks noGrp="1"/>
          </p:cNvGraphicFramePr>
          <p:nvPr/>
        </p:nvGraphicFramePr>
        <p:xfrm>
          <a:off x="76200" y="76200"/>
          <a:ext cx="8991600" cy="6725793"/>
        </p:xfrm>
        <a:graphic>
          <a:graphicData uri="http://schemas.openxmlformats.org/drawingml/2006/table">
            <a:tbl>
              <a:tblPr/>
              <a:tblGrid>
                <a:gridCol w="5257800">
                  <a:extLst>
                    <a:ext uri="{9D8B030D-6E8A-4147-A177-3AD203B41FA5}">
                      <a16:colId xmlns:a16="http://schemas.microsoft.com/office/drawing/2014/main" val="20000"/>
                    </a:ext>
                  </a:extLst>
                </a:gridCol>
                <a:gridCol w="3733800">
                  <a:extLst>
                    <a:ext uri="{9D8B030D-6E8A-4147-A177-3AD203B41FA5}">
                      <a16:colId xmlns:a16="http://schemas.microsoft.com/office/drawing/2014/main" val="20001"/>
                    </a:ext>
                  </a:extLst>
                </a:gridCol>
              </a:tblGrid>
              <a:tr h="2209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you O martyr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the courageous hero</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the fighter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Theodore the commander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السلام لك أيها الشهيد </a:t>
                      </a:r>
                      <a:br>
                        <a:rPr kumimoji="0" lang="ar-SA" sz="3200" b="0" i="0" u="none" strike="noStrike" cap="none" normalizeH="0" baseline="0" dirty="0">
                          <a:ln>
                            <a:noFill/>
                          </a:ln>
                          <a:solidFill>
                            <a:schemeClr val="tx1"/>
                          </a:solidFill>
                          <a:effectLst/>
                          <a:latin typeface="Arial" charset="0"/>
                          <a:cs typeface="Arial" charset="0"/>
                        </a:rPr>
                      </a:br>
                      <a:r>
                        <a:rPr kumimoji="0" lang="ar-SA" sz="3200" b="0" i="0" u="none" strike="noStrike" cap="none" normalizeH="0" baseline="0" dirty="0">
                          <a:ln>
                            <a:noFill/>
                          </a:ln>
                          <a:solidFill>
                            <a:schemeClr val="tx1"/>
                          </a:solidFill>
                          <a:effectLst/>
                          <a:latin typeface="Arial" charset="0"/>
                          <a:cs typeface="Arial" charset="0"/>
                        </a:rPr>
                        <a:t>السلام للشجاع ال</a:t>
                      </a:r>
                      <a:r>
                        <a:rPr kumimoji="0" lang="ar-EG" sz="3200" b="0" i="0" u="none" strike="noStrike" cap="none" normalizeH="0" baseline="0" dirty="0">
                          <a:ln>
                            <a:noFill/>
                          </a:ln>
                          <a:solidFill>
                            <a:schemeClr val="tx1"/>
                          </a:solidFill>
                          <a:effectLst/>
                          <a:latin typeface="Arial" charset="0"/>
                          <a:cs typeface="Arial" charset="0"/>
                        </a:rPr>
                        <a:t>بطل</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السلام</a:t>
                      </a:r>
                      <a:r>
                        <a:rPr kumimoji="0" lang="ar-EG" sz="3200" b="0" i="0" u="none" strike="noStrike" cap="none" normalizeH="0" baseline="0" dirty="0">
                          <a:ln>
                            <a:noFill/>
                          </a:ln>
                          <a:solidFill>
                            <a:schemeClr val="tx1"/>
                          </a:solidFill>
                          <a:effectLst/>
                          <a:latin typeface="Arial" charset="0"/>
                          <a:cs typeface="Arial" charset="0"/>
                        </a:rPr>
                        <a:t> للمجا</a:t>
                      </a:r>
                      <a:r>
                        <a:rPr kumimoji="0" lang="ar-SA" sz="3200" b="0" i="0" u="none" strike="noStrike" cap="none" normalizeH="0" baseline="0" dirty="0">
                          <a:ln>
                            <a:noFill/>
                          </a:ln>
                          <a:solidFill>
                            <a:schemeClr val="tx1"/>
                          </a:solidFill>
                          <a:effectLst/>
                          <a:latin typeface="Arial" charset="0"/>
                          <a:cs typeface="Arial" charset="0"/>
                        </a:rPr>
                        <a:t>هد</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ثيؤدوروس الأسفهسلار</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rgbClr val="FFFF00"/>
                          </a:solidFill>
                          <a:effectLst/>
                          <a:latin typeface="Coptic1" pitchFamily="2" charset="0"/>
                          <a:cs typeface="Arial" charset="0"/>
                        </a:rPr>
                        <a:t>&lt;ere </a:t>
                      </a:r>
                      <a:r>
                        <a:rPr kumimoji="0" lang="en-US" sz="3600" b="0" i="0" u="none" strike="noStrike" cap="none" normalizeH="0" baseline="0" dirty="0" err="1">
                          <a:ln>
                            <a:noFill/>
                          </a:ln>
                          <a:solidFill>
                            <a:srgbClr val="FFFF00"/>
                          </a:solidFill>
                          <a:effectLst/>
                          <a:latin typeface="Coptic1" pitchFamily="2" charset="0"/>
                          <a:cs typeface="Arial" charset="0"/>
                        </a:rPr>
                        <a:t>nak</a:t>
                      </a:r>
                      <a:r>
                        <a:rPr kumimoji="0" lang="en-US" sz="3600" b="0" i="0" u="none" strike="noStrike" cap="none" normalizeH="0" baseline="0" dirty="0">
                          <a:ln>
                            <a:noFill/>
                          </a:ln>
                          <a:solidFill>
                            <a:srgbClr val="FFFF00"/>
                          </a:solidFill>
                          <a:effectLst/>
                          <a:latin typeface="Coptic1" pitchFamily="2" charset="0"/>
                          <a:cs typeface="Arial" charset="0"/>
                        </a:rPr>
                        <a:t> w~ </a:t>
                      </a:r>
                      <a:r>
                        <a:rPr kumimoji="0" lang="en-US" sz="3600" b="0" i="0" u="none" strike="noStrike" cap="none" normalizeH="0" baseline="0" dirty="0" err="1">
                          <a:ln>
                            <a:noFill/>
                          </a:ln>
                          <a:solidFill>
                            <a:srgbClr val="FFFF00"/>
                          </a:solidFill>
                          <a:effectLst/>
                          <a:latin typeface="Coptic1" pitchFamily="2" charset="0"/>
                          <a:cs typeface="Arial" charset="0"/>
                        </a:rPr>
                        <a:t>pimarturoc</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rgbClr val="FFFF00"/>
                          </a:solidFill>
                          <a:effectLst/>
                          <a:latin typeface="Coptic1" pitchFamily="2" charset="0"/>
                          <a:cs typeface="Arial" charset="0"/>
                        </a:rPr>
                        <a:t>,ere </a:t>
                      </a:r>
                      <a:r>
                        <a:rPr kumimoji="0" lang="en-US" sz="3600" b="0" i="0" u="none" strike="noStrike" cap="none" normalizeH="0" baseline="0" dirty="0" err="1">
                          <a:ln>
                            <a:noFill/>
                          </a:ln>
                          <a:solidFill>
                            <a:srgbClr val="FFFF00"/>
                          </a:solidFill>
                          <a:effectLst/>
                          <a:latin typeface="Coptic1" pitchFamily="2" charset="0"/>
                          <a:cs typeface="Arial" charset="0"/>
                        </a:rPr>
                        <a:t>piswij</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n~genneoc</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rgbClr val="FFFF00"/>
                          </a:solidFill>
                          <a:effectLst/>
                          <a:latin typeface="Coptic1" pitchFamily="2" charset="0"/>
                          <a:cs typeface="Arial" charset="0"/>
                        </a:rPr>
                        <a:t>,ere </a:t>
                      </a:r>
                      <a:r>
                        <a:rPr kumimoji="0" lang="en-US" sz="3600" b="0" i="0" u="none" strike="noStrike" cap="none" normalizeH="0" baseline="0" dirty="0" err="1">
                          <a:ln>
                            <a:noFill/>
                          </a:ln>
                          <a:solidFill>
                            <a:srgbClr val="FFFF00"/>
                          </a:solidFill>
                          <a:effectLst/>
                          <a:latin typeface="Coptic1" pitchFamily="2" charset="0"/>
                          <a:cs typeface="Arial" charset="0"/>
                        </a:rPr>
                        <a:t>piaylovoroc</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err="1">
                          <a:ln>
                            <a:noFill/>
                          </a:ln>
                          <a:solidFill>
                            <a:srgbClr val="FFFF00"/>
                          </a:solidFill>
                          <a:effectLst/>
                          <a:latin typeface="Coptic1" pitchFamily="2" charset="0"/>
                          <a:cs typeface="Arial" charset="0"/>
                        </a:rPr>
                        <a:t>Yeo~dwroc</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pic~tratilat</a:t>
                      </a:r>
                      <a:r>
                        <a:rPr kumimoji="0" lang="en-US" sz="3600" b="0" i="0" u="none" strike="noStrike" cap="none" normalizeH="0" baseline="0" dirty="0">
                          <a:ln>
                            <a:noFill/>
                          </a:ln>
                          <a:solidFill>
                            <a:srgbClr val="FFFF00"/>
                          </a:solidFill>
                          <a:effectLst/>
                          <a:latin typeface="Coptic1" pitchFamily="2" charset="0"/>
                          <a:cs typeface="Arial" charset="0"/>
                        </a:rPr>
                        <a:t>/c.</a:t>
                      </a:r>
                      <a:endParaRPr kumimoji="0" lang="en-CA" sz="3200" b="0" i="0" u="none" strike="noStrike" cap="none" normalizeH="0" baseline="0" dirty="0">
                        <a:ln>
                          <a:noFill/>
                        </a:ln>
                        <a:solidFill>
                          <a:srgbClr val="FFFF00"/>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à toi, O martyr</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à l’héro courageux</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au combattant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 Theodore le commandant.</a:t>
                      </a: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08936" name="Picture 14" descr="Saint Theodore of Shotep"/>
          <p:cNvPicPr>
            <a:picLocks noChangeAspect="1" noChangeArrowheads="1"/>
          </p:cNvPicPr>
          <p:nvPr/>
        </p:nvPicPr>
        <p:blipFill>
          <a:blip r:embed="rId3" cstate="print">
            <a:lum bright="4000" contrast="10000"/>
          </a:blip>
          <a:srcRect/>
          <a:stretch>
            <a:fillRect/>
          </a:stretch>
        </p:blipFill>
        <p:spPr bwMode="auto">
          <a:xfrm>
            <a:off x="1" y="4114800"/>
            <a:ext cx="1431078" cy="1828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23816" name="Group 40"/>
          <p:cNvGraphicFramePr>
            <a:graphicFrameLocks noGrp="1"/>
          </p:cNvGraphicFramePr>
          <p:nvPr>
            <p:ph/>
            <p:extLst>
              <p:ext uri="{D42A27DB-BD31-4B8C-83A1-F6EECF244321}">
                <p14:modId xmlns:p14="http://schemas.microsoft.com/office/powerpoint/2010/main" val="2108126792"/>
              </p:ext>
            </p:extLst>
          </p:nvPr>
        </p:nvGraphicFramePr>
        <p:xfrm>
          <a:off x="228600" y="323976"/>
          <a:ext cx="8763000" cy="5909184"/>
        </p:xfrm>
        <a:graphic>
          <a:graphicData uri="http://schemas.openxmlformats.org/drawingml/2006/table">
            <a:tbl>
              <a:tblPr/>
              <a:tblGrid>
                <a:gridCol w="2846103">
                  <a:extLst>
                    <a:ext uri="{9D8B030D-6E8A-4147-A177-3AD203B41FA5}">
                      <a16:colId xmlns:a16="http://schemas.microsoft.com/office/drawing/2014/main" val="20000"/>
                    </a:ext>
                  </a:extLst>
                </a:gridCol>
                <a:gridCol w="2771205">
                  <a:extLst>
                    <a:ext uri="{9D8B030D-6E8A-4147-A177-3AD203B41FA5}">
                      <a16:colId xmlns:a16="http://schemas.microsoft.com/office/drawing/2014/main" val="20001"/>
                    </a:ext>
                  </a:extLst>
                </a:gridCol>
                <a:gridCol w="3145692">
                  <a:extLst>
                    <a:ext uri="{9D8B030D-6E8A-4147-A177-3AD203B41FA5}">
                      <a16:colId xmlns:a16="http://schemas.microsoft.com/office/drawing/2014/main" val="20002"/>
                    </a:ext>
                  </a:extLst>
                </a:gridCol>
              </a:tblGrid>
              <a:tr h="4114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200" b="0" i="0" u="sng" strike="noStrike" kern="1200" cap="none" normalizeH="0" baseline="0">
                          <a:ln>
                            <a:noFill/>
                          </a:ln>
                          <a:solidFill>
                            <a:srgbClr val="FF9900"/>
                          </a:solidFill>
                          <a:effectLst/>
                          <a:latin typeface="Coptic1" pitchFamily="2" charset="0"/>
                          <a:ea typeface="+mn-ea"/>
                          <a:cs typeface="Arial" charset="0"/>
                        </a:rPr>
                        <a:t>Piou</a:t>
                      </a:r>
                      <a:r>
                        <a:rPr kumimoji="0" lang="en-US" sz="3200" b="0" i="0" u="sng" strike="noStrike" kern="1200" cap="none" normalizeH="0" baseline="0">
                          <a:ln>
                            <a:noFill/>
                          </a:ln>
                          <a:solidFill>
                            <a:srgbClr val="FF9900"/>
                          </a:solidFill>
                          <a:effectLst/>
                          <a:latin typeface="Coptic1" pitchFamily="2" charset="0"/>
                          <a:ea typeface="+mn-ea"/>
                          <a:cs typeface="Arial" charset="0"/>
                        </a:rPr>
                        <a:t>/</a:t>
                      </a:r>
                      <a:r>
                        <a:rPr kumimoji="0" lang="fr-FR" sz="3200" b="0" i="0" u="sng" strike="noStrike" kern="1200" cap="none" normalizeH="0" baseline="0">
                          <a:ln>
                            <a:noFill/>
                          </a:ln>
                          <a:solidFill>
                            <a:srgbClr val="FF9900"/>
                          </a:solidFill>
                          <a:effectLst/>
                          <a:latin typeface="Coptic1" pitchFamily="2" charset="0"/>
                          <a:ea typeface="+mn-ea"/>
                          <a:cs typeface="Arial" charset="0"/>
                        </a:rPr>
                        <a:t>b:</a:t>
                      </a:r>
                      <a:endParaRPr kumimoji="0" lang="en-US" sz="32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Ele</a:t>
                      </a:r>
                      <a:r>
                        <a:rPr kumimoji="0" lang="en-US" sz="2800" b="0" i="0" u="none" strike="noStrike" cap="none" normalizeH="0" baseline="0" dirty="0">
                          <a:ln>
                            <a:noFill/>
                          </a:ln>
                          <a:solidFill>
                            <a:schemeClr val="tx1"/>
                          </a:solidFill>
                          <a:effectLst/>
                          <a:latin typeface="Coptic1" pitchFamily="2" charset="0"/>
                          <a:cs typeface="Arial" charset="0"/>
                        </a:rPr>
                        <a:t>/con /~</a:t>
                      </a:r>
                      <a:r>
                        <a:rPr kumimoji="0" lang="en-US" sz="2800" b="0" i="0" u="none" strike="noStrike" cap="none" normalizeH="0" baseline="0" dirty="0" err="1">
                          <a:ln>
                            <a:noFill/>
                          </a:ln>
                          <a:solidFill>
                            <a:schemeClr val="tx1"/>
                          </a:solidFill>
                          <a:effectLst/>
                          <a:latin typeface="Coptic1" pitchFamily="2" charset="0"/>
                          <a:cs typeface="Arial" charset="0"/>
                        </a:rPr>
                        <a:t>mac</a:t>
                      </a:r>
                      <a:r>
                        <a:rPr kumimoji="0" lang="en-US" sz="2800" b="0" i="0" u="none" strike="noStrike" cap="none" normalizeH="0" baseline="0" dirty="0">
                          <a:ln>
                            <a:noFill/>
                          </a:ln>
                          <a:solidFill>
                            <a:schemeClr val="tx1"/>
                          </a:solidFill>
                          <a:effectLst/>
                          <a:latin typeface="Coptic1" pitchFamily="2" charset="0"/>
                          <a:cs typeface="Arial" charset="0"/>
                        </a:rPr>
                        <a:t> o~ </a:t>
                      </a:r>
                      <a:r>
                        <a:rPr kumimoji="0" lang="en-US" sz="2800" b="0" i="0" u="none" strike="noStrike" cap="none" normalizeH="0" baseline="0" dirty="0" err="1">
                          <a:ln>
                            <a:noFill/>
                          </a:ln>
                          <a:solidFill>
                            <a:schemeClr val="tx1"/>
                          </a:solidFill>
                          <a:effectLst/>
                          <a:latin typeface="Coptic1" pitchFamily="2" charset="0"/>
                          <a:cs typeface="Arial" charset="0"/>
                        </a:rPr>
                        <a:t>Yeoc</a:t>
                      </a:r>
                      <a:r>
                        <a:rPr kumimoji="0" lang="en-US" sz="2800" b="0" i="0" u="none" strike="noStrike" cap="none" normalizeH="0" baseline="0" dirty="0">
                          <a:ln>
                            <a:noFill/>
                          </a:ln>
                          <a:solidFill>
                            <a:schemeClr val="tx1"/>
                          </a:solidFill>
                          <a:effectLst/>
                          <a:latin typeface="Coptic1" pitchFamily="2" charset="0"/>
                          <a:cs typeface="Arial" charset="0"/>
                        </a:rPr>
                        <a:t> o~ Pat/r o~ </a:t>
                      </a:r>
                      <a:r>
                        <a:rPr kumimoji="0" lang="en-US" sz="2800" b="0" i="0" u="none" strike="noStrike" cap="none" normalizeH="0" baseline="0" dirty="0" err="1">
                          <a:ln>
                            <a:noFill/>
                          </a:ln>
                          <a:solidFill>
                            <a:schemeClr val="tx1"/>
                          </a:solidFill>
                          <a:effectLst/>
                          <a:latin typeface="Coptic1" pitchFamily="2" charset="0"/>
                          <a:cs typeface="Arial" charset="0"/>
                        </a:rPr>
                        <a:t>Pantokratwr</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pana~gia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t~riac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e~le</a:t>
                      </a:r>
                      <a:r>
                        <a:rPr kumimoji="0" lang="en-US" sz="2800" b="0" i="0" u="none" strike="noStrike" cap="none" normalizeH="0" baseline="0" dirty="0">
                          <a:ln>
                            <a:noFill/>
                          </a:ln>
                          <a:solidFill>
                            <a:schemeClr val="tx1"/>
                          </a:solidFill>
                          <a:effectLst/>
                          <a:latin typeface="Coptic1" pitchFamily="2" charset="0"/>
                          <a:cs typeface="Arial" charset="0"/>
                        </a:rPr>
                        <a:t>/~con /~</a:t>
                      </a:r>
                      <a:r>
                        <a:rPr kumimoji="0" lang="en-US" sz="2800" b="0" i="0" u="none" strike="noStrike" cap="none" normalizeH="0" baseline="0" dirty="0" err="1">
                          <a:ln>
                            <a:noFill/>
                          </a:ln>
                          <a:solidFill>
                            <a:schemeClr val="tx1"/>
                          </a:solidFill>
                          <a:effectLst/>
                          <a:latin typeface="Coptic1" pitchFamily="2" charset="0"/>
                          <a:cs typeface="Arial" charset="0"/>
                        </a:rPr>
                        <a:t>mac</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vnou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nijom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swpi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neman</a:t>
                      </a:r>
                      <a:r>
                        <a:rPr kumimoji="0" lang="en-US" sz="2800" b="0" i="0" u="none" strike="noStrike" cap="none" normalizeH="0" baseline="0" dirty="0">
                          <a:ln>
                            <a:noFill/>
                          </a:ln>
                          <a:solidFill>
                            <a:schemeClr val="tx1"/>
                          </a:solidFill>
                          <a:effectLst/>
                          <a:latin typeface="Coptic1" pitchFamily="2" charset="0"/>
                          <a:cs typeface="Arial" charset="0"/>
                        </a:rPr>
                        <a:t>: je </a:t>
                      </a:r>
                      <a:r>
                        <a:rPr kumimoji="0" lang="en-US" sz="2800" b="0" i="0" u="none" strike="noStrike" cap="none" normalizeH="0" baseline="0" dirty="0" err="1">
                          <a:ln>
                            <a:noFill/>
                          </a:ln>
                          <a:solidFill>
                            <a:schemeClr val="tx1"/>
                          </a:solidFill>
                          <a:effectLst/>
                          <a:latin typeface="Coptic1" pitchFamily="2" charset="0"/>
                          <a:cs typeface="Arial" charset="0"/>
                        </a:rPr>
                        <a:t>m~mon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n~tan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n~oubo</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yoc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neny~li</a:t>
                      </a:r>
                      <a:r>
                        <a:rPr kumimoji="0" lang="en-US" sz="2800" b="0" i="0" u="none" strike="noStrike" cap="none" normalizeH="0" baseline="0" dirty="0" err="1">
                          <a:ln>
                            <a:noFill/>
                          </a:ln>
                          <a:solidFill>
                            <a:schemeClr val="tx1"/>
                          </a:solidFill>
                          <a:effectLst/>
                          <a:latin typeface="Coptic1" pitchFamily="2" charset="0"/>
                          <a:cs typeface="Arial" charset="0"/>
                          <a:sym typeface="Symbol" pitchFamily="18" charset="2"/>
                        </a:rPr>
                        <a:t></a:t>
                      </a:r>
                      <a:r>
                        <a:rPr kumimoji="0" lang="en-US" sz="2800" b="0" i="0" u="none" strike="noStrike" cap="none" normalizeH="0" baseline="0" dirty="0" err="1">
                          <a:ln>
                            <a:noFill/>
                          </a:ln>
                          <a:solidFill>
                            <a:schemeClr val="tx1"/>
                          </a:solidFill>
                          <a:effectLst/>
                          <a:latin typeface="Coptic1" pitchFamily="2" charset="0"/>
                          <a:cs typeface="Arial" charset="0"/>
                        </a:rPr>
                        <a:t>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nenhojhej</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e~b</a:t>
                      </a:r>
                      <a:r>
                        <a:rPr kumimoji="0" lang="en-US" sz="2800" b="0" i="0" u="none" strike="noStrike" cap="none" normalizeH="0" baseline="0" dirty="0">
                          <a:ln>
                            <a:noFill/>
                          </a:ln>
                          <a:solidFill>
                            <a:schemeClr val="tx1"/>
                          </a:solidFill>
                          <a:effectLst/>
                          <a:latin typeface="Coptic1" pitchFamily="2" charset="0"/>
                          <a:cs typeface="Arial" charset="0"/>
                        </a:rPr>
                        <a:t>/l </a:t>
                      </a:r>
                      <a:r>
                        <a:rPr kumimoji="0" lang="en-US" sz="2800" b="0" i="0" u="none" strike="noStrike" cap="none" normalizeH="0" baseline="0" dirty="0" err="1">
                          <a:ln>
                            <a:noFill/>
                          </a:ln>
                          <a:solidFill>
                            <a:schemeClr val="tx1"/>
                          </a:solidFill>
                          <a:effectLst/>
                          <a:latin typeface="Coptic1" pitchFamily="2" charset="0"/>
                          <a:cs typeface="Arial" charset="0"/>
                        </a:rPr>
                        <a:t>e~rok</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a:ln>
                            <a:noFill/>
                          </a:ln>
                          <a:solidFill>
                            <a:schemeClr val="tx1"/>
                          </a:solidFill>
                          <a:effectLst/>
                          <a:latin typeface="Coptic1" pitchFamily="2" charset="0"/>
                          <a:cs typeface="Arial" charset="0"/>
                        </a:rPr>
                        <a:t> </a:t>
                      </a:r>
                    </a:p>
                  </a:txBody>
                  <a:tcPr marL="0" marR="0" marT="46800" marB="468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sng" strike="noStrike" cap="none" normalizeH="0" baseline="0" dirty="0">
                          <a:ln>
                            <a:noFill/>
                          </a:ln>
                          <a:solidFill>
                            <a:srgbClr val="FF9900"/>
                          </a:solidFill>
                          <a:effectLst/>
                          <a:latin typeface="+mn-lt"/>
                          <a:cs typeface="Arial" charset="0"/>
                        </a:rPr>
                        <a:t>Prêtre:</a:t>
                      </a:r>
                      <a:endParaRPr kumimoji="0" lang="en-US" sz="2400" b="0" i="0" u="none" strike="noStrike" cap="none" normalizeH="0" baseline="0" dirty="0">
                        <a:ln>
                          <a:noFill/>
                        </a:ln>
                        <a:solidFill>
                          <a:schemeClr val="tx1"/>
                        </a:solidFill>
                        <a:effectLst/>
                        <a:latin typeface="+mn-lt"/>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mn-lt"/>
                          <a:cs typeface="Arial" charset="0"/>
                        </a:rPr>
                        <a:t>Aie pitié de nous Dieu, Le Père Tout-Puissant. Sainte Trinité aie pitié de nous. Seigneur,  Dieu des puissances sois avec nous. Car nous n’avons aucune aide dans nos afflictions et  tribulations que  Toi.</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cs typeface="Arial"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a:t>
                      </a:r>
                      <a:r>
                        <a:rPr kumimoji="0" lang="ar-SA" sz="3600" b="0" i="0" u="none" strike="noStrike" cap="none" normalizeH="0" baseline="0" dirty="0">
                          <a:ln>
                            <a:noFill/>
                          </a:ln>
                          <a:solidFill>
                            <a:schemeClr val="tx1"/>
                          </a:solidFill>
                          <a:effectLst/>
                          <a:latin typeface="Arial" charset="0"/>
                          <a:cs typeface="Arial" charset="0"/>
                        </a:rPr>
                        <a:t>رحمنا يا الله </a:t>
                      </a:r>
                      <a:r>
                        <a:rPr kumimoji="0" lang="ar-SA" sz="3600" b="0" i="0" u="none" strike="noStrike" cap="none" normalizeH="0" baseline="0" dirty="0" err="1">
                          <a:ln>
                            <a:noFill/>
                          </a:ln>
                          <a:solidFill>
                            <a:schemeClr val="tx1"/>
                          </a:solidFill>
                          <a:effectLst/>
                          <a:latin typeface="Arial" charset="0"/>
                          <a:cs typeface="Arial" charset="0"/>
                        </a:rPr>
                        <a:t>الآب</a:t>
                      </a:r>
                      <a:r>
                        <a:rPr kumimoji="0" lang="ar-SA" sz="3600" b="0" i="0" u="none" strike="noStrike" cap="none" normalizeH="0" baseline="0" dirty="0">
                          <a:ln>
                            <a:noFill/>
                          </a:ln>
                          <a:solidFill>
                            <a:schemeClr val="tx1"/>
                          </a:solidFill>
                          <a:effectLst/>
                          <a:latin typeface="Arial" charset="0"/>
                          <a:cs typeface="Arial" charset="0"/>
                        </a:rPr>
                        <a:t> ضابط الكل.  أيها الثالوث المقدس ارحمنا.  أيها الربُ إله القوات كن معنا.  لأنه ليسَ لنا معين </a:t>
                      </a:r>
                      <a:r>
                        <a:rPr kumimoji="0" lang="ar-SA" sz="3600" b="0" i="0" u="none" strike="noStrike" cap="none" normalizeH="0" baseline="0" dirty="0" err="1">
                          <a:ln>
                            <a:noFill/>
                          </a:ln>
                          <a:solidFill>
                            <a:schemeClr val="tx1"/>
                          </a:solidFill>
                          <a:effectLst/>
                          <a:latin typeface="Arial" charset="0"/>
                          <a:cs typeface="Arial" charset="0"/>
                        </a:rPr>
                        <a:t>فى</a:t>
                      </a:r>
                      <a:r>
                        <a:rPr kumimoji="0" lang="ar-SA" sz="3600" b="0" i="0" u="none" strike="noStrike" cap="none" normalizeH="0" baseline="0" dirty="0">
                          <a:ln>
                            <a:noFill/>
                          </a:ln>
                          <a:solidFill>
                            <a:schemeClr val="tx1"/>
                          </a:solidFill>
                          <a:effectLst/>
                          <a:latin typeface="Arial" charset="0"/>
                          <a:cs typeface="Arial" charset="0"/>
                        </a:rPr>
                        <a:t> شدائدنا </a:t>
                      </a:r>
                      <a:r>
                        <a:rPr kumimoji="0" lang="ar-SA" sz="3600" b="0" i="0" u="none" strike="noStrike" cap="none" normalizeH="0" baseline="0" dirty="0" err="1">
                          <a:ln>
                            <a:noFill/>
                          </a:ln>
                          <a:solidFill>
                            <a:schemeClr val="tx1"/>
                          </a:solidFill>
                          <a:effectLst/>
                          <a:latin typeface="Arial" charset="0"/>
                          <a:cs typeface="Arial" charset="0"/>
                        </a:rPr>
                        <a:t>وضيقاتنا</a:t>
                      </a:r>
                      <a:r>
                        <a:rPr kumimoji="0" lang="ar-SA" sz="3600" b="0" i="0" u="none" strike="noStrike" cap="none" normalizeH="0" baseline="0" dirty="0">
                          <a:ln>
                            <a:noFill/>
                          </a:ln>
                          <a:solidFill>
                            <a:schemeClr val="tx1"/>
                          </a:solidFill>
                          <a:effectLst/>
                          <a:latin typeface="Arial" charset="0"/>
                          <a:cs typeface="Arial" charset="0"/>
                        </a:rPr>
                        <a:t> سواك</a:t>
                      </a:r>
                      <a:r>
                        <a:rPr kumimoji="0" lang="en-US" sz="36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600" b="0" i="0" u="none" strike="noStrike" cap="none" normalizeH="0" baseline="0" dirty="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44958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86334" name="Group 30"/>
          <p:cNvGraphicFramePr>
            <a:graphicFrameLocks noGrp="1"/>
          </p:cNvGraphicFramePr>
          <p:nvPr/>
        </p:nvGraphicFramePr>
        <p:xfrm>
          <a:off x="762000" y="381000"/>
          <a:ext cx="6858000" cy="5718048"/>
        </p:xfrm>
        <a:graphic>
          <a:graphicData uri="http://schemas.openxmlformats.org/drawingml/2006/table">
            <a:tbl>
              <a:tblPr/>
              <a:tblGrid>
                <a:gridCol w="6858000">
                  <a:extLst>
                    <a:ext uri="{9D8B030D-6E8A-4147-A177-3AD203B41FA5}">
                      <a16:colId xmlns:a16="http://schemas.microsoft.com/office/drawing/2014/main" val="20000"/>
                    </a:ext>
                  </a:extLst>
                </a:gridCol>
              </a:tblGrid>
              <a:tr h="1066800">
                <a:tc>
                  <a:txBody>
                    <a:bodyPr/>
                    <a:lstStyle/>
                    <a:p>
                      <a:pPr marL="0" marR="0" lvl="0" indent="0" algn="ctr" defTabSz="914400" rtl="1" eaLnBrk="1" fontAlgn="base" latinLnBrk="0" hangingPunct="1">
                        <a:lnSpc>
                          <a:spcPts val="3500"/>
                        </a:lnSpc>
                        <a:spcBef>
                          <a:spcPts val="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charset="0"/>
                        </a:rPr>
                        <a:t>السلام لك أيها الشهيد</a:t>
                      </a:r>
                      <a:endParaRPr kumimoji="0" lang="ar-EG" altLang="zh-CN" sz="28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ts val="3500"/>
                        </a:lnSpc>
                        <a:spcBef>
                          <a:spcPts val="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charset="0"/>
                        </a:rPr>
                        <a:t>السلام للإنجيلي</a:t>
                      </a:r>
                      <a:endParaRPr kumimoji="0" lang="ar-EG" altLang="zh-CN" sz="28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ts val="3500"/>
                        </a:lnSpc>
                        <a:spcBef>
                          <a:spcPts val="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charset="0"/>
                        </a:rPr>
                        <a:t>السلام للرسول</a:t>
                      </a:r>
                      <a:endParaRPr kumimoji="0" lang="ar-EG" altLang="zh-CN" sz="28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ts val="3500"/>
                        </a:lnSpc>
                        <a:spcBef>
                          <a:spcPts val="0"/>
                        </a:spcBef>
                        <a:spcAft>
                          <a:spcPct val="0"/>
                        </a:spcAft>
                        <a:buClrTx/>
                        <a:buSzTx/>
                        <a:buFontTx/>
                        <a:buNone/>
                        <a:tabLst/>
                      </a:pPr>
                      <a:r>
                        <a:rPr kumimoji="0" lang="ar-SA" altLang="zh-CN" sz="2800" b="0" i="0" u="none" strike="noStrike" cap="none" normalizeH="0" baseline="0" dirty="0">
                          <a:ln>
                            <a:noFill/>
                          </a:ln>
                          <a:solidFill>
                            <a:schemeClr val="tx1"/>
                          </a:solidFill>
                          <a:effectLst/>
                          <a:latin typeface="Arial" charset="0"/>
                          <a:cs typeface="Arial" charset="0"/>
                        </a:rPr>
                        <a:t>مرقس ناظر الإله</a:t>
                      </a:r>
                      <a:r>
                        <a:rPr kumimoji="0" lang="ar-EG" altLang="zh-CN" sz="2800" b="0" i="0" u="none" strike="noStrike" cap="none" normalizeH="0" baseline="0" dirty="0">
                          <a:ln>
                            <a:noFill/>
                          </a:ln>
                          <a:solidFill>
                            <a:schemeClr val="tx1"/>
                          </a:solidFill>
                          <a:effectLst/>
                          <a:latin typeface="Arial" charset="0"/>
                          <a:cs typeface="Arial" charset="0"/>
                        </a:rPr>
                        <a:t>.</a:t>
                      </a:r>
                      <a:endParaRPr kumimoji="0" lang="en-US" sz="2800" b="0" i="0" u="none" strike="noStrike" cap="none" normalizeH="0" baseline="0" dirty="0">
                        <a:ln>
                          <a:noFill/>
                        </a:ln>
                        <a:solidFill>
                          <a:schemeClr val="tx1"/>
                        </a:solidFill>
                        <a:effectLst/>
                        <a:latin typeface="Arial" charset="0"/>
                        <a:cs typeface="Arial" charset="0"/>
                      </a:endParaRPr>
                    </a:p>
                  </a:txBody>
                  <a:tcPr marL="90000" marR="90000"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36625">
                <a:tc>
                  <a:txBody>
                    <a:bodyPr/>
                    <a:lstStyle/>
                    <a:p>
                      <a:pPr marL="0" marR="0" lvl="0" indent="0" algn="ctr" defTabSz="914400" rtl="0" eaLnBrk="1" fontAlgn="base" latinLnBrk="0" hangingPunct="1">
                        <a:lnSpc>
                          <a:spcPts val="3500"/>
                        </a:lnSpc>
                        <a:spcBef>
                          <a:spcPts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&lt;ere </a:t>
                      </a:r>
                      <a:r>
                        <a:rPr kumimoji="0" lang="en-US" sz="3200" b="0" i="0" u="none" strike="noStrike" cap="none" normalizeH="0" baseline="0" dirty="0" err="1">
                          <a:ln>
                            <a:noFill/>
                          </a:ln>
                          <a:solidFill>
                            <a:srgbClr val="FFFF00"/>
                          </a:solidFill>
                          <a:effectLst/>
                          <a:latin typeface="Coptic1" pitchFamily="2" charset="0"/>
                          <a:cs typeface="Arial" charset="0"/>
                        </a:rPr>
                        <a:t>nak</a:t>
                      </a:r>
                      <a:r>
                        <a:rPr kumimoji="0" lang="en-US" sz="3200" b="0" i="0" u="none" strike="noStrike" cap="none" normalizeH="0" baseline="0" dirty="0">
                          <a:ln>
                            <a:noFill/>
                          </a:ln>
                          <a:solidFill>
                            <a:srgbClr val="FFFF00"/>
                          </a:solidFill>
                          <a:effectLst/>
                          <a:latin typeface="Coptic1" pitchFamily="2" charset="0"/>
                          <a:cs typeface="Arial" charset="0"/>
                        </a:rPr>
                        <a:t> w~ </a:t>
                      </a:r>
                      <a:r>
                        <a:rPr kumimoji="0" lang="en-US" sz="3200" b="0" i="0" u="none" strike="noStrike" cap="none" normalizeH="0" baseline="0" dirty="0" err="1">
                          <a:ln>
                            <a:noFill/>
                          </a:ln>
                          <a:solidFill>
                            <a:srgbClr val="FFFF00"/>
                          </a:solidFill>
                          <a:effectLst/>
                          <a:latin typeface="Coptic1" pitchFamily="2" charset="0"/>
                          <a:cs typeface="Arial" charset="0"/>
                        </a:rPr>
                        <a:t>pimarturoc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ts val="3500"/>
                        </a:lnSpc>
                        <a:spcBef>
                          <a:spcPts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,ere </a:t>
                      </a:r>
                      <a:r>
                        <a:rPr kumimoji="0" lang="en-US" sz="3200" b="0" i="0" u="none" strike="noStrike" cap="none" normalizeH="0" baseline="0" dirty="0" err="1">
                          <a:ln>
                            <a:noFill/>
                          </a:ln>
                          <a:solidFill>
                            <a:srgbClr val="FFFF00"/>
                          </a:solidFill>
                          <a:effectLst/>
                          <a:latin typeface="Coptic1" pitchFamily="2" charset="0"/>
                          <a:cs typeface="Arial" charset="0"/>
                        </a:rPr>
                        <a:t>pieuaggelict</a:t>
                      </a:r>
                      <a:r>
                        <a:rPr kumimoji="0" lang="en-US" sz="32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ts val="3500"/>
                        </a:lnSpc>
                        <a:spcBef>
                          <a:spcPts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,ere </a:t>
                      </a:r>
                      <a:r>
                        <a:rPr kumimoji="0" lang="en-US" sz="3200" b="0" i="0" u="none" strike="noStrike" cap="none" normalizeH="0" baseline="0" dirty="0" err="1">
                          <a:ln>
                            <a:noFill/>
                          </a:ln>
                          <a:solidFill>
                            <a:srgbClr val="FFFF00"/>
                          </a:solidFill>
                          <a:effectLst/>
                          <a:latin typeface="Coptic1" pitchFamily="2" charset="0"/>
                          <a:cs typeface="Arial" charset="0"/>
                        </a:rPr>
                        <a:t>pia~poctoloc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ts val="3500"/>
                        </a:lnSpc>
                        <a:spcBef>
                          <a:spcPts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Markoc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piyew~rimoc</a:t>
                      </a:r>
                      <a:r>
                        <a:rPr kumimoji="0" lang="en-US" sz="3200" b="0" i="0" u="none" strike="noStrike" cap="none" normalizeH="0" baseline="0" dirty="0">
                          <a:ln>
                            <a:noFill/>
                          </a:ln>
                          <a:solidFill>
                            <a:srgbClr val="FFFF00"/>
                          </a:solidFill>
                          <a:effectLst/>
                          <a:latin typeface="Coptic1" pitchFamily="2" charset="0"/>
                          <a:cs typeface="Arial" charset="0"/>
                        </a:rPr>
                        <a:t>.</a:t>
                      </a:r>
                    </a:p>
                  </a:txBody>
                  <a:tcPr marL="90000" marR="90000" marT="0" marB="0"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074863">
                <a:tc>
                  <a:txBody>
                    <a:bodyPr/>
                    <a:lstStyle/>
                    <a:p>
                      <a:pPr marL="0" marR="0" lvl="0" indent="0" algn="ctr" defTabSz="914400" rtl="0" eaLnBrk="1" fontAlgn="base" latinLnBrk="0" hangingPunct="1">
                        <a:lnSpc>
                          <a:spcPts val="3500"/>
                        </a:lnSpc>
                        <a:spcBef>
                          <a:spcPts val="0"/>
                        </a:spcBef>
                        <a:spcAft>
                          <a:spcPct val="0"/>
                        </a:spcAft>
                        <a:buClrTx/>
                        <a:buSzTx/>
                        <a:buFontTx/>
                        <a:buNone/>
                        <a:tabLst/>
                      </a:pPr>
                      <a:r>
                        <a:rPr kumimoji="0" lang="fr-CA" sz="32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ts val="3500"/>
                        </a:lnSpc>
                        <a:spcBef>
                          <a:spcPts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Salut </a:t>
                      </a:r>
                      <a:r>
                        <a:rPr kumimoji="0" lang="fr-CA"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pitchFamily="34" charset="0"/>
                        </a:rPr>
                        <a:t> toi, Ô martyr</a:t>
                      </a:r>
                    </a:p>
                    <a:p>
                      <a:pPr marL="0" marR="0" lvl="0" indent="0" algn="ctr" defTabSz="914400" rtl="0" eaLnBrk="1" fontAlgn="base" latinLnBrk="0" hangingPunct="1">
                        <a:lnSpc>
                          <a:spcPts val="3500"/>
                        </a:lnSpc>
                        <a:spcBef>
                          <a:spcPts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 Salut </a:t>
                      </a:r>
                      <a:r>
                        <a:rPr kumimoji="0" lang="fr-CA"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pitchFamily="34" charset="0"/>
                        </a:rPr>
                        <a:t> l'évangéliste</a:t>
                      </a:r>
                    </a:p>
                    <a:p>
                      <a:pPr marL="0" marR="0" lvl="0" indent="0" algn="ctr" defTabSz="914400" rtl="0" eaLnBrk="1" fontAlgn="base" latinLnBrk="0" hangingPunct="1">
                        <a:lnSpc>
                          <a:spcPts val="3500"/>
                        </a:lnSpc>
                        <a:spcBef>
                          <a:spcPts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Salut </a:t>
                      </a:r>
                      <a:r>
                        <a:rPr kumimoji="0" lang="fr-CA"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pitchFamily="34" charset="0"/>
                        </a:rPr>
                        <a:t> l'apôtre</a:t>
                      </a:r>
                    </a:p>
                    <a:p>
                      <a:pPr marL="0" marR="0" lvl="0" indent="0" algn="ctr" defTabSz="914400" rtl="0" eaLnBrk="1" fontAlgn="base" latinLnBrk="0" hangingPunct="1">
                        <a:lnSpc>
                          <a:spcPts val="3500"/>
                        </a:lnSpc>
                        <a:spcBef>
                          <a:spcPts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Marc </a:t>
                      </a:r>
                      <a:r>
                        <a:rPr kumimoji="0" lang="fr-CA" sz="2800" b="0" i="0" u="none" strike="noStrike" cap="none" normalizeH="0" baseline="0" dirty="0" err="1">
                          <a:ln>
                            <a:noFill/>
                          </a:ln>
                          <a:solidFill>
                            <a:schemeClr val="tx1"/>
                          </a:solidFill>
                          <a:effectLst/>
                          <a:latin typeface="Arial" charset="0"/>
                          <a:cs typeface="Arial" pitchFamily="34" charset="0"/>
                        </a:rPr>
                        <a:t>comptemplateur</a:t>
                      </a:r>
                      <a:r>
                        <a:rPr kumimoji="0" lang="fr-CA" sz="2800" b="0" i="0" u="none" strike="noStrike" cap="none" normalizeH="0" baseline="0" dirty="0">
                          <a:ln>
                            <a:noFill/>
                          </a:ln>
                          <a:solidFill>
                            <a:schemeClr val="tx1"/>
                          </a:solidFill>
                          <a:effectLst/>
                          <a:latin typeface="Arial" charset="0"/>
                          <a:cs typeface="Arial" pitchFamily="34" charset="0"/>
                        </a:rPr>
                        <a:t> de Dieu</a:t>
                      </a:r>
                    </a:p>
                  </a:txBody>
                  <a:tcPr marL="90000" marR="90000" marT="0" marB="0"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4" name="Action Button: Custom 1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601385" name="Group 41"/>
          <p:cNvGraphicFramePr>
            <a:graphicFrameLocks noGrp="1"/>
          </p:cNvGraphicFramePr>
          <p:nvPr/>
        </p:nvGraphicFramePr>
        <p:xfrm>
          <a:off x="76200" y="0"/>
          <a:ext cx="8991600" cy="6339840"/>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a:t>
                      </a:r>
                    </a:p>
                    <a:p>
                      <a:pPr marL="0" marR="0" lvl="0" indent="0" algn="l" defTabSz="914400" rtl="0" eaLnBrk="1" fontAlgn="base" latinLnBrk="0" hangingPunct="1">
                        <a:lnSpc>
                          <a:spcPct val="100000"/>
                        </a:lnSpc>
                        <a:spcBef>
                          <a:spcPts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victorious martyr</a:t>
                      </a:r>
                    </a:p>
                    <a:p>
                      <a:pPr marL="0" marR="0" lvl="0" indent="0" algn="l" defTabSz="914400" rtl="0" eaLnBrk="1" fontAlgn="base" latinLnBrk="0" hangingPunct="1">
                        <a:lnSpc>
                          <a:spcPct val="100000"/>
                        </a:lnSpc>
                        <a:spcBef>
                          <a:spcPts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Theodore the commander</a:t>
                      </a:r>
                    </a:p>
                    <a:p>
                      <a:pPr marL="0" marR="0" lvl="0" indent="0" algn="l" defTabSz="914400" rtl="0" eaLnBrk="1" fontAlgn="base" latinLnBrk="0" hangingPunct="1">
                        <a:lnSpc>
                          <a:spcPct val="100000"/>
                        </a:lnSpc>
                        <a:spcBef>
                          <a:spcPts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ts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اطلب </a:t>
                      </a:r>
                      <a:r>
                        <a:rPr kumimoji="0" lang="ar-EG" sz="3200" b="0" i="0" u="none" strike="noStrike" cap="none" normalizeH="0" baseline="0" dirty="0">
                          <a:ln>
                            <a:noFill/>
                          </a:ln>
                          <a:solidFill>
                            <a:schemeClr val="tx1"/>
                          </a:solidFill>
                          <a:effectLst/>
                          <a:latin typeface="Arial" charset="0"/>
                          <a:cs typeface="Arial" charset="0"/>
                        </a:rPr>
                        <a:t>من الرب عنا</a:t>
                      </a:r>
                    </a:p>
                    <a:p>
                      <a:pPr marL="0" marR="0" lvl="0" indent="0" algn="r" defTabSz="914400" rtl="1" eaLnBrk="1" fontAlgn="base" latinLnBrk="0" hangingPunct="1">
                        <a:lnSpc>
                          <a:spcPct val="100000"/>
                        </a:lnSpc>
                        <a:spcBef>
                          <a:spcPts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أيها الشهيد المجاهد </a:t>
                      </a:r>
                      <a:br>
                        <a:rPr kumimoji="0" lang="ar-SA" sz="3200" b="0" i="0" u="none" strike="noStrike" cap="none" normalizeH="0" baseline="0" dirty="0">
                          <a:ln>
                            <a:noFill/>
                          </a:ln>
                          <a:solidFill>
                            <a:schemeClr val="tx1"/>
                          </a:solidFill>
                          <a:effectLst/>
                          <a:latin typeface="Arial" charset="0"/>
                          <a:cs typeface="Arial" charset="0"/>
                        </a:rPr>
                      </a:br>
                      <a:r>
                        <a:rPr kumimoji="0" lang="ar-EG" sz="3200" b="0" i="0" u="none" strike="noStrike" cap="none" normalizeH="0" baseline="0" dirty="0">
                          <a:ln>
                            <a:noFill/>
                          </a:ln>
                          <a:solidFill>
                            <a:schemeClr val="tx1"/>
                          </a:solidFill>
                          <a:effectLst/>
                          <a:latin typeface="Arial" charset="0"/>
                          <a:cs typeface="Arial" charset="0"/>
                        </a:rPr>
                        <a:t>ثيؤدوروس الأسفهسلار</a:t>
                      </a:r>
                      <a:r>
                        <a:rPr kumimoji="0" lang="ar-SA" sz="3200" b="0" i="0" u="none" strike="noStrike" cap="none" normalizeH="0" baseline="0" dirty="0">
                          <a:ln>
                            <a:noFill/>
                          </a:ln>
                          <a:solidFill>
                            <a:schemeClr val="tx1"/>
                          </a:solidFill>
                          <a:effectLst/>
                          <a:latin typeface="Arial" charset="0"/>
                          <a:cs typeface="Arial" charset="0"/>
                        </a:rPr>
                        <a:t> ليغفر لنا خطايانا </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072640">
                <a:tc gridSpan="2">
                  <a:txBody>
                    <a:bodyPr/>
                    <a:lstStyle/>
                    <a:p>
                      <a:pPr marL="0" marR="0" lvl="0" indent="0" algn="ctr" defTabSz="914400" rtl="0" eaLnBrk="1" fontAlgn="base" latinLnBrk="0" hangingPunct="1">
                        <a:lnSpc>
                          <a:spcPct val="90000"/>
                        </a:lnSpc>
                        <a:spcBef>
                          <a:spcPts val="0"/>
                        </a:spcBef>
                        <a:spcAft>
                          <a:spcPct val="0"/>
                        </a:spcAft>
                        <a:buClrTx/>
                        <a:buSzTx/>
                        <a:buFontTx/>
                        <a:buNone/>
                        <a:tabLst/>
                      </a:pPr>
                      <a:r>
                        <a:rPr kumimoji="0" lang="en-US" sz="3600" b="0" i="0" u="none" strike="noStrike" cap="none" normalizeH="0" baseline="0" dirty="0" err="1">
                          <a:ln>
                            <a:noFill/>
                          </a:ln>
                          <a:solidFill>
                            <a:srgbClr val="FFFF00"/>
                          </a:solidFill>
                          <a:effectLst/>
                          <a:latin typeface="Coptic1" pitchFamily="2" charset="0"/>
                          <a:cs typeface="Arial" charset="0"/>
                        </a:rPr>
                        <a:t>Twbh</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m~P</a:t>
                      </a:r>
                      <a:r>
                        <a:rPr kumimoji="0" lang="en-US" sz="3600" b="0" i="0" u="none" strike="noStrike" cap="none" normalizeH="0" baseline="0" dirty="0">
                          <a:ln>
                            <a:noFill/>
                          </a:ln>
                          <a:solidFill>
                            <a:srgbClr val="FFFF00"/>
                          </a:solidFill>
                          <a:effectLst/>
                          <a:latin typeface="Coptic1" pitchFamily="2" charset="0"/>
                          <a:cs typeface="Arial" charset="0"/>
                        </a:rPr>
                        <a:t>~[</a:t>
                      </a:r>
                      <a:r>
                        <a:rPr kumimoji="0" lang="en-US" sz="3600" b="0" i="0" u="none" strike="noStrike" cap="none" normalizeH="0" baseline="0" dirty="0" err="1">
                          <a:ln>
                            <a:noFill/>
                          </a:ln>
                          <a:solidFill>
                            <a:srgbClr val="FFFF00"/>
                          </a:solidFill>
                          <a:effectLst/>
                          <a:latin typeface="Coptic1" pitchFamily="2" charset="0"/>
                          <a:cs typeface="Arial" charset="0"/>
                        </a:rPr>
                        <a:t>oic</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e~h~r</a:t>
                      </a:r>
                      <a:r>
                        <a:rPr kumimoji="0" lang="en-US" sz="3600" b="0" i="0" u="none" strike="noStrike" cap="none" normalizeH="0" baseline="0" dirty="0">
                          <a:ln>
                            <a:noFill/>
                          </a:ln>
                          <a:solidFill>
                            <a:srgbClr val="FFFF00"/>
                          </a:solidFill>
                          <a:effectLst/>
                          <a:latin typeface="Coptic1" pitchFamily="2" charset="0"/>
                          <a:cs typeface="Arial" charset="0"/>
                        </a:rPr>
                        <a:t>/</a:t>
                      </a:r>
                      <a:r>
                        <a:rPr kumimoji="0" lang="en-US" sz="3600" b="0" i="0" u="none" strike="noStrike" cap="none" normalizeH="0" baseline="0" dirty="0" err="1">
                          <a:ln>
                            <a:noFill/>
                          </a:ln>
                          <a:solidFill>
                            <a:srgbClr val="FFFF00"/>
                          </a:solidFill>
                          <a:effectLst/>
                          <a:latin typeface="Coptic1" pitchFamily="2" charset="0"/>
                          <a:cs typeface="Arial" charset="0"/>
                        </a:rPr>
                        <a:t>i</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e~jwn</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ts val="0"/>
                        </a:spcBef>
                        <a:spcAft>
                          <a:spcPct val="0"/>
                        </a:spcAft>
                        <a:buClrTx/>
                        <a:buSzTx/>
                        <a:buFontTx/>
                        <a:buNone/>
                        <a:tabLst/>
                      </a:pPr>
                      <a:r>
                        <a:rPr kumimoji="0" lang="en-US" sz="3600" b="0" i="0" u="none" strike="noStrike" cap="none" normalizeH="0" baseline="0" dirty="0">
                          <a:ln>
                            <a:noFill/>
                          </a:ln>
                          <a:solidFill>
                            <a:srgbClr val="FFFF00"/>
                          </a:solidFill>
                          <a:effectLst/>
                          <a:latin typeface="Coptic1" pitchFamily="2" charset="0"/>
                          <a:cs typeface="Arial" charset="0"/>
                        </a:rPr>
                        <a:t>w~ </a:t>
                      </a:r>
                      <a:r>
                        <a:rPr kumimoji="0" lang="en-US" sz="3600" b="0" i="0" u="none" strike="noStrike" cap="none" normalizeH="0" baseline="0" dirty="0" err="1">
                          <a:ln>
                            <a:noFill/>
                          </a:ln>
                          <a:solidFill>
                            <a:srgbClr val="FFFF00"/>
                          </a:solidFill>
                          <a:effectLst/>
                          <a:latin typeface="Coptic1" pitchFamily="2" charset="0"/>
                          <a:cs typeface="Arial" charset="0"/>
                        </a:rPr>
                        <a:t>piaylovoroc</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m~marturoc</a:t>
                      </a:r>
                      <a:r>
                        <a:rPr kumimoji="0" lang="en-US" sz="36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90000"/>
                        </a:lnSpc>
                        <a:spcBef>
                          <a:spcPts val="0"/>
                        </a:spcBef>
                        <a:spcAft>
                          <a:spcPct val="0"/>
                        </a:spcAft>
                        <a:buClrTx/>
                        <a:buSzTx/>
                        <a:buFontTx/>
                        <a:buNone/>
                        <a:tabLst/>
                      </a:pPr>
                      <a:r>
                        <a:rPr kumimoji="0" lang="en-US" sz="3600" b="0" i="0" u="none" strike="noStrike" cap="none" normalizeH="0" baseline="0" dirty="0" err="1">
                          <a:ln>
                            <a:noFill/>
                          </a:ln>
                          <a:solidFill>
                            <a:srgbClr val="FFFF00"/>
                          </a:solidFill>
                          <a:effectLst/>
                          <a:latin typeface="Coptic1" pitchFamily="2" charset="0"/>
                          <a:cs typeface="Arial" charset="0"/>
                        </a:rPr>
                        <a:t>Yeo~dwroc</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pic~tratilat</a:t>
                      </a:r>
                      <a:r>
                        <a:rPr kumimoji="0" lang="en-US" sz="36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ct val="90000"/>
                        </a:lnSpc>
                        <a:spcBef>
                          <a:spcPts val="0"/>
                        </a:spcBef>
                        <a:spcAft>
                          <a:spcPct val="0"/>
                        </a:spcAft>
                        <a:buClrTx/>
                        <a:buSzTx/>
                        <a:buFontTx/>
                        <a:buNone/>
                        <a:tabLst/>
                      </a:pPr>
                      <a:r>
                        <a:rPr kumimoji="0" lang="en-US" sz="3600" b="0" i="0" u="none" strike="noStrike" cap="none" normalizeH="0" baseline="0" dirty="0" err="1">
                          <a:ln>
                            <a:noFill/>
                          </a:ln>
                          <a:solidFill>
                            <a:srgbClr val="FFFF00"/>
                          </a:solidFill>
                          <a:effectLst/>
                          <a:latin typeface="Coptic1" pitchFamily="2" charset="0"/>
                          <a:cs typeface="Arial" charset="0"/>
                        </a:rPr>
                        <a:t>n~tef,a</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nennobi</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nan</a:t>
                      </a:r>
                      <a:r>
                        <a:rPr kumimoji="0" lang="en-US" sz="3600" b="0" i="0" u="none" strike="noStrike" cap="none" normalizeH="0" baseline="0" dirty="0">
                          <a:ln>
                            <a:noFill/>
                          </a:ln>
                          <a:solidFill>
                            <a:srgbClr val="FFFF00"/>
                          </a:solidFill>
                          <a:effectLst/>
                          <a:latin typeface="Coptic1" pitchFamily="2" charset="0"/>
                          <a:cs typeface="Arial" charset="0"/>
                        </a:rPr>
                        <a:t> </a:t>
                      </a:r>
                      <a:r>
                        <a:rPr kumimoji="0" lang="en-US" sz="3600" b="0" i="0" u="none" strike="noStrike" cap="none" normalizeH="0" baseline="0" dirty="0" err="1">
                          <a:ln>
                            <a:noFill/>
                          </a:ln>
                          <a:solidFill>
                            <a:srgbClr val="FFFF00"/>
                          </a:solidFill>
                          <a:effectLst/>
                          <a:latin typeface="Coptic1" pitchFamily="2" charset="0"/>
                          <a:cs typeface="Arial" charset="0"/>
                        </a:rPr>
                        <a:t>e~bol</a:t>
                      </a:r>
                      <a:r>
                        <a:rPr kumimoji="0" lang="en-US" sz="3600" b="0" i="0" u="none" strike="noStrike" cap="none" normalizeH="0" baseline="0" dirty="0">
                          <a:ln>
                            <a:noFill/>
                          </a:ln>
                          <a:solidFill>
                            <a:srgbClr val="FFFF00"/>
                          </a:solidFill>
                          <a:effectLst/>
                          <a:latin typeface="Coptic1" pitchFamily="2" charset="0"/>
                          <a:cs typeface="Arial" charset="0"/>
                        </a:rPr>
                        <a:t>.</a:t>
                      </a:r>
                      <a:endParaRPr kumimoji="0" lang="en-CA" sz="3200" b="0" i="0" u="none" strike="noStrike" cap="none" normalizeH="0" baseline="0" dirty="0">
                        <a:ln>
                          <a:noFill/>
                        </a:ln>
                        <a:solidFill>
                          <a:srgbClr val="FFFF00"/>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Demande le Seigneur pour nous</a:t>
                      </a:r>
                    </a:p>
                    <a:p>
                      <a:pPr marL="0" marR="0" lvl="0" indent="0" algn="ctr" defTabSz="914400" rtl="0" eaLnBrk="1" fontAlgn="base" latinLnBrk="0" hangingPunct="1">
                        <a:lnSpc>
                          <a:spcPct val="100000"/>
                        </a:lnSpc>
                        <a:spcBef>
                          <a:spcPts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O victorieux martyr</a:t>
                      </a:r>
                    </a:p>
                    <a:p>
                      <a:pPr marL="0" marR="0" lvl="0" indent="0" algn="ctr" defTabSz="914400" rtl="0" eaLnBrk="1" fontAlgn="base" latinLnBrk="0" hangingPunct="1">
                        <a:lnSpc>
                          <a:spcPct val="100000"/>
                        </a:lnSpc>
                        <a:spcBef>
                          <a:spcPts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Theodore le commandant</a:t>
                      </a:r>
                    </a:p>
                    <a:p>
                      <a:pPr marL="0" marR="0" lvl="0" indent="0" algn="ctr" defTabSz="914400" rtl="0" eaLnBrk="1" fontAlgn="base" latinLnBrk="0" hangingPunct="1">
                        <a:lnSpc>
                          <a:spcPct val="100000"/>
                        </a:lnSpc>
                        <a:spcBef>
                          <a:spcPts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pour qu’Il nous pardonne nos péchés</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09960" name="Picture 14" descr="Saint Theodore of Shotep"/>
          <p:cNvPicPr>
            <a:picLocks noChangeAspect="1" noChangeArrowheads="1"/>
          </p:cNvPicPr>
          <p:nvPr/>
        </p:nvPicPr>
        <p:blipFill>
          <a:blip r:embed="rId3" cstate="print">
            <a:lum bright="4000" contrast="10000"/>
          </a:blip>
          <a:srcRect/>
          <a:stretch>
            <a:fillRect/>
          </a:stretch>
        </p:blipFill>
        <p:spPr bwMode="auto">
          <a:xfrm>
            <a:off x="7594600" y="2209800"/>
            <a:ext cx="1549400" cy="1981200"/>
          </a:xfrm>
          <a:prstGeom prst="rect">
            <a:avLst/>
          </a:prstGeom>
          <a:noFill/>
          <a:ln w="9525">
            <a:noFill/>
            <a:miter lim="800000"/>
            <a:headEnd/>
            <a:tailEnd/>
          </a:ln>
        </p:spPr>
      </p:pic>
      <p:sp>
        <p:nvSpPr>
          <p:cNvPr id="7" name="AutoShape 36">
            <a:hlinkClick r:id="rId4" action="ppaction://hlinksldjump" highlightClick="1"/>
          </p:cNvPr>
          <p:cNvSpPr>
            <a:spLocks noChangeArrowheads="1"/>
          </p:cNvSpPr>
          <p:nvPr/>
        </p:nvSpPr>
        <p:spPr bwMode="auto">
          <a:xfrm>
            <a:off x="7626350" y="5867400"/>
            <a:ext cx="1517650" cy="381000"/>
          </a:xfrm>
          <a:prstGeom prst="actionButtonBlank">
            <a:avLst/>
          </a:prstGeom>
          <a:solidFill>
            <a:srgbClr val="800000"/>
          </a:solidFill>
          <a:ln w="9525">
            <a:noFill/>
            <a:miter lim="800000"/>
            <a:headEnd/>
            <a:tailEnd/>
          </a:ln>
        </p:spPr>
        <p:txBody>
          <a:bodyPr wrap="none" tIns="118800" bIns="118800" anchor="ctr"/>
          <a:lstStyle/>
          <a:p>
            <a:pPr algn="ctr">
              <a:spcBef>
                <a:spcPct val="0"/>
              </a:spcBef>
            </a:pPr>
            <a:r>
              <a:rPr lang="en-CA" sz="1200" b="1" dirty="0"/>
              <a:t>St-Mina</a:t>
            </a:r>
            <a:endParaRPr lang="ar-EG" sz="1200" b="1" dirty="0"/>
          </a:p>
          <a:p>
            <a:pPr algn="ctr">
              <a:lnSpc>
                <a:spcPct val="80000"/>
              </a:lnSpc>
              <a:spcBef>
                <a:spcPct val="0"/>
              </a:spcBef>
            </a:pPr>
            <a:r>
              <a:rPr lang="ar-EG" sz="1600" b="1" dirty="0"/>
              <a:t>مار مينا</a:t>
            </a:r>
            <a:endParaRPr lang="en-CA" sz="1600" b="1" dirty="0"/>
          </a:p>
        </p:txBody>
      </p:sp>
      <p:sp>
        <p:nvSpPr>
          <p:cNvPr id="8" name="AutoShape 54">
            <a:hlinkClick r:id="rId5" action="ppaction://hlinksldjump" highlightClick="1"/>
          </p:cNvPr>
          <p:cNvSpPr>
            <a:spLocks noChangeArrowheads="1"/>
          </p:cNvSpPr>
          <p:nvPr/>
        </p:nvSpPr>
        <p:spPr bwMode="auto">
          <a:xfrm>
            <a:off x="7626350" y="5410200"/>
            <a:ext cx="1517650" cy="381000"/>
          </a:xfrm>
          <a:prstGeom prst="actionButtonBlank">
            <a:avLst/>
          </a:prstGeom>
          <a:solidFill>
            <a:srgbClr val="800000"/>
          </a:solidFill>
          <a:ln w="9525">
            <a:noFill/>
            <a:miter lim="800000"/>
            <a:headEnd/>
            <a:tailEnd/>
          </a:ln>
        </p:spPr>
        <p:txBody>
          <a:bodyPr wrap="none" tIns="118800" bIns="118800" anchor="ctr"/>
          <a:lstStyle/>
          <a:p>
            <a:pPr algn="ctr">
              <a:lnSpc>
                <a:spcPct val="80000"/>
              </a:lnSpc>
              <a:spcBef>
                <a:spcPct val="0"/>
              </a:spcBef>
            </a:pPr>
            <a:r>
              <a:rPr lang="en-CA" sz="1200" b="1" dirty="0"/>
              <a:t>St-</a:t>
            </a:r>
            <a:r>
              <a:rPr lang="en-CA" sz="1200" b="1" dirty="0" err="1"/>
              <a:t>Philopater</a:t>
            </a:r>
            <a:endParaRPr lang="ar-EG" sz="1200" b="1" dirty="0"/>
          </a:p>
          <a:p>
            <a:pPr algn="ctr" rtl="1">
              <a:lnSpc>
                <a:spcPct val="80000"/>
              </a:lnSpc>
              <a:spcBef>
                <a:spcPct val="0"/>
              </a:spcBef>
            </a:pPr>
            <a:r>
              <a:rPr lang="ar-EG" sz="1400" b="1" dirty="0"/>
              <a:t> فيلوباتير مرقوريوس</a:t>
            </a:r>
            <a:endParaRPr lang="en-CA" sz="1400" b="1" dirty="0"/>
          </a:p>
        </p:txBody>
      </p:sp>
      <p:sp>
        <p:nvSpPr>
          <p:cNvPr id="9" name="AutoShape 24">
            <a:hlinkClick r:id="rId6"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10" name="AutoShape 24">
            <a:hlinkClick r:id="rId7"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11" name="Action Button: Custom 10">
            <a:hlinkClick r:id="rId8"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40039" name="Group 39"/>
          <p:cNvGraphicFramePr>
            <a:graphicFrameLocks noGrp="1"/>
          </p:cNvGraphicFramePr>
          <p:nvPr/>
        </p:nvGraphicFramePr>
        <p:xfrm>
          <a:off x="76200" y="1008063"/>
          <a:ext cx="8991600" cy="5578475"/>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6589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Philopater</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Mercurius</a:t>
                      </a:r>
                      <a:r>
                        <a:rPr kumimoji="0" lang="en-US" sz="28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strong in Christ: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took up the helmet: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all the armor of the faith.</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محب الآب</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مرقوريوس القوى بالمسيح</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لبس الخوذة</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وكل سلاح الإيمان.</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Vilopat</a:t>
                      </a:r>
                      <a:r>
                        <a:rPr kumimoji="0" lang="en-US" sz="3200" b="0" i="0" u="none" strike="noStrike" cap="none" normalizeH="0" baseline="0" dirty="0">
                          <a:ln>
                            <a:noFill/>
                          </a:ln>
                          <a:solidFill>
                            <a:srgbClr val="FFFF00"/>
                          </a:solidFill>
                          <a:effectLst/>
                          <a:latin typeface="Coptic1" pitchFamily="2" charset="0"/>
                          <a:cs typeface="Arial" charset="0"/>
                        </a:rPr>
                        <a:t>/r </a:t>
                      </a:r>
                      <a:r>
                        <a:rPr kumimoji="0" lang="en-US" sz="3200" b="0" i="0" u="none" strike="noStrike" cap="none" normalizeH="0" baseline="0" dirty="0" err="1">
                          <a:ln>
                            <a:noFill/>
                          </a:ln>
                          <a:solidFill>
                            <a:srgbClr val="FFFF00"/>
                          </a:solidFill>
                          <a:effectLst/>
                          <a:latin typeface="Coptic1" pitchFamily="2" charset="0"/>
                          <a:cs typeface="Arial" charset="0"/>
                        </a:rPr>
                        <a:t>Merkourioc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piremn~jom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af</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hiwtf</a:t>
                      </a:r>
                      <a:r>
                        <a:rPr kumimoji="0" lang="en-US" sz="3200" b="0" i="0" u="none" strike="noStrike" cap="none" normalizeH="0" baseline="0" dirty="0">
                          <a:ln>
                            <a:noFill/>
                          </a:ln>
                          <a:solidFill>
                            <a:srgbClr val="FFFF00"/>
                          </a:solidFill>
                          <a:effectLst/>
                          <a:latin typeface="Coptic1" pitchFamily="2" charset="0"/>
                          <a:cs typeface="Arial" charset="0"/>
                        </a:rPr>
                        <a:t> n~]</a:t>
                      </a:r>
                      <a:r>
                        <a:rPr kumimoji="0" lang="en-US" sz="3200" b="0" i="0" u="none" strike="noStrike" cap="none" normalizeH="0" baseline="0" dirty="0" err="1">
                          <a:ln>
                            <a:noFill/>
                          </a:ln>
                          <a:solidFill>
                            <a:srgbClr val="FFFF00"/>
                          </a:solidFill>
                          <a:effectLst/>
                          <a:latin typeface="Coptic1" pitchFamily="2" charset="0"/>
                          <a:cs typeface="Arial" charset="0"/>
                        </a:rPr>
                        <a:t>panoplia</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nem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piqwk</a:t>
                      </a:r>
                      <a:r>
                        <a:rPr kumimoji="0" lang="en-US" sz="3200" b="0" i="0" u="none" strike="noStrike" cap="none" normalizeH="0" baseline="0" dirty="0">
                          <a:ln>
                            <a:noFill/>
                          </a:ln>
                          <a:solidFill>
                            <a:srgbClr val="FFFF00"/>
                          </a:solidFill>
                          <a:effectLst/>
                          <a:latin typeface="Coptic1" pitchFamily="2" charset="0"/>
                          <a:cs typeface="Arial" charset="0"/>
                        </a:rPr>
                        <a:t> t/</a:t>
                      </a:r>
                      <a:r>
                        <a:rPr kumimoji="0" lang="en-US" sz="3200" b="0" i="0" u="none" strike="noStrike" cap="none" normalizeH="0" baseline="0" dirty="0" err="1">
                          <a:ln>
                            <a:noFill/>
                          </a:ln>
                          <a:solidFill>
                            <a:srgbClr val="FFFF00"/>
                          </a:solidFill>
                          <a:effectLst/>
                          <a:latin typeface="Coptic1" pitchFamily="2" charset="0"/>
                          <a:cs typeface="Arial" charset="0"/>
                        </a:rPr>
                        <a:t>rf</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pinah</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06475">
                <a:tc gridSpan="2">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440014" name="Group 14"/>
          <p:cNvGraphicFramePr>
            <a:graphicFrameLocks noGrp="1"/>
          </p:cNvGraphicFramePr>
          <p:nvPr/>
        </p:nvGraphicFramePr>
        <p:xfrm>
          <a:off x="0" y="76200"/>
          <a:ext cx="9067800" cy="896112"/>
        </p:xfrm>
        <a:graphic>
          <a:graphicData uri="http://schemas.openxmlformats.org/drawingml/2006/table">
            <a:tbl>
              <a:tblPr/>
              <a:tblGrid>
                <a:gridCol w="4343400">
                  <a:extLst>
                    <a:ext uri="{9D8B030D-6E8A-4147-A177-3AD203B41FA5}">
                      <a16:colId xmlns:a16="http://schemas.microsoft.com/office/drawing/2014/main" val="20000"/>
                    </a:ext>
                  </a:extLst>
                </a:gridCol>
                <a:gridCol w="12446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SAINT MERCURIUS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 الشهيد </a:t>
                      </a: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فيلوباتير مرقريوس</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517138" name="Picture 31" descr="Philopateer"/>
          <p:cNvPicPr>
            <a:picLocks noChangeAspect="1" noChangeArrowheads="1"/>
          </p:cNvPicPr>
          <p:nvPr/>
        </p:nvPicPr>
        <p:blipFill>
          <a:blip r:embed="rId3" cstate="print">
            <a:lum bright="20000" contrast="30000"/>
          </a:blip>
          <a:srcRect r="13272" b="10323"/>
          <a:stretch>
            <a:fillRect/>
          </a:stretch>
        </p:blipFill>
        <p:spPr bwMode="auto">
          <a:xfrm>
            <a:off x="381000" y="4343400"/>
            <a:ext cx="1620838" cy="2154238"/>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42079" name="Group 31"/>
          <p:cNvGraphicFramePr>
            <a:graphicFrameLocks noGrp="1"/>
          </p:cNvGraphicFramePr>
          <p:nvPr/>
        </p:nvGraphicFramePr>
        <p:xfrm>
          <a:off x="76200" y="76200"/>
          <a:ext cx="8991600" cy="6451791"/>
        </p:xfrm>
        <a:graphic>
          <a:graphicData uri="http://schemas.openxmlformats.org/drawingml/2006/table">
            <a:tbl>
              <a:tblPr/>
              <a:tblGrid>
                <a:gridCol w="53340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he took in his hand: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two-edged sword: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which the angel of the Lord fixed: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in his right hand.</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وأخذ بيده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السيف ذا الحدين</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الذي ثبته ملاك الرب</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في يده اليمنى.</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Ouoh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af</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tefjij</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n~]c/</a:t>
                      </a:r>
                      <a:r>
                        <a:rPr kumimoji="0" lang="en-US" sz="3200" b="0" i="0" u="none" strike="noStrike" cap="none" normalizeH="0" baseline="0" dirty="0" err="1">
                          <a:ln>
                            <a:noFill/>
                          </a:ln>
                          <a:solidFill>
                            <a:srgbClr val="FFFF00"/>
                          </a:solidFill>
                          <a:effectLst/>
                          <a:latin typeface="Coptic1" pitchFamily="2" charset="0"/>
                          <a:cs typeface="Arial" charset="0"/>
                        </a:rPr>
                        <a:t>fi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n~ro</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c~nau</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y/</a:t>
                      </a:r>
                      <a:r>
                        <a:rPr kumimoji="0" lang="en-US" sz="3200" b="0" i="0" u="none" strike="noStrike" cap="none" normalizeH="0" baseline="0" dirty="0" err="1">
                          <a:ln>
                            <a:noFill/>
                          </a:ln>
                          <a:solidFill>
                            <a:srgbClr val="FFFF00"/>
                          </a:solidFill>
                          <a:effectLst/>
                          <a:latin typeface="Coptic1" pitchFamily="2" charset="0"/>
                          <a:cs typeface="Arial" charset="0"/>
                        </a:rPr>
                        <a:t>e~ta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piaggeloc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p~[</a:t>
                      </a:r>
                      <a:r>
                        <a:rPr kumimoji="0" lang="en-US" sz="3200" b="0" i="0" u="none" strike="noStrike" cap="none" normalizeH="0" baseline="0" dirty="0" err="1">
                          <a:ln>
                            <a:noFill/>
                          </a:ln>
                          <a:solidFill>
                            <a:srgbClr val="FFFF00"/>
                          </a:solidFill>
                          <a:effectLst/>
                          <a:latin typeface="Coptic1" pitchFamily="2" charset="0"/>
                          <a:cs typeface="Arial" charset="0"/>
                        </a:rPr>
                        <a:t>oic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tajroc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tefjij</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n~ouinam</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1" i="0" u="none" strike="noStrike" cap="none" normalizeH="0" baseline="0">
                          <a:ln>
                            <a:noFill/>
                          </a:ln>
                          <a:solidFill>
                            <a:schemeClr val="tx1"/>
                          </a:solidFill>
                          <a:effectLst/>
                          <a:latin typeface="Arial" charset="0"/>
                          <a:cs typeface="Arial"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18152" name="Picture 15" descr="Philopateer"/>
          <p:cNvPicPr>
            <a:picLocks noChangeAspect="1" noChangeArrowheads="1"/>
          </p:cNvPicPr>
          <p:nvPr/>
        </p:nvPicPr>
        <p:blipFill>
          <a:blip r:embed="rId3" cstate="print">
            <a:lum bright="20000" contrast="30000"/>
          </a:blip>
          <a:srcRect r="13272" b="10323"/>
          <a:stretch>
            <a:fillRect/>
          </a:stretch>
        </p:blipFill>
        <p:spPr bwMode="auto">
          <a:xfrm>
            <a:off x="228600" y="4495800"/>
            <a:ext cx="1620838" cy="21542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44123" name="Group 27"/>
          <p:cNvGraphicFramePr>
            <a:graphicFrameLocks noGrp="1"/>
          </p:cNvGraphicFramePr>
          <p:nvPr/>
        </p:nvGraphicFramePr>
        <p:xfrm>
          <a:off x="76200" y="76200"/>
          <a:ext cx="8991600" cy="6549327"/>
        </p:xfrm>
        <a:graphic>
          <a:graphicData uri="http://schemas.openxmlformats.org/drawingml/2006/table">
            <a:tbl>
              <a:tblPr/>
              <a:tblGrid>
                <a:gridCol w="53340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went to the war: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in the power of Christ: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smote the barbarians: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with great wounds.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مضى إلي الحرب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بقوة المسيح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وقتل البربر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بجراحات عظيمة.</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Afsenaf</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e~pipolemoc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jom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afsari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e~nibarbaroc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ounis</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n~erqot</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1" i="0" u="none" strike="noStrike" cap="none" normalizeH="0" baseline="0">
                          <a:ln>
                            <a:noFill/>
                          </a:ln>
                          <a:solidFill>
                            <a:schemeClr val="tx1"/>
                          </a:solidFill>
                          <a:effectLst/>
                          <a:latin typeface="Arial" charset="0"/>
                          <a:cs typeface="Arial"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19176" name="Picture 14" descr="Philopateer"/>
          <p:cNvPicPr>
            <a:picLocks noChangeAspect="1" noChangeArrowheads="1"/>
          </p:cNvPicPr>
          <p:nvPr/>
        </p:nvPicPr>
        <p:blipFill>
          <a:blip r:embed="rId3" cstate="print">
            <a:lum bright="20000" contrast="30000"/>
          </a:blip>
          <a:srcRect r="13272" b="10323"/>
          <a:stretch>
            <a:fillRect/>
          </a:stretch>
        </p:blipFill>
        <p:spPr bwMode="auto">
          <a:xfrm>
            <a:off x="228600" y="4495800"/>
            <a:ext cx="1620838" cy="21542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46169" name="Group 25"/>
          <p:cNvGraphicFramePr>
            <a:graphicFrameLocks noGrp="1"/>
          </p:cNvGraphicFramePr>
          <p:nvPr/>
        </p:nvGraphicFramePr>
        <p:xfrm>
          <a:off x="76200" y="76200"/>
          <a:ext cx="8991600" cy="6500559"/>
        </p:xfrm>
        <a:graphic>
          <a:graphicData uri="http://schemas.openxmlformats.org/drawingml/2006/table">
            <a:tbl>
              <a:tblPr/>
              <a:tblGrid>
                <a:gridCol w="53340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arose above the earthly: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asked for the heavenly: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was courageous in the battle of martyrdom.</a:t>
                      </a:r>
                      <a:r>
                        <a:rPr kumimoji="0" lang="en-US" sz="3600" b="0" i="0" u="none" strike="noStrike" cap="none" normalizeH="0" baseline="0" dirty="0">
                          <a:ln>
                            <a:noFill/>
                          </a:ln>
                          <a:solidFill>
                            <a:schemeClr val="tx1"/>
                          </a:solidFill>
                          <a:effectLst/>
                          <a:latin typeface="Arial" charset="0"/>
                          <a:cs typeface="Arial" charset="0"/>
                        </a:rPr>
                        <a:t> </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ترًّفع عن الأرضيات وطلب السمائيات </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وتشجع في</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ميدان</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الشهادة.</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Afernumvin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e~bolha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p~kahi</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ouoh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afkw</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e~na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niv</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oui</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af</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oji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pic~tadion</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metmarturoc</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1" i="0" u="none" strike="noStrike" cap="none" normalizeH="0" baseline="0">
                          <a:ln>
                            <a:noFill/>
                          </a:ln>
                          <a:solidFill>
                            <a:schemeClr val="tx1"/>
                          </a:solidFill>
                          <a:effectLst/>
                          <a:latin typeface="Arial" charset="0"/>
                          <a:cs typeface="Arial"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20200" name="Picture 14" descr="Philopateer"/>
          <p:cNvPicPr>
            <a:picLocks noChangeAspect="1" noChangeArrowheads="1"/>
          </p:cNvPicPr>
          <p:nvPr/>
        </p:nvPicPr>
        <p:blipFill>
          <a:blip r:embed="rId3" cstate="print">
            <a:lum bright="20000" contrast="30000"/>
          </a:blip>
          <a:srcRect r="13272" b="10323"/>
          <a:stretch>
            <a:fillRect/>
          </a:stretch>
        </p:blipFill>
        <p:spPr bwMode="auto">
          <a:xfrm>
            <a:off x="228600" y="4495800"/>
            <a:ext cx="1620838" cy="21542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48217" name="Group 25"/>
          <p:cNvGraphicFramePr>
            <a:graphicFrameLocks noGrp="1"/>
          </p:cNvGraphicFramePr>
          <p:nvPr/>
        </p:nvGraphicFramePr>
        <p:xfrm>
          <a:off x="76200" y="76200"/>
          <a:ext cx="8991600" cy="6463983"/>
        </p:xfrm>
        <a:graphic>
          <a:graphicData uri="http://schemas.openxmlformats.org/drawingml/2006/table">
            <a:tbl>
              <a:tblPr/>
              <a:tblGrid>
                <a:gridCol w="53340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exposed Decius: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evil king: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through his great patience: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the pain of the tortures.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a:t>
                      </a:r>
                      <a:r>
                        <a:rPr kumimoji="0" lang="ar-EG" sz="3200" b="0" i="0" u="none" strike="noStrike" cap="none" normalizeH="0" baseline="0" dirty="0">
                          <a:ln>
                            <a:noFill/>
                          </a:ln>
                          <a:solidFill>
                            <a:schemeClr val="tx1"/>
                          </a:solidFill>
                          <a:effectLst/>
                          <a:latin typeface="Arial" charset="0"/>
                          <a:cs typeface="Arial" charset="0"/>
                        </a:rPr>
                        <a:t>فضح</a:t>
                      </a:r>
                      <a:r>
                        <a:rPr kumimoji="0" lang="ar-SA" sz="3200" b="0" i="0" u="none" strike="noStrike" cap="none" normalizeH="0" baseline="0" dirty="0">
                          <a:ln>
                            <a:noFill/>
                          </a:ln>
                          <a:solidFill>
                            <a:schemeClr val="tx1"/>
                          </a:solidFill>
                          <a:effectLst/>
                          <a:latin typeface="Arial" charset="0"/>
                          <a:cs typeface="Arial" charset="0"/>
                        </a:rPr>
                        <a:t> داكيوس</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الملك المنافق</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بصبره العظيم </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وتعب العذابات.</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Af</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sipi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n~Dekioc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piouro</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n~a~ceb</a:t>
                      </a:r>
                      <a:r>
                        <a:rPr kumimoji="0" lang="en-US" sz="3200" b="0" i="0" u="none" strike="noStrike" cap="none" normalizeH="0" baseline="0" dirty="0">
                          <a:ln>
                            <a:noFill/>
                          </a:ln>
                          <a:solidFill>
                            <a:srgbClr val="FFFF00"/>
                          </a:solidFill>
                          <a:effectLst/>
                          <a:latin typeface="Coptic1" pitchFamily="2" charset="0"/>
                          <a:cs typeface="Arial" charset="0"/>
                        </a:rPr>
                        <a: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hiten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tefnis</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n~hupomon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nem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p~qici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nibacanoc</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1" i="0" u="none" strike="noStrike" cap="none" normalizeH="0" baseline="0">
                          <a:ln>
                            <a:noFill/>
                          </a:ln>
                          <a:solidFill>
                            <a:schemeClr val="tx1"/>
                          </a:solidFill>
                          <a:effectLst/>
                          <a:latin typeface="Arial" charset="0"/>
                          <a:cs typeface="Arial"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21224" name="Picture 14" descr="Philopateer"/>
          <p:cNvPicPr>
            <a:picLocks noChangeAspect="1" noChangeArrowheads="1"/>
          </p:cNvPicPr>
          <p:nvPr/>
        </p:nvPicPr>
        <p:blipFill>
          <a:blip r:embed="rId3" cstate="print">
            <a:lum bright="20000" contrast="30000"/>
          </a:blip>
          <a:srcRect r="13272" b="10323"/>
          <a:stretch>
            <a:fillRect/>
          </a:stretch>
        </p:blipFill>
        <p:spPr bwMode="auto">
          <a:xfrm>
            <a:off x="228600" y="4495800"/>
            <a:ext cx="1620838" cy="21542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50272" name="Group 32"/>
          <p:cNvGraphicFramePr>
            <a:graphicFrameLocks noGrp="1"/>
          </p:cNvGraphicFramePr>
          <p:nvPr/>
        </p:nvGraphicFramePr>
        <p:xfrm>
          <a:off x="76200" y="76200"/>
          <a:ext cx="8991600" cy="6549327"/>
        </p:xfrm>
        <a:graphic>
          <a:graphicData uri="http://schemas.openxmlformats.org/drawingml/2006/table">
            <a:tbl>
              <a:tblPr/>
              <a:tblGrid>
                <a:gridCol w="55626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cs typeface="Arial" charset="0"/>
                        </a:rPr>
                        <a:t>Therefore, he put on the everlasting crown:</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martyrdom: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rejoiced with all the saints: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in the land of the living. </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وبهذا لبس إكليل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الشهادة غير المضمحل وعيّد مع جميع القديسين في كورة الأحياء.</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afervorin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m~pi,~lom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n~atlwm</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metmarturoc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afersai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nem</a:t>
                      </a:r>
                      <a:r>
                        <a:rPr kumimoji="0" lang="en-US" sz="3200" b="0" i="0" u="none" strike="noStrike" cap="none" normalizeH="0" baseline="0" dirty="0">
                          <a:ln>
                            <a:noFill/>
                          </a:ln>
                          <a:solidFill>
                            <a:srgbClr val="FFFF00"/>
                          </a:solidFill>
                          <a:effectLst/>
                          <a:latin typeface="Coptic1" pitchFamily="2" charset="0"/>
                          <a:cs typeface="Arial" charset="0"/>
                        </a:rPr>
                        <a:t> n/</a:t>
                      </a:r>
                      <a:r>
                        <a:rPr kumimoji="0" lang="en-US" sz="3200" b="0" i="0" u="none" strike="noStrike" cap="none" normalizeH="0" baseline="0" dirty="0" err="1">
                          <a:ln>
                            <a:noFill/>
                          </a:ln>
                          <a:solidFill>
                            <a:srgbClr val="FFFF00"/>
                          </a:solidFill>
                          <a:effectLst/>
                          <a:latin typeface="Coptic1" pitchFamily="2" charset="0"/>
                          <a:cs typeface="Arial" charset="0"/>
                        </a:rPr>
                        <a:t>eyouab</a:t>
                      </a:r>
                      <a:r>
                        <a:rPr kumimoji="0" lang="en-US" sz="3200" b="0" i="0" u="none" strike="noStrike" cap="none" normalizeH="0" baseline="0" dirty="0">
                          <a:ln>
                            <a:noFill/>
                          </a:ln>
                          <a:solidFill>
                            <a:srgbClr val="FFFF00"/>
                          </a:solidFill>
                          <a:effectLst/>
                          <a:latin typeface="Coptic1" pitchFamily="2" charset="0"/>
                          <a:cs typeface="Arial" charset="0"/>
                        </a:rPr>
                        <a:t> t/</a:t>
                      </a:r>
                      <a:r>
                        <a:rPr kumimoji="0" lang="en-US" sz="3200" b="0" i="0" u="none" strike="noStrike" cap="none" normalizeH="0" baseline="0" dirty="0" err="1">
                          <a:ln>
                            <a:noFill/>
                          </a:ln>
                          <a:solidFill>
                            <a:srgbClr val="FFFF00"/>
                          </a:solidFill>
                          <a:effectLst/>
                          <a:latin typeface="Coptic1" pitchFamily="2" charset="0"/>
                          <a:cs typeface="Arial" charset="0"/>
                        </a:rPr>
                        <a:t>rou</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t~,wra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n/</a:t>
                      </a:r>
                      <a:r>
                        <a:rPr kumimoji="0" lang="en-US" sz="3200" b="0" i="0" u="none" strike="noStrike" cap="none" normalizeH="0" baseline="0" dirty="0" err="1">
                          <a:ln>
                            <a:noFill/>
                          </a:ln>
                          <a:solidFill>
                            <a:srgbClr val="FFFF00"/>
                          </a:solidFill>
                          <a:effectLst/>
                          <a:latin typeface="Coptic1" pitchFamily="2" charset="0"/>
                          <a:cs typeface="Arial" charset="0"/>
                        </a:rPr>
                        <a:t>etonq</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1" i="0" u="none" strike="noStrike" cap="none" normalizeH="0" baseline="0">
                          <a:ln>
                            <a:noFill/>
                          </a:ln>
                          <a:solidFill>
                            <a:schemeClr val="tx1"/>
                          </a:solidFill>
                          <a:effectLst/>
                          <a:latin typeface="Arial" charset="0"/>
                          <a:cs typeface="Arial"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22248" name="Picture 14" descr="Philopateer"/>
          <p:cNvPicPr>
            <a:picLocks noChangeAspect="1" noChangeArrowheads="1"/>
          </p:cNvPicPr>
          <p:nvPr/>
        </p:nvPicPr>
        <p:blipFill>
          <a:blip r:embed="rId3" cstate="print">
            <a:lum bright="20000" contrast="30000"/>
          </a:blip>
          <a:srcRect r="13272" b="10323"/>
          <a:stretch>
            <a:fillRect/>
          </a:stretch>
        </p:blipFill>
        <p:spPr bwMode="auto">
          <a:xfrm>
            <a:off x="228600" y="4495800"/>
            <a:ext cx="1620838" cy="21542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452309" name="Group 21"/>
          <p:cNvGraphicFramePr>
            <a:graphicFrameLocks noGrp="1"/>
          </p:cNvGraphicFramePr>
          <p:nvPr/>
        </p:nvGraphicFramePr>
        <p:xfrm>
          <a:off x="76200" y="76200"/>
          <a:ext cx="8991600" cy="6451791"/>
        </p:xfrm>
        <a:graphic>
          <a:graphicData uri="http://schemas.openxmlformats.org/drawingml/2006/table">
            <a:tbl>
              <a:tblPr/>
              <a:tblGrid>
                <a:gridCol w="55626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you, O martyr: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the courageous hero: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the struggle-bearer: </a:t>
                      </a:r>
                      <a:r>
                        <a:rPr kumimoji="0" lang="en-US" sz="2800" b="0" i="0" u="none" strike="noStrike" cap="none" normalizeH="0" baseline="0" dirty="0" err="1">
                          <a:ln>
                            <a:noFill/>
                          </a:ln>
                          <a:solidFill>
                            <a:schemeClr val="tx1"/>
                          </a:solidFill>
                          <a:effectLst/>
                          <a:latin typeface="Arial" charset="0"/>
                          <a:cs typeface="Arial" charset="0"/>
                        </a:rPr>
                        <a:t>Philopater</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Mercurius</a:t>
                      </a:r>
                      <a:r>
                        <a:rPr kumimoji="0" lang="en-US" sz="2800" b="0" i="0" u="none" strike="noStrike" cap="none" normalizeH="0" baseline="0" dirty="0">
                          <a:ln>
                            <a:noFill/>
                          </a:ln>
                          <a:solidFill>
                            <a:schemeClr val="tx1"/>
                          </a:solidFill>
                          <a:effectLst/>
                          <a:latin typeface="Arial" charset="0"/>
                          <a:cs typeface="Arial" charset="0"/>
                        </a:rPr>
                        <a:t>. </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السلام لك أيها الشهيد. السلام للشجاع البطل. السلام للمجاهد</a:t>
                      </a:r>
                      <a:r>
                        <a:rPr kumimoji="0" lang="ar-EG"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محب الآب مرقوريوس.</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&lt;ere </a:t>
                      </a:r>
                      <a:r>
                        <a:rPr kumimoji="0" lang="en-US" sz="3200" b="0" i="0" u="none" strike="noStrike" cap="none" normalizeH="0" baseline="0" dirty="0" err="1">
                          <a:ln>
                            <a:noFill/>
                          </a:ln>
                          <a:solidFill>
                            <a:srgbClr val="FFFF00"/>
                          </a:solidFill>
                          <a:effectLst/>
                          <a:latin typeface="Coptic1" pitchFamily="2" charset="0"/>
                          <a:cs typeface="Arial" charset="0"/>
                        </a:rPr>
                        <a:t>nak</a:t>
                      </a:r>
                      <a:r>
                        <a:rPr kumimoji="0" lang="en-US" sz="3200" b="0" i="0" u="none" strike="noStrike" cap="none" normalizeH="0" baseline="0" dirty="0">
                          <a:ln>
                            <a:noFill/>
                          </a:ln>
                          <a:solidFill>
                            <a:srgbClr val="FFFF00"/>
                          </a:solidFill>
                          <a:effectLst/>
                          <a:latin typeface="Coptic1" pitchFamily="2" charset="0"/>
                          <a:cs typeface="Arial" charset="0"/>
                        </a:rPr>
                        <a:t> w~ </a:t>
                      </a:r>
                      <a:r>
                        <a:rPr kumimoji="0" lang="en-US" sz="3200" b="0" i="0" u="none" strike="noStrike" cap="none" normalizeH="0" baseline="0" dirty="0" err="1">
                          <a:ln>
                            <a:noFill/>
                          </a:ln>
                          <a:solidFill>
                            <a:srgbClr val="FFFF00"/>
                          </a:solidFill>
                          <a:effectLst/>
                          <a:latin typeface="Coptic1" pitchFamily="2" charset="0"/>
                          <a:cs typeface="Arial" charset="0"/>
                        </a:rPr>
                        <a:t>pimarturoc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,ere </a:t>
                      </a:r>
                      <a:r>
                        <a:rPr kumimoji="0" lang="en-US" sz="3200" b="0" i="0" u="none" strike="noStrike" cap="none" normalizeH="0" baseline="0" dirty="0" err="1">
                          <a:ln>
                            <a:noFill/>
                          </a:ln>
                          <a:solidFill>
                            <a:srgbClr val="FFFF00"/>
                          </a:solidFill>
                          <a:effectLst/>
                          <a:latin typeface="Coptic1" pitchFamily="2" charset="0"/>
                          <a:cs typeface="Arial" charset="0"/>
                        </a:rPr>
                        <a:t>piswij</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n~genneoc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,ere </a:t>
                      </a:r>
                      <a:r>
                        <a:rPr kumimoji="0" lang="en-US" sz="3200" b="0" i="0" u="none" strike="noStrike" cap="none" normalizeH="0" baseline="0" dirty="0" err="1">
                          <a:ln>
                            <a:noFill/>
                          </a:ln>
                          <a:solidFill>
                            <a:srgbClr val="FFFF00"/>
                          </a:solidFill>
                          <a:effectLst/>
                          <a:latin typeface="Coptic1" pitchFamily="2" charset="0"/>
                          <a:cs typeface="Arial" charset="0"/>
                        </a:rPr>
                        <a:t>piaylovoroc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vilopat</a:t>
                      </a:r>
                      <a:r>
                        <a:rPr kumimoji="0" lang="en-US" sz="3200" b="0" i="0" u="none" strike="noStrike" cap="none" normalizeH="0" baseline="0" dirty="0">
                          <a:ln>
                            <a:noFill/>
                          </a:ln>
                          <a:solidFill>
                            <a:srgbClr val="FFFF00"/>
                          </a:solidFill>
                          <a:effectLst/>
                          <a:latin typeface="Coptic1" pitchFamily="2" charset="0"/>
                          <a:cs typeface="Arial" charset="0"/>
                        </a:rPr>
                        <a:t>/r </a:t>
                      </a:r>
                      <a:r>
                        <a:rPr kumimoji="0" lang="en-US" sz="3200" b="0" i="0" u="none" strike="noStrike" cap="none" normalizeH="0" baseline="0" dirty="0" err="1">
                          <a:ln>
                            <a:noFill/>
                          </a:ln>
                          <a:solidFill>
                            <a:srgbClr val="FFFF00"/>
                          </a:solidFill>
                          <a:effectLst/>
                          <a:latin typeface="Coptic1" pitchFamily="2" charset="0"/>
                          <a:cs typeface="Arial" charset="0"/>
                        </a:rPr>
                        <a:t>Merkourioc</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1" i="0" u="none" strike="noStrike" cap="none" normalizeH="0" baseline="0">
                          <a:ln>
                            <a:noFill/>
                          </a:ln>
                          <a:solidFill>
                            <a:schemeClr val="tx1"/>
                          </a:solidFill>
                          <a:effectLst/>
                          <a:latin typeface="Arial" charset="0"/>
                          <a:cs typeface="Arial"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23272" name="Picture 14" descr="Philopateer"/>
          <p:cNvPicPr>
            <a:picLocks noChangeAspect="1" noChangeArrowheads="1"/>
          </p:cNvPicPr>
          <p:nvPr/>
        </p:nvPicPr>
        <p:blipFill>
          <a:blip r:embed="rId3" cstate="print">
            <a:lum bright="20000" contrast="30000"/>
          </a:blip>
          <a:srcRect r="13272" b="10323"/>
          <a:stretch>
            <a:fillRect/>
          </a:stretch>
        </p:blipFill>
        <p:spPr bwMode="auto">
          <a:xfrm>
            <a:off x="228600" y="4495800"/>
            <a:ext cx="1620838" cy="21542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454366" name="Group 30"/>
          <p:cNvGraphicFramePr>
            <a:graphicFrameLocks noGrp="1"/>
          </p:cNvGraphicFramePr>
          <p:nvPr/>
        </p:nvGraphicFramePr>
        <p:xfrm>
          <a:off x="76200" y="76200"/>
          <a:ext cx="8991600" cy="6419279"/>
        </p:xfrm>
        <a:graphic>
          <a:graphicData uri="http://schemas.openxmlformats.org/drawingml/2006/table">
            <a:tbl>
              <a:tblPr/>
              <a:tblGrid>
                <a:gridCol w="55626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martyr and struggle-bearer: </a:t>
                      </a:r>
                      <a:r>
                        <a:rPr kumimoji="0" lang="en-US" sz="2800" b="0" i="0" u="none" strike="noStrike" cap="none" normalizeH="0" baseline="0" dirty="0" err="1">
                          <a:ln>
                            <a:noFill/>
                          </a:ln>
                          <a:solidFill>
                            <a:schemeClr val="tx1"/>
                          </a:solidFill>
                          <a:effectLst/>
                          <a:latin typeface="Arial" charset="0"/>
                          <a:cs typeface="Arial" charset="0"/>
                        </a:rPr>
                        <a:t>Philopater</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Mercurius</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ts val="32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اطلب من الرب عنا</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ts val="32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أيها الشهيد المجاهد</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ts val="32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محب الآب مرقوريوس</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ts val="32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ليغفر لنا خطايانا.</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Twbh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oic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e~h~r</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e~jwn</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w~ </a:t>
                      </a:r>
                      <a:r>
                        <a:rPr kumimoji="0" lang="en-US" sz="3200" b="0" i="0" u="none" strike="noStrike" cap="none" normalizeH="0" baseline="0" dirty="0" err="1">
                          <a:ln>
                            <a:noFill/>
                          </a:ln>
                          <a:solidFill>
                            <a:srgbClr val="FFFF00"/>
                          </a:solidFill>
                          <a:effectLst/>
                          <a:latin typeface="Coptic1" pitchFamily="2" charset="0"/>
                          <a:cs typeface="Arial" charset="0"/>
                        </a:rPr>
                        <a:t>piaylovoroc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m~marturoc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vilopat</a:t>
                      </a:r>
                      <a:r>
                        <a:rPr kumimoji="0" lang="en-US" sz="3200" b="0" i="0" u="none" strike="noStrike" cap="none" normalizeH="0" baseline="0" dirty="0">
                          <a:ln>
                            <a:noFill/>
                          </a:ln>
                          <a:solidFill>
                            <a:srgbClr val="FFFF00"/>
                          </a:solidFill>
                          <a:effectLst/>
                          <a:latin typeface="Coptic1" pitchFamily="2" charset="0"/>
                          <a:cs typeface="Arial" charset="0"/>
                        </a:rPr>
                        <a:t>/r </a:t>
                      </a:r>
                      <a:r>
                        <a:rPr kumimoji="0" lang="en-US" sz="3200" b="0" i="0" u="none" strike="noStrike" cap="none" normalizeH="0" baseline="0" dirty="0" err="1">
                          <a:ln>
                            <a:noFill/>
                          </a:ln>
                          <a:solidFill>
                            <a:srgbClr val="FFFF00"/>
                          </a:solidFill>
                          <a:effectLst/>
                          <a:latin typeface="Coptic1" pitchFamily="2" charset="0"/>
                          <a:cs typeface="Arial" charset="0"/>
                        </a:rPr>
                        <a:t>Merkourioc</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n~tef,a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nennobi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1" i="0" u="none" strike="noStrike" cap="none" normalizeH="0" baseline="0">
                          <a:ln>
                            <a:noFill/>
                          </a:ln>
                          <a:solidFill>
                            <a:schemeClr val="tx1"/>
                          </a:solidFill>
                          <a:effectLst/>
                          <a:latin typeface="Arial" charset="0"/>
                          <a:cs typeface="Arial"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24296" name="Picture 14" descr="Philopateer"/>
          <p:cNvPicPr>
            <a:picLocks noChangeAspect="1" noChangeArrowheads="1"/>
          </p:cNvPicPr>
          <p:nvPr/>
        </p:nvPicPr>
        <p:blipFill>
          <a:blip r:embed="rId3" cstate="print">
            <a:lum bright="20000" contrast="30000"/>
          </a:blip>
          <a:srcRect r="13272" b="10323"/>
          <a:stretch>
            <a:fillRect/>
          </a:stretch>
        </p:blipFill>
        <p:spPr bwMode="auto">
          <a:xfrm>
            <a:off x="228600" y="4495800"/>
            <a:ext cx="1620838" cy="2154238"/>
          </a:xfrm>
          <a:prstGeom prst="rect">
            <a:avLst/>
          </a:prstGeom>
          <a:noFill/>
          <a:ln w="9525">
            <a:noFill/>
            <a:miter lim="800000"/>
            <a:headEnd/>
            <a:tailEnd/>
          </a:ln>
        </p:spPr>
      </p:pic>
      <p:sp>
        <p:nvSpPr>
          <p:cNvPr id="5" name="AutoShape 36">
            <a:hlinkClick r:id="rId4" action="ppaction://hlinksldjump" highlightClick="1"/>
          </p:cNvPr>
          <p:cNvSpPr>
            <a:spLocks noChangeArrowheads="1"/>
          </p:cNvSpPr>
          <p:nvPr/>
        </p:nvSpPr>
        <p:spPr bwMode="auto">
          <a:xfrm>
            <a:off x="7626350" y="5867400"/>
            <a:ext cx="1517650" cy="381000"/>
          </a:xfrm>
          <a:prstGeom prst="actionButtonBlank">
            <a:avLst/>
          </a:prstGeom>
          <a:solidFill>
            <a:srgbClr val="800000"/>
          </a:solidFill>
          <a:ln w="9525">
            <a:noFill/>
            <a:miter lim="800000"/>
            <a:headEnd/>
            <a:tailEnd/>
          </a:ln>
        </p:spPr>
        <p:txBody>
          <a:bodyPr wrap="none" tIns="118800" bIns="118800" anchor="ctr"/>
          <a:lstStyle/>
          <a:p>
            <a:pPr algn="ctr">
              <a:spcBef>
                <a:spcPct val="0"/>
              </a:spcBef>
            </a:pPr>
            <a:r>
              <a:rPr lang="en-CA" sz="1200" b="1" dirty="0"/>
              <a:t>St-Mina</a:t>
            </a:r>
            <a:endParaRPr lang="ar-EG" sz="1200" b="1" dirty="0"/>
          </a:p>
          <a:p>
            <a:pPr algn="ctr">
              <a:lnSpc>
                <a:spcPct val="80000"/>
              </a:lnSpc>
              <a:spcBef>
                <a:spcPct val="0"/>
              </a:spcBef>
            </a:pPr>
            <a:r>
              <a:rPr lang="ar-EG" sz="1600" b="1" dirty="0"/>
              <a:t>مار مينا</a:t>
            </a:r>
            <a:endParaRPr lang="en-CA" sz="1600" b="1" dirty="0"/>
          </a:p>
        </p:txBody>
      </p:sp>
      <p:sp>
        <p:nvSpPr>
          <p:cNvPr id="7" name="AutoShape 24">
            <a:hlinkClick r:id="rId5"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8" name="AutoShape 24">
            <a:hlinkClick r:id="rId6"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9" name="Action Button: Custom 8">
            <a:hlinkClick r:id="rId7"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96551" name="Group 39"/>
          <p:cNvGraphicFramePr>
            <a:graphicFrameLocks noGrp="1"/>
          </p:cNvGraphicFramePr>
          <p:nvPr/>
        </p:nvGraphicFramePr>
        <p:xfrm>
          <a:off x="76200" y="914400"/>
          <a:ext cx="8991600" cy="5647500"/>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52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If a man shall gain the whole world: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lose his own soul: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what is the value: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of this vanishing world</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600" b="0" i="0" u="none" strike="noStrike" cap="none" normalizeH="0" baseline="0" dirty="0">
                          <a:ln>
                            <a:noFill/>
                          </a:ln>
                          <a:solidFill>
                            <a:schemeClr val="tx1"/>
                          </a:solidFill>
                          <a:effectLst/>
                          <a:latin typeface="Arial" charset="0"/>
                          <a:cs typeface="Arial" charset="0"/>
                        </a:rPr>
                        <a:t>إذا ربح الإنسان العالم</a:t>
                      </a:r>
                      <a:r>
                        <a:rPr kumimoji="0" lang="ar-EG" sz="2600" b="0" i="0" u="none" strike="noStrike" cap="none" normalizeH="0" baseline="0" dirty="0">
                          <a:ln>
                            <a:noFill/>
                          </a:ln>
                          <a:solidFill>
                            <a:schemeClr val="tx1"/>
                          </a:solidFill>
                          <a:effectLst/>
                          <a:latin typeface="Arial" charset="0"/>
                          <a:cs typeface="Arial" charset="0"/>
                        </a:rPr>
                        <a:t> </a:t>
                      </a:r>
                      <a:r>
                        <a:rPr kumimoji="0" lang="ar-SA" sz="2600" b="0" i="0" u="none" strike="noStrike" cap="none" normalizeH="0" baseline="0" dirty="0">
                          <a:ln>
                            <a:noFill/>
                          </a:ln>
                          <a:solidFill>
                            <a:schemeClr val="tx1"/>
                          </a:solidFill>
                          <a:effectLst/>
                          <a:latin typeface="Arial" charset="0"/>
                          <a:cs typeface="Arial" charset="0"/>
                        </a:rPr>
                        <a:t>كله وخسر نفسه </a:t>
                      </a:r>
                      <a:endParaRPr kumimoji="0" lang="en-CA" sz="2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600" b="0" i="0" u="none" strike="noStrike" cap="none" normalizeH="0" baseline="0" dirty="0">
                          <a:ln>
                            <a:noFill/>
                          </a:ln>
                          <a:solidFill>
                            <a:schemeClr val="tx1"/>
                          </a:solidFill>
                          <a:effectLst/>
                          <a:latin typeface="Arial" charset="0"/>
                          <a:cs typeface="Arial" charset="0"/>
                        </a:rPr>
                        <a:t>فما هي هذه </a:t>
                      </a:r>
                      <a:br>
                        <a:rPr kumimoji="0" lang="ar-SA" sz="2600" b="0" i="0" u="none" strike="noStrike" cap="none" normalizeH="0" baseline="0" dirty="0">
                          <a:ln>
                            <a:noFill/>
                          </a:ln>
                          <a:solidFill>
                            <a:schemeClr val="tx1"/>
                          </a:solidFill>
                          <a:effectLst/>
                          <a:latin typeface="Arial" charset="0"/>
                          <a:cs typeface="Arial" charset="0"/>
                        </a:rPr>
                      </a:br>
                      <a:r>
                        <a:rPr kumimoji="0" lang="ar-SA" sz="2600" b="0" i="0" u="none" strike="noStrike" cap="none" normalizeH="0" baseline="0" dirty="0">
                          <a:ln>
                            <a:noFill/>
                          </a:ln>
                          <a:solidFill>
                            <a:schemeClr val="tx1"/>
                          </a:solidFill>
                          <a:effectLst/>
                          <a:latin typeface="Arial" charset="0"/>
                          <a:cs typeface="Arial" charset="0"/>
                        </a:rPr>
                        <a:t>الحياة الباطلة </a:t>
                      </a:r>
                      <a:endParaRPr kumimoji="0" lang="en-US" sz="2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Eswp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pirwmi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jemh</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m~pikocmoc</a:t>
                      </a:r>
                      <a:r>
                        <a:rPr kumimoji="0" lang="en-US" sz="3400" b="0" i="0" u="none" strike="noStrike" cap="none" normalizeH="0" baseline="0" dirty="0">
                          <a:ln>
                            <a:noFill/>
                          </a:ln>
                          <a:solidFill>
                            <a:srgbClr val="FFFF00"/>
                          </a:solidFill>
                          <a:effectLst/>
                          <a:latin typeface="Coptic1" pitchFamily="2" charset="0"/>
                          <a:cs typeface="Arial" charset="0"/>
                        </a:rPr>
                        <a:t> t/</a:t>
                      </a:r>
                      <a:r>
                        <a:rPr kumimoji="0" lang="en-US" sz="3400" b="0" i="0" u="none" strike="noStrike" cap="none" normalizeH="0" baseline="0" dirty="0" err="1">
                          <a:ln>
                            <a:noFill/>
                          </a:ln>
                          <a:solidFill>
                            <a:srgbClr val="FFFF00"/>
                          </a:solidFill>
                          <a:effectLst/>
                          <a:latin typeface="Coptic1" pitchFamily="2" charset="0"/>
                          <a:cs typeface="Arial" charset="0"/>
                        </a:rPr>
                        <a:t>rf</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o~ci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n~tef'u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paiwnq</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n~e~v~l</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39858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2096539" name="Group 27"/>
          <p:cNvGraphicFramePr>
            <a:graphicFrameLocks noGrp="1"/>
          </p:cNvGraphicFramePr>
          <p:nvPr/>
        </p:nvGraphicFramePr>
        <p:xfrm>
          <a:off x="0" y="76200"/>
          <a:ext cx="9067800" cy="822960"/>
        </p:xfrm>
        <a:graphic>
          <a:graphicData uri="http://schemas.openxmlformats.org/drawingml/2006/table">
            <a:tbl>
              <a:tblPr/>
              <a:tblGrid>
                <a:gridCol w="4343400">
                  <a:extLst>
                    <a:ext uri="{9D8B030D-6E8A-4147-A177-3AD203B41FA5}">
                      <a16:colId xmlns:a16="http://schemas.microsoft.com/office/drawing/2014/main" val="20000"/>
                    </a:ext>
                  </a:extLst>
                </a:gridCol>
                <a:gridCol w="12446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SAINT MENA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 الشهيد مار مينا</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525330" name="Picture 28" descr="St Mena 1"/>
          <p:cNvPicPr>
            <a:picLocks noChangeAspect="1" noChangeArrowheads="1"/>
          </p:cNvPicPr>
          <p:nvPr/>
        </p:nvPicPr>
        <p:blipFill>
          <a:blip r:embed="rId3" cstate="print">
            <a:lum bright="30000" contrast="20000"/>
          </a:blip>
          <a:srcRect r="2327" b="52750"/>
          <a:stretch>
            <a:fillRect/>
          </a:stretch>
        </p:blipFill>
        <p:spPr bwMode="auto">
          <a:xfrm>
            <a:off x="0" y="5105400"/>
            <a:ext cx="2362200" cy="1514475"/>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90428" name="Group 28"/>
          <p:cNvGraphicFramePr>
            <a:graphicFrameLocks noGrp="1"/>
          </p:cNvGraphicFramePr>
          <p:nvPr/>
        </p:nvGraphicFramePr>
        <p:xfrm>
          <a:off x="990600" y="451104"/>
          <a:ext cx="7772400" cy="6406896"/>
        </p:xfrm>
        <a:graphic>
          <a:graphicData uri="http://schemas.openxmlformats.org/drawingml/2006/table">
            <a:tbl>
              <a:tblPr/>
              <a:tblGrid>
                <a:gridCol w="7772400">
                  <a:extLst>
                    <a:ext uri="{9D8B030D-6E8A-4147-A177-3AD203B41FA5}">
                      <a16:colId xmlns:a16="http://schemas.microsoft.com/office/drawing/2014/main" val="20000"/>
                    </a:ext>
                  </a:extLst>
                </a:gridCol>
              </a:tblGrid>
              <a:tr h="1066800">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السلام </a:t>
                      </a:r>
                      <a:r>
                        <a:rPr kumimoji="0" lang="ar-EG" sz="2800" b="0" i="0" u="none" strike="noStrike" cap="none" normalizeH="0" baseline="0" dirty="0" err="1">
                          <a:ln>
                            <a:noFill/>
                          </a:ln>
                          <a:solidFill>
                            <a:schemeClr val="tx1"/>
                          </a:solidFill>
                          <a:effectLst/>
                          <a:latin typeface="Arial" charset="0"/>
                          <a:cs typeface="Arial" charset="0"/>
                        </a:rPr>
                        <a:t>لأسطفانوس</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أول الشهداء.</a:t>
                      </a: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السلام لرئيس الشمامسة المبارك.</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36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&lt;ere </a:t>
                      </a:r>
                      <a:r>
                        <a:rPr kumimoji="0" lang="en-US" sz="3200" b="0" i="0" u="none" strike="noStrike" cap="none" normalizeH="0" baseline="0" dirty="0" err="1">
                          <a:ln>
                            <a:noFill/>
                          </a:ln>
                          <a:solidFill>
                            <a:srgbClr val="FFFF00"/>
                          </a:solidFill>
                          <a:effectLst/>
                          <a:latin typeface="Coptic1" pitchFamily="2" charset="0"/>
                          <a:cs typeface="Arial" charset="0"/>
                        </a:rPr>
                        <a:t>Ctevanoc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pisorp</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m~marturoc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,ere </a:t>
                      </a:r>
                      <a:r>
                        <a:rPr kumimoji="0" lang="en-US" sz="3200" b="0" i="0" u="none" strike="noStrike" cap="none" normalizeH="0" baseline="0" dirty="0" err="1">
                          <a:ln>
                            <a:noFill/>
                          </a:ln>
                          <a:solidFill>
                            <a:srgbClr val="FFFF00"/>
                          </a:solidFill>
                          <a:effectLst/>
                          <a:latin typeface="Coptic1" pitchFamily="2" charset="0"/>
                          <a:cs typeface="Arial" charset="0"/>
                        </a:rPr>
                        <a:t>piar,idiakwn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ouoh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t~c~marwout</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074863">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3200" b="1" i="0" u="none" strike="noStrike" cap="none" normalizeH="0" baseline="0" dirty="0">
                          <a:ln>
                            <a:noFill/>
                          </a:ln>
                          <a:solidFill>
                            <a:schemeClr val="tx1"/>
                          </a:solidFill>
                          <a:effectLst/>
                          <a:latin typeface="Arial" charset="0"/>
                          <a:cs typeface="Arial" charset="0"/>
                        </a:rPr>
                        <a:t>---------------------------</a:t>
                      </a:r>
                      <a:endParaRPr kumimoji="0" lang="fr-CA" sz="2800" b="0" i="0" u="none" strike="noStrike" cap="none" normalizeH="0" baseline="0" dirty="0">
                        <a:ln>
                          <a:noFill/>
                        </a:ln>
                        <a:solidFill>
                          <a:schemeClr val="tx1"/>
                        </a:solidFill>
                        <a:effectLst/>
                        <a:latin typeface="Arial" charset="0"/>
                        <a:cs typeface="Arial" pitchFamily="34"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Salut </a:t>
                      </a:r>
                      <a:r>
                        <a:rPr kumimoji="0" lang="fr-CA" sz="2800" b="0" i="0" u="none" strike="noStrike" cap="none" normalizeH="0" baseline="0" dirty="0">
                          <a:ln>
                            <a:noFill/>
                          </a:ln>
                          <a:solidFill>
                            <a:schemeClr val="tx1"/>
                          </a:solidFill>
                          <a:effectLst/>
                          <a:latin typeface="Arial" charset="0"/>
                          <a:cs typeface="Arial" charset="0"/>
                        </a:rPr>
                        <a:t>à Etienne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Premier des martyrs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pitchFamily="34" charset="0"/>
                        </a:rPr>
                        <a:t>Salut </a:t>
                      </a:r>
                      <a:r>
                        <a:rPr kumimoji="0" lang="fr-CA" sz="2800" b="0" i="0" u="none" strike="noStrike" cap="none" normalizeH="0" baseline="0" dirty="0">
                          <a:ln>
                            <a:noFill/>
                          </a:ln>
                          <a:solidFill>
                            <a:schemeClr val="tx1"/>
                          </a:solidFill>
                          <a:effectLst/>
                          <a:latin typeface="Arial" charset="0"/>
                          <a:cs typeface="Arial" charset="0"/>
                        </a:rPr>
                        <a:t>à l’archidiacre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Le béni</a:t>
                      </a:r>
                    </a:p>
                  </a:txBody>
                  <a:tcP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098595" name="Group 35"/>
          <p:cNvGraphicFramePr>
            <a:graphicFrameLocks noGrp="1"/>
          </p:cNvGraphicFramePr>
          <p:nvPr/>
        </p:nvGraphicFramePr>
        <p:xfrm>
          <a:off x="76200" y="152400"/>
          <a:ext cx="8991600" cy="6604191"/>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saint, Abba Mena: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heard the divine voice: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and forsook the whole world: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and its vainglory. </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ts val="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القديس آبا</a:t>
                      </a:r>
                      <a:r>
                        <a:rPr kumimoji="0" lang="ar-EG"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مينا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ts val="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سمع الصوت الإلهي</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ts val="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وترك عنه العا</a:t>
                      </a:r>
                      <a:r>
                        <a:rPr kumimoji="0" lang="ar-EG" sz="2800" b="0" i="0" u="none" strike="noStrike" cap="none" normalizeH="0" baseline="0" dirty="0">
                          <a:ln>
                            <a:noFill/>
                          </a:ln>
                          <a:solidFill>
                            <a:schemeClr val="tx1"/>
                          </a:solidFill>
                          <a:effectLst/>
                          <a:latin typeface="Arial" charset="0"/>
                          <a:cs typeface="Arial" charset="0"/>
                        </a:rPr>
                        <a:t>لم</a:t>
                      </a:r>
                      <a:r>
                        <a:rPr kumimoji="0" lang="ar-SA" sz="2800" b="0" i="0" u="none" strike="noStrike" cap="none" normalizeH="0" baseline="0" dirty="0">
                          <a:ln>
                            <a:noFill/>
                          </a:ln>
                          <a:solidFill>
                            <a:schemeClr val="tx1"/>
                          </a:solidFill>
                          <a:effectLst/>
                          <a:latin typeface="Arial" charset="0"/>
                          <a:cs typeface="Arial" charset="0"/>
                        </a:rPr>
                        <a:t> كله</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ts val="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ومجده الفاسد</a:t>
                      </a:r>
                      <a:r>
                        <a:rPr kumimoji="0" lang="ar-SA" sz="3600" b="0" i="0" u="none" strike="noStrike" cap="none" normalizeH="0" baseline="0" dirty="0">
                          <a:ln>
                            <a:noFill/>
                          </a:ln>
                          <a:solidFill>
                            <a:schemeClr val="tx1"/>
                          </a:solidFill>
                          <a:effectLst/>
                          <a:latin typeface="Arial" charset="0"/>
                          <a:cs typeface="Arial" charset="0"/>
                        </a:rPr>
                        <a:t> </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Pia~gioc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M/</a:t>
                      </a:r>
                      <a:r>
                        <a:rPr kumimoji="0" lang="en-US" sz="3400" b="0" i="0" u="none" strike="noStrike" cap="none" normalizeH="0" baseline="0" dirty="0" err="1">
                          <a:ln>
                            <a:noFill/>
                          </a:ln>
                          <a:solidFill>
                            <a:srgbClr val="FFFF00"/>
                          </a:solidFill>
                          <a:effectLst/>
                          <a:latin typeface="Coptic1" pitchFamily="2" charset="0"/>
                          <a:cs typeface="Arial" charset="0"/>
                        </a:rPr>
                        <a:t>na</a:t>
                      </a:r>
                      <a:r>
                        <a:rPr kumimoji="0" lang="en-US" sz="3400" b="0" i="0" u="none" strike="noStrike" cap="none" normalizeH="0" baseline="0" dirty="0">
                          <a:ln>
                            <a:noFill/>
                          </a:ln>
                          <a:solidFill>
                            <a:srgbClr val="FFFF00"/>
                          </a:solidFill>
                          <a:effectLst/>
                          <a:latin typeface="Coptic1" pitchFamily="2" charset="0"/>
                          <a:cs typeface="Arial" charset="0"/>
                        </a:rPr>
                        <a:t>: </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afcwtem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n~nou</a:t>
                      </a:r>
                      <a:r>
                        <a:rPr kumimoji="0" lang="en-US" sz="3400" b="0" i="0" u="none" strike="noStrike" cap="none" normalizeH="0" baseline="0" dirty="0">
                          <a:ln>
                            <a:noFill/>
                          </a:ln>
                          <a:solidFill>
                            <a:srgbClr val="FFFF00"/>
                          </a:solidFill>
                          <a:effectLst/>
                          <a:latin typeface="Coptic1" pitchFamily="2" charset="0"/>
                          <a:cs typeface="Arial" charset="0"/>
                        </a:rPr>
                        <a:t>]: </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m~pikocmoc</a:t>
                      </a:r>
                      <a:r>
                        <a:rPr kumimoji="0" lang="en-US" sz="3400" b="0" i="0" u="none" strike="noStrike" cap="none" normalizeH="0" baseline="0" dirty="0">
                          <a:ln>
                            <a:noFill/>
                          </a:ln>
                          <a:solidFill>
                            <a:srgbClr val="FFFF00"/>
                          </a:solidFill>
                          <a:effectLst/>
                          <a:latin typeface="Coptic1" pitchFamily="2" charset="0"/>
                          <a:cs typeface="Arial" charset="0"/>
                        </a:rPr>
                        <a:t> t/</a:t>
                      </a:r>
                      <a:r>
                        <a:rPr kumimoji="0" lang="en-US" sz="3400" b="0" i="0" u="none" strike="noStrike" cap="none" normalizeH="0" baseline="0" dirty="0" err="1">
                          <a:ln>
                            <a:noFill/>
                          </a:ln>
                          <a:solidFill>
                            <a:srgbClr val="FFFF00"/>
                          </a:solidFill>
                          <a:effectLst/>
                          <a:latin typeface="Coptic1" pitchFamily="2" charset="0"/>
                          <a:cs typeface="Arial" charset="0"/>
                        </a:rPr>
                        <a:t>rf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n~cwf</a:t>
                      </a:r>
                      <a:r>
                        <a:rPr kumimoji="0" lang="en-US" sz="3400" b="0" i="0" u="none" strike="noStrike" cap="none" normalizeH="0" baseline="0" dirty="0">
                          <a:ln>
                            <a:noFill/>
                          </a:ln>
                          <a:solidFill>
                            <a:srgbClr val="FFFF00"/>
                          </a:solidFill>
                          <a:effectLst/>
                          <a:latin typeface="Coptic1" pitchFamily="2" charset="0"/>
                          <a:cs typeface="Arial" charset="0"/>
                        </a:rPr>
                        <a:t>: </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pefw~ou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eynatako</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26344" name="Picture 24" descr="St Mena 1"/>
          <p:cNvPicPr>
            <a:picLocks noChangeAspect="1" noChangeArrowheads="1"/>
          </p:cNvPicPr>
          <p:nvPr/>
        </p:nvPicPr>
        <p:blipFill>
          <a:blip r:embed="rId3" cstate="print">
            <a:lum bright="30000" contrast="20000"/>
          </a:blip>
          <a:srcRect r="2327" b="52750"/>
          <a:stretch>
            <a:fillRect/>
          </a:stretch>
        </p:blipFill>
        <p:spPr bwMode="auto">
          <a:xfrm>
            <a:off x="2667000" y="4876800"/>
            <a:ext cx="2362200" cy="15144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00641" name="Group 33"/>
          <p:cNvGraphicFramePr>
            <a:graphicFrameLocks noGrp="1"/>
          </p:cNvGraphicFramePr>
          <p:nvPr/>
        </p:nvGraphicFramePr>
        <p:xfrm>
          <a:off x="76200" y="152400"/>
          <a:ext cx="8991600" cy="6607239"/>
        </p:xfrm>
        <a:graphic>
          <a:graphicData uri="http://schemas.openxmlformats.org/drawingml/2006/table">
            <a:tbl>
              <a:tblPr/>
              <a:tblGrid>
                <a:gridCol w="53340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gave his soul unto death: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his body to the fire:</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He received great tortures: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for the Son of the Living God.</a:t>
                      </a:r>
                      <a:endParaRPr kumimoji="0" lang="en-US" sz="40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وبذل نفسه للموت</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و</a:t>
                      </a:r>
                      <a:r>
                        <a:rPr kumimoji="0" lang="ar-SA" sz="2800" b="0" i="0" u="none" strike="noStrike" cap="none" normalizeH="0" baseline="0" dirty="0">
                          <a:ln>
                            <a:noFill/>
                          </a:ln>
                          <a:solidFill>
                            <a:schemeClr val="tx1"/>
                          </a:solidFill>
                          <a:effectLst/>
                          <a:latin typeface="Arial" charset="0"/>
                          <a:cs typeface="Arial" charset="0"/>
                        </a:rPr>
                        <a:t>جسده للنار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وقبل عذابات عظيمة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لأجل ابن الله الحي</a:t>
                      </a:r>
                      <a:r>
                        <a:rPr kumimoji="0" lang="ar-SA" sz="2400" b="0" i="0" u="none" strike="noStrike" cap="none" normalizeH="0" baseline="0" dirty="0">
                          <a:ln>
                            <a:noFill/>
                          </a:ln>
                          <a:solidFill>
                            <a:schemeClr val="tx1"/>
                          </a:solidFill>
                          <a:effectLst/>
                          <a:latin typeface="Arial" charset="0"/>
                          <a:cs typeface="Arial" charset="0"/>
                        </a:rPr>
                        <a:t> </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n~tef'u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e~v~mou</a:t>
                      </a:r>
                      <a:r>
                        <a:rPr kumimoji="0" lang="en-US" sz="3400" b="0" i="0" u="none" strike="noStrike" cap="none" normalizeH="0" baseline="0" dirty="0">
                          <a:ln>
                            <a:noFill/>
                          </a:ln>
                          <a:solidFill>
                            <a:srgbClr val="FFFF00"/>
                          </a:solidFill>
                          <a:effectLst/>
                          <a:latin typeface="Coptic1" pitchFamily="2" charset="0"/>
                          <a:cs typeface="Arial" charset="0"/>
                        </a:rPr>
                        <a:t>:</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pefcwma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e~pi,~rwm</a:t>
                      </a:r>
                      <a:r>
                        <a:rPr kumimoji="0" lang="en-US" sz="3400" b="0" i="0" u="none" strike="noStrike" cap="none" normalizeH="0" baseline="0" dirty="0">
                          <a:ln>
                            <a:noFill/>
                          </a:ln>
                          <a:solidFill>
                            <a:srgbClr val="FFFF00"/>
                          </a:solidFill>
                          <a:effectLst/>
                          <a:latin typeface="Coptic1" pitchFamily="2" charset="0"/>
                          <a:cs typeface="Arial" charset="0"/>
                        </a:rPr>
                        <a:t>:</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afsep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hannis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m~bacanoc</a:t>
                      </a:r>
                      <a:r>
                        <a:rPr kumimoji="0" lang="en-US" sz="3400" b="0" i="0" u="none" strike="noStrike" cap="none" normalizeH="0" baseline="0" dirty="0">
                          <a:ln>
                            <a:noFill/>
                          </a:ln>
                          <a:solidFill>
                            <a:srgbClr val="FFFF00"/>
                          </a:solidFill>
                          <a:effectLst/>
                          <a:latin typeface="Coptic1" pitchFamily="2" charset="0"/>
                          <a:cs typeface="Arial" charset="0"/>
                        </a:rPr>
                        <a:t>:</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eybe</a:t>
                      </a:r>
                      <a:r>
                        <a:rPr kumimoji="0" lang="en-US" sz="3400" b="0" i="0" u="none" strike="noStrike" cap="none" normalizeH="0" baseline="0" dirty="0">
                          <a:ln>
                            <a:noFill/>
                          </a:ln>
                          <a:solidFill>
                            <a:srgbClr val="FFFF00"/>
                          </a:solidFill>
                          <a:effectLst/>
                          <a:latin typeface="Coptic1" pitchFamily="2" charset="0"/>
                          <a:cs typeface="Arial" charset="0"/>
                        </a:rPr>
                        <a:t> P~s/</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m~V~nou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etonq</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27368" name="Picture 14" descr="St Mena 1"/>
          <p:cNvPicPr>
            <a:picLocks noChangeAspect="1" noChangeArrowheads="1"/>
          </p:cNvPicPr>
          <p:nvPr/>
        </p:nvPicPr>
        <p:blipFill>
          <a:blip r:embed="rId3" cstate="print">
            <a:lum bright="30000" contrast="20000"/>
          </a:blip>
          <a:srcRect r="2327" b="52750"/>
          <a:stretch>
            <a:fillRect/>
          </a:stretch>
        </p:blipFill>
        <p:spPr bwMode="auto">
          <a:xfrm>
            <a:off x="381000" y="4953000"/>
            <a:ext cx="2362200" cy="15144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02687" name="Group 31"/>
          <p:cNvGraphicFramePr>
            <a:graphicFrameLocks noGrp="1"/>
          </p:cNvGraphicFramePr>
          <p:nvPr/>
        </p:nvGraphicFramePr>
        <p:xfrm>
          <a:off x="76200" y="152400"/>
          <a:ext cx="8991600" cy="66072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Wherefore, our Savior:</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lifted him up to His kingdom:</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gave him the good things: which an eye has not seen.</a:t>
                      </a:r>
                      <a:endParaRPr kumimoji="0" lang="en-US" sz="40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فلهذا رفعه مخلصنا </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إلى ملكوته </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وأعطاه الخيرات</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التي </a:t>
                      </a:r>
                      <a:r>
                        <a:rPr kumimoji="0" lang="ar-EG" sz="2800" b="0" i="0" u="none" strike="noStrike" cap="none" normalizeH="0" baseline="0">
                          <a:ln>
                            <a:noFill/>
                          </a:ln>
                          <a:solidFill>
                            <a:schemeClr val="tx1"/>
                          </a:solidFill>
                          <a:effectLst/>
                          <a:latin typeface="Arial" charset="0"/>
                          <a:cs typeface="Arial" charset="0"/>
                        </a:rPr>
                        <a:t>ل</a:t>
                      </a:r>
                      <a:r>
                        <a:rPr kumimoji="0" lang="ar-SA" sz="2800" b="0" i="0" u="none" strike="noStrike" cap="none" normalizeH="0" baseline="0">
                          <a:ln>
                            <a:noFill/>
                          </a:ln>
                          <a:solidFill>
                            <a:schemeClr val="tx1"/>
                          </a:solidFill>
                          <a:effectLst/>
                          <a:latin typeface="Arial" charset="0"/>
                          <a:cs typeface="Arial" charset="0"/>
                        </a:rPr>
                        <a:t>م ترها عين</a:t>
                      </a:r>
                      <a:r>
                        <a:rPr kumimoji="0" lang="ar-SA" sz="3600" b="0" i="0" u="none" strike="noStrike" cap="none" normalizeH="0" baseline="0">
                          <a:ln>
                            <a:noFill/>
                          </a:ln>
                          <a:solidFill>
                            <a:schemeClr val="tx1"/>
                          </a:solidFill>
                          <a:effectLst/>
                          <a:latin typeface="Arial" charset="0"/>
                          <a:cs typeface="Arial" charset="0"/>
                        </a:rPr>
                        <a:t> </a:t>
                      </a:r>
                      <a:endParaRPr kumimoji="0" lang="en-US" sz="36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Eybe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vai</a:t>
                      </a:r>
                      <a:r>
                        <a:rPr kumimoji="0" lang="en-US" sz="3400" b="0" i="0" u="none" strike="noStrike" cap="none" normalizeH="0" baseline="0" dirty="0">
                          <a:ln>
                            <a:noFill/>
                          </a:ln>
                          <a:solidFill>
                            <a:srgbClr val="FFFF00"/>
                          </a:solidFill>
                          <a:effectLst/>
                          <a:latin typeface="Coptic1" pitchFamily="2" charset="0"/>
                          <a:cs typeface="Arial" charset="0"/>
                        </a:rPr>
                        <a:t> a~ </a:t>
                      </a:r>
                      <a:r>
                        <a:rPr kumimoji="0" lang="en-US" sz="3400" b="0" i="0" u="none" strike="noStrike" cap="none" normalizeH="0" baseline="0" dirty="0" err="1">
                          <a:ln>
                            <a:noFill/>
                          </a:ln>
                          <a:solidFill>
                            <a:srgbClr val="FFFF00"/>
                          </a:solidFill>
                          <a:effectLst/>
                          <a:latin typeface="Coptic1" pitchFamily="2" charset="0"/>
                          <a:cs typeface="Arial" charset="0"/>
                        </a:rPr>
                        <a:t>Pencwt</a:t>
                      </a:r>
                      <a:r>
                        <a:rPr kumimoji="0" lang="en-US" sz="3400" b="0" i="0" u="none" strike="noStrike" cap="none" normalizeH="0" baseline="0" dirty="0">
                          <a:ln>
                            <a:noFill/>
                          </a:ln>
                          <a:solidFill>
                            <a:srgbClr val="FFFF00"/>
                          </a:solidFill>
                          <a:effectLst/>
                          <a:latin typeface="Coptic1" pitchFamily="2" charset="0"/>
                          <a:cs typeface="Arial" charset="0"/>
                        </a:rPr>
                        <a:t>/r:</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olf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e~qoun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e~tefmetouro</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n~nia~gayon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n/</a:t>
                      </a:r>
                      <a:r>
                        <a:rPr kumimoji="0" lang="en-US" sz="3400" b="0" i="0" u="none" strike="noStrike" cap="none" normalizeH="0" baseline="0" dirty="0" err="1">
                          <a:ln>
                            <a:noFill/>
                          </a:ln>
                          <a:solidFill>
                            <a:srgbClr val="FFFF00"/>
                          </a:solidFill>
                          <a:effectLst/>
                          <a:latin typeface="Coptic1" pitchFamily="2" charset="0"/>
                          <a:cs typeface="Arial" charset="0"/>
                        </a:rPr>
                        <a:t>e~te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m~pe</a:t>
                      </a:r>
                      <a:r>
                        <a:rPr kumimoji="0" lang="en-US" sz="3400" b="0" i="0" u="none" strike="noStrike" cap="none" normalizeH="0" baseline="0" dirty="0">
                          <a:ln>
                            <a:noFill/>
                          </a:ln>
                          <a:solidFill>
                            <a:srgbClr val="FFFF00"/>
                          </a:solidFill>
                          <a:effectLst/>
                          <a:latin typeface="Coptic1" pitchFamily="2" charset="0"/>
                          <a:cs typeface="Arial" charset="0"/>
                        </a:rPr>
                        <a:t> bal </a:t>
                      </a:r>
                      <a:r>
                        <a:rPr kumimoji="0" lang="en-US" sz="3400" b="0" i="0" u="none" strike="noStrike" cap="none" normalizeH="0" baseline="0" dirty="0" err="1">
                          <a:ln>
                            <a:noFill/>
                          </a:ln>
                          <a:solidFill>
                            <a:srgbClr val="FFFF00"/>
                          </a:solidFill>
                          <a:effectLst/>
                          <a:latin typeface="Coptic1" pitchFamily="2" charset="0"/>
                          <a:cs typeface="Arial" charset="0"/>
                        </a:rPr>
                        <a:t>nau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e~rwou</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28392" name="Picture 14" descr="St Mena 1"/>
          <p:cNvPicPr>
            <a:picLocks noChangeAspect="1" noChangeArrowheads="1"/>
          </p:cNvPicPr>
          <p:nvPr/>
        </p:nvPicPr>
        <p:blipFill>
          <a:blip r:embed="rId3" cstate="print">
            <a:lum bright="30000" contrast="20000"/>
          </a:blip>
          <a:srcRect r="2327" b="52750"/>
          <a:stretch>
            <a:fillRect/>
          </a:stretch>
        </p:blipFill>
        <p:spPr bwMode="auto">
          <a:xfrm>
            <a:off x="228600" y="4953000"/>
            <a:ext cx="2362200" cy="15144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04728" name="Group 24"/>
          <p:cNvGraphicFramePr>
            <a:graphicFrameLocks noGrp="1"/>
          </p:cNvGraphicFramePr>
          <p:nvPr/>
        </p:nvGraphicFramePr>
        <p:xfrm>
          <a:off x="76200" y="152400"/>
          <a:ext cx="8991600" cy="6604191"/>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you, O martyr:</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the courageous hero: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the struggle-bearer:</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saint, Abba Mena.</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السلام لك أيها الشهيد </a:t>
                      </a:r>
                      <a:br>
                        <a:rPr kumimoji="0" lang="ar-SA" sz="28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السلام للشجاع المجاهد السلام للابس الجهاد</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القديس أبامينا</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&lt;ere </a:t>
                      </a:r>
                      <a:r>
                        <a:rPr kumimoji="0" lang="en-US" sz="3400" b="0" i="0" u="none" strike="noStrike" cap="none" normalizeH="0" baseline="0" dirty="0" err="1">
                          <a:ln>
                            <a:noFill/>
                          </a:ln>
                          <a:solidFill>
                            <a:srgbClr val="FFFF00"/>
                          </a:solidFill>
                          <a:effectLst/>
                          <a:latin typeface="Coptic1" pitchFamily="2" charset="0"/>
                          <a:cs typeface="Arial" charset="0"/>
                        </a:rPr>
                        <a:t>nak</a:t>
                      </a:r>
                      <a:r>
                        <a:rPr kumimoji="0" lang="en-US" sz="3400" b="0" i="0" u="none" strike="noStrike" cap="none" normalizeH="0" baseline="0" dirty="0">
                          <a:ln>
                            <a:noFill/>
                          </a:ln>
                          <a:solidFill>
                            <a:srgbClr val="FFFF00"/>
                          </a:solidFill>
                          <a:effectLst/>
                          <a:latin typeface="Coptic1" pitchFamily="2" charset="0"/>
                          <a:cs typeface="Arial" charset="0"/>
                        </a:rPr>
                        <a:t> w~ </a:t>
                      </a:r>
                      <a:r>
                        <a:rPr kumimoji="0" lang="en-US" sz="3400" b="0" i="0" u="none" strike="noStrike" cap="none" normalizeH="0" baseline="0" dirty="0" err="1">
                          <a:ln>
                            <a:noFill/>
                          </a:ln>
                          <a:solidFill>
                            <a:srgbClr val="FFFF00"/>
                          </a:solidFill>
                          <a:effectLst/>
                          <a:latin typeface="Coptic1" pitchFamily="2" charset="0"/>
                          <a:cs typeface="Arial" charset="0"/>
                        </a:rPr>
                        <a:t>pimarturoc</a:t>
                      </a:r>
                      <a:r>
                        <a:rPr kumimoji="0" lang="en-US" sz="3400" b="0" i="0" u="none" strike="noStrike" cap="none" normalizeH="0" baseline="0" dirty="0">
                          <a:ln>
                            <a:noFill/>
                          </a:ln>
                          <a:solidFill>
                            <a:srgbClr val="FFFF00"/>
                          </a:solidFill>
                          <a:effectLst/>
                          <a:latin typeface="Coptic1" pitchFamily="2" charset="0"/>
                          <a:cs typeface="Arial" charset="0"/>
                        </a:rPr>
                        <a:t>: </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,ere </a:t>
                      </a:r>
                      <a:r>
                        <a:rPr kumimoji="0" lang="en-US" sz="3400" b="0" i="0" u="none" strike="noStrike" cap="none" normalizeH="0" baseline="0" dirty="0" err="1">
                          <a:ln>
                            <a:noFill/>
                          </a:ln>
                          <a:solidFill>
                            <a:srgbClr val="FFFF00"/>
                          </a:solidFill>
                          <a:effectLst/>
                          <a:latin typeface="Coptic1" pitchFamily="2" charset="0"/>
                          <a:cs typeface="Arial" charset="0"/>
                        </a:rPr>
                        <a:t>piswij</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n~genneoc</a:t>
                      </a:r>
                      <a:r>
                        <a:rPr kumimoji="0" lang="en-US" sz="3400" b="0" i="0" u="none" strike="noStrike" cap="none" normalizeH="0" baseline="0" dirty="0">
                          <a:ln>
                            <a:noFill/>
                          </a:ln>
                          <a:solidFill>
                            <a:srgbClr val="FFFF00"/>
                          </a:solidFill>
                          <a:effectLst/>
                          <a:latin typeface="Coptic1" pitchFamily="2" charset="0"/>
                          <a:cs typeface="Arial" charset="0"/>
                        </a:rPr>
                        <a:t>: </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,ere </a:t>
                      </a:r>
                      <a:r>
                        <a:rPr kumimoji="0" lang="en-US" sz="3400" b="0" i="0" u="none" strike="noStrike" cap="none" normalizeH="0" baseline="0" dirty="0" err="1">
                          <a:ln>
                            <a:noFill/>
                          </a:ln>
                          <a:solidFill>
                            <a:srgbClr val="FFFF00"/>
                          </a:solidFill>
                          <a:effectLst/>
                          <a:latin typeface="Coptic1" pitchFamily="2" charset="0"/>
                          <a:cs typeface="Arial" charset="0"/>
                        </a:rPr>
                        <a:t>piaylovoroc</a:t>
                      </a:r>
                      <a:r>
                        <a:rPr kumimoji="0" lang="en-US" sz="3400" b="0" i="0" u="none" strike="noStrike" cap="none" normalizeH="0" baseline="0" dirty="0">
                          <a:ln>
                            <a:noFill/>
                          </a:ln>
                          <a:solidFill>
                            <a:srgbClr val="FFFF00"/>
                          </a:solidFill>
                          <a:effectLst/>
                          <a:latin typeface="Coptic1" pitchFamily="2" charset="0"/>
                          <a:cs typeface="Arial" charset="0"/>
                        </a:rPr>
                        <a:t>: </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pia~gioc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M/</a:t>
                      </a:r>
                      <a:r>
                        <a:rPr kumimoji="0" lang="en-US" sz="3400" b="0" i="0" u="none" strike="noStrike" cap="none" normalizeH="0" baseline="0" dirty="0" err="1">
                          <a:ln>
                            <a:noFill/>
                          </a:ln>
                          <a:solidFill>
                            <a:srgbClr val="FFFF00"/>
                          </a:solidFill>
                          <a:effectLst/>
                          <a:latin typeface="Coptic1" pitchFamily="2" charset="0"/>
                          <a:cs typeface="Arial" charset="0"/>
                        </a:rPr>
                        <a:t>na</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29416" name="Picture 14" descr="St Mena 1"/>
          <p:cNvPicPr>
            <a:picLocks noChangeAspect="1" noChangeArrowheads="1"/>
          </p:cNvPicPr>
          <p:nvPr/>
        </p:nvPicPr>
        <p:blipFill>
          <a:blip r:embed="rId3" cstate="print">
            <a:lum bright="30000" contrast="20000"/>
          </a:blip>
          <a:srcRect r="2327" b="52750"/>
          <a:stretch>
            <a:fillRect/>
          </a:stretch>
        </p:blipFill>
        <p:spPr bwMode="auto">
          <a:xfrm>
            <a:off x="2667000" y="4876800"/>
            <a:ext cx="2362200" cy="15144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06781" name="Group 29"/>
          <p:cNvGraphicFramePr>
            <a:graphicFrameLocks noGrp="1"/>
          </p:cNvGraphicFramePr>
          <p:nvPr/>
        </p:nvGraphicFramePr>
        <p:xfrm>
          <a:off x="76200" y="76200"/>
          <a:ext cx="8991600" cy="6634226"/>
        </p:xfrm>
        <a:graphic>
          <a:graphicData uri="http://schemas.openxmlformats.org/drawingml/2006/table">
            <a:tbl>
              <a:tblPr/>
              <a:tblGrid>
                <a:gridCol w="5257800">
                  <a:extLst>
                    <a:ext uri="{9D8B030D-6E8A-4147-A177-3AD203B41FA5}">
                      <a16:colId xmlns:a16="http://schemas.microsoft.com/office/drawing/2014/main" val="20000"/>
                    </a:ext>
                  </a:extLst>
                </a:gridCol>
                <a:gridCol w="3733800">
                  <a:extLst>
                    <a:ext uri="{9D8B030D-6E8A-4147-A177-3AD203B41FA5}">
                      <a16:colId xmlns:a16="http://schemas.microsoft.com/office/drawing/2014/main" val="20001"/>
                    </a:ext>
                  </a:extLst>
                </a:gridCol>
              </a:tblGrid>
              <a:tr h="2362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martyr and struggle-bearer:</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saint, Abba Mena:</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اطلب </a:t>
                      </a:r>
                      <a:r>
                        <a:rPr kumimoji="0" lang="ar-EG" sz="3200" b="0" i="0" u="none" strike="noStrike" cap="none" normalizeH="0" baseline="0" dirty="0">
                          <a:ln>
                            <a:noFill/>
                          </a:ln>
                          <a:solidFill>
                            <a:schemeClr val="tx1"/>
                          </a:solidFill>
                          <a:effectLst/>
                          <a:latin typeface="Arial" charset="0"/>
                          <a:cs typeface="Arial" charset="0"/>
                        </a:rPr>
                        <a:t>من الرب عنا</a:t>
                      </a: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أيها الشهيد المجاهد </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القديس أبا</a:t>
                      </a:r>
                      <a:r>
                        <a:rPr kumimoji="0" lang="ar-EG"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مينا </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ليغفر لنا خطايانا </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piaylovoroc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m~marturoc</a:t>
                      </a:r>
                      <a:r>
                        <a:rPr kumimoji="0" lang="en-US" sz="3400" b="0" i="0" u="none" strike="noStrike" cap="none" normalizeH="0" baseline="0" dirty="0">
                          <a:ln>
                            <a:noFill/>
                          </a:ln>
                          <a:solidFill>
                            <a:srgbClr val="FFFF00"/>
                          </a:solidFill>
                          <a:effectLst/>
                          <a:latin typeface="Coptic1" pitchFamily="2" charset="0"/>
                          <a:cs typeface="Arial" charset="0"/>
                        </a:rPr>
                        <a:t>: </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pia~gioc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M/</a:t>
                      </a:r>
                      <a:r>
                        <a:rPr kumimoji="0" lang="en-US" sz="3400" b="0" i="0" u="none" strike="noStrike" cap="none" normalizeH="0" baseline="0" dirty="0" err="1">
                          <a:ln>
                            <a:noFill/>
                          </a:ln>
                          <a:solidFill>
                            <a:srgbClr val="FFFF00"/>
                          </a:solidFill>
                          <a:effectLst/>
                          <a:latin typeface="Coptic1" pitchFamily="2" charset="0"/>
                          <a:cs typeface="Arial" charset="0"/>
                        </a:rPr>
                        <a:t>na</a:t>
                      </a:r>
                      <a:r>
                        <a:rPr kumimoji="0" lang="en-US" sz="3400" b="0" i="0" u="none" strike="noStrike" cap="none" normalizeH="0" baseline="0" dirty="0">
                          <a:ln>
                            <a:noFill/>
                          </a:ln>
                          <a:solidFill>
                            <a:srgbClr val="FFFF00"/>
                          </a:solidFill>
                          <a:effectLst/>
                          <a:latin typeface="Coptic1" pitchFamily="2" charset="0"/>
                          <a:cs typeface="Arial" charset="0"/>
                        </a:rPr>
                        <a:t>:</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797050">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30440" name="Picture 14" descr="St Mena 1"/>
          <p:cNvPicPr>
            <a:picLocks noChangeAspect="1" noChangeArrowheads="1"/>
          </p:cNvPicPr>
          <p:nvPr/>
        </p:nvPicPr>
        <p:blipFill>
          <a:blip r:embed="rId3" cstate="print">
            <a:lum bright="30000" contrast="20000"/>
          </a:blip>
          <a:srcRect r="2327" b="52750"/>
          <a:stretch>
            <a:fillRect/>
          </a:stretch>
        </p:blipFill>
        <p:spPr bwMode="auto">
          <a:xfrm>
            <a:off x="2667000" y="4876800"/>
            <a:ext cx="2362200" cy="1514475"/>
          </a:xfrm>
          <a:prstGeom prst="rect">
            <a:avLst/>
          </a:prstGeom>
          <a:noFill/>
          <a:ln w="9525">
            <a:noFill/>
            <a:miter lim="800000"/>
            <a:headEnd/>
            <a:tailEnd/>
          </a:ln>
        </p:spPr>
      </p:pic>
      <p:sp>
        <p:nvSpPr>
          <p:cNvPr id="7"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8"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9" name="Action Button: Custom 8">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56436" name="Group 52"/>
          <p:cNvGraphicFramePr>
            <a:graphicFrameLocks noGrp="1"/>
          </p:cNvGraphicFramePr>
          <p:nvPr/>
        </p:nvGraphicFramePr>
        <p:xfrm>
          <a:off x="76200" y="1066800"/>
          <a:ext cx="8991600" cy="5321364"/>
        </p:xfrm>
        <a:graphic>
          <a:graphicData uri="http://schemas.openxmlformats.org/drawingml/2006/table">
            <a:tbl>
              <a:tblPr/>
              <a:tblGrid>
                <a:gridCol w="51816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tblGrid>
              <a:tr h="1371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Let the holy martyrs: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rejoice and be glad: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great defenders: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Saints </a:t>
                      </a:r>
                      <a:r>
                        <a:rPr kumimoji="0" lang="en-US" sz="2400" b="0" i="0" u="none" strike="noStrike" cap="none" normalizeH="0" baseline="0" dirty="0" err="1">
                          <a:ln>
                            <a:noFill/>
                          </a:ln>
                          <a:solidFill>
                            <a:schemeClr val="tx1"/>
                          </a:solidFill>
                          <a:effectLst/>
                          <a:latin typeface="Arial" charset="0"/>
                          <a:cs typeface="Arial" charset="0"/>
                        </a:rPr>
                        <a:t>Sergius</a:t>
                      </a:r>
                      <a:r>
                        <a:rPr kumimoji="0" lang="en-US" sz="2400" b="0" i="0" u="none" strike="noStrike" cap="none" normalizeH="0" baseline="0" dirty="0">
                          <a:ln>
                            <a:noFill/>
                          </a:ln>
                          <a:solidFill>
                            <a:schemeClr val="tx1"/>
                          </a:solidFill>
                          <a:effectLst/>
                          <a:latin typeface="Arial" charset="0"/>
                          <a:cs typeface="Arial" charset="0"/>
                        </a:rPr>
                        <a:t> and Bacchus.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ليفرح ويتهلل </a:t>
                      </a:r>
                      <a:endParaRPr kumimoji="0" lang="en-US" sz="30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الشهيدان الطاهران</a:t>
                      </a:r>
                      <a:r>
                        <a:rPr kumimoji="0" lang="ar-EG" sz="3000" b="0" i="0" u="none" strike="noStrike" cap="none" normalizeH="0" baseline="0" dirty="0">
                          <a:ln>
                            <a:noFill/>
                          </a:ln>
                          <a:solidFill>
                            <a:schemeClr val="tx1"/>
                          </a:solidFill>
                          <a:effectLst/>
                          <a:latin typeface="Arial" charset="0"/>
                          <a:cs typeface="Arial" charset="0"/>
                        </a:rPr>
                        <a:t>  </a:t>
                      </a:r>
                      <a:r>
                        <a:rPr kumimoji="0" lang="ar-SA" sz="3000" b="0" i="0" u="none" strike="noStrike" cap="none" normalizeH="0" baseline="0" dirty="0">
                          <a:ln>
                            <a:noFill/>
                          </a:ln>
                          <a:solidFill>
                            <a:schemeClr val="tx1"/>
                          </a:solidFill>
                          <a:effectLst/>
                          <a:latin typeface="Arial" charset="0"/>
                          <a:cs typeface="Arial" charset="0"/>
                        </a:rPr>
                        <a:t> المجاهدان حسنا </a:t>
                      </a:r>
                      <a:endParaRPr kumimoji="0" lang="en-US" sz="30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القديسان سرجيوس وواخس.</a:t>
                      </a:r>
                      <a:endParaRPr kumimoji="0" lang="en-US" sz="30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Marouounof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yel</a:t>
                      </a:r>
                      <a:r>
                        <a:rPr kumimoji="0" lang="en-US" sz="3400" b="0" i="0" u="none" strike="noStrike" cap="none" normalizeH="0" baseline="0" dirty="0">
                          <a:ln>
                            <a:noFill/>
                          </a:ln>
                          <a:solidFill>
                            <a:srgbClr val="FFFF00"/>
                          </a:solidFill>
                          <a:effectLst/>
                          <a:latin typeface="Coptic1" pitchFamily="2" charset="0"/>
                          <a:cs typeface="Arial" charset="0"/>
                        </a:rPr>
                        <a:t>/l: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nimarturoc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nirefmisi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n~kalwc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niagioc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Cargioc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Ba,oc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1758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456435" name="Group 51"/>
          <p:cNvGraphicFramePr>
            <a:graphicFrameLocks noGrp="1"/>
          </p:cNvGraphicFramePr>
          <p:nvPr/>
        </p:nvGraphicFramePr>
        <p:xfrm>
          <a:off x="0" y="76200"/>
          <a:ext cx="9093517" cy="896112"/>
        </p:xfrm>
        <a:graphic>
          <a:graphicData uri="http://schemas.openxmlformats.org/drawingml/2006/table">
            <a:tbl>
              <a:tblPr/>
              <a:tblGrid>
                <a:gridCol w="518160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3703637">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SAINTS SERGIUS AND BACCHUS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 الشهيد </a:t>
                      </a:r>
                      <a:r>
                        <a:rPr kumimoji="0" lang="ar-SA" sz="2400" b="1" i="0" u="none" strike="noStrike" cap="none" normalizeH="0" baseline="0">
                          <a:ln>
                            <a:noFill/>
                          </a:ln>
                          <a:solidFill>
                            <a:schemeClr val="tx1"/>
                          </a:solidFill>
                          <a:effectLst/>
                          <a:latin typeface="Arial" charset="0"/>
                          <a:cs typeface="Arial" charset="0"/>
                        </a:rPr>
                        <a:t>سرجيوس وواخس</a:t>
                      </a:r>
                      <a:r>
                        <a:rPr kumimoji="0" lang="ar-EG" sz="2400" b="1" i="0" u="none" strike="noStrike" cap="none" normalizeH="0" baseline="0">
                          <a:ln>
                            <a:noFill/>
                          </a:ln>
                          <a:solidFill>
                            <a:schemeClr val="tx1"/>
                          </a:solidFill>
                          <a:effectLst/>
                          <a:latin typeface="Arial" charset="0"/>
                          <a:cs typeface="Arial" charset="0"/>
                        </a:rPr>
                        <a:t>.</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58459" name="Group 27"/>
          <p:cNvGraphicFramePr>
            <a:graphicFrameLocks noGrp="1"/>
          </p:cNvGraphicFramePr>
          <p:nvPr/>
        </p:nvGraphicFramePr>
        <p:xfrm>
          <a:off x="76200" y="152400"/>
          <a:ext cx="8991600" cy="6567615"/>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They became martyrs: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followers of Christ: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they performed many deeds: of wonder and awe.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لأنهما صارا شهيدين مطيعين للمسيح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وصنعا أعمالا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ممجده عالية.</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Auswpi</a:t>
                      </a:r>
                      <a:r>
                        <a:rPr kumimoji="0" lang="en-US" sz="3400" b="0" i="0" u="none" strike="noStrike" cap="none" normalizeH="0" baseline="0" dirty="0">
                          <a:ln>
                            <a:noFill/>
                          </a:ln>
                          <a:solidFill>
                            <a:srgbClr val="FFFF00"/>
                          </a:solidFill>
                          <a:effectLst/>
                          <a:latin typeface="Coptic1" pitchFamily="2" charset="0"/>
                          <a:cs typeface="Arial" charset="0"/>
                        </a:rPr>
                        <a:t> je </a:t>
                      </a:r>
                      <a:r>
                        <a:rPr kumimoji="0" lang="en-US" sz="3400" b="0" i="0" u="none" strike="noStrike" cap="none" normalizeH="0" baseline="0" dirty="0" err="1">
                          <a:ln>
                            <a:noFill/>
                          </a:ln>
                          <a:solidFill>
                            <a:srgbClr val="FFFF00"/>
                          </a:solidFill>
                          <a:effectLst/>
                          <a:latin typeface="Coptic1" pitchFamily="2" charset="0"/>
                          <a:cs typeface="Arial" charset="0"/>
                        </a:rPr>
                        <a:t>nimarturoc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n~refcwtem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n~caP,#c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auiri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n~hanh~b</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m~paradozon</a:t>
                      </a:r>
                      <a:r>
                        <a:rPr kumimoji="0" lang="en-US" sz="3400" b="0" i="0" u="none" strike="noStrike" cap="none" normalizeH="0" baseline="0" dirty="0">
                          <a:ln>
                            <a:noFill/>
                          </a:ln>
                          <a:solidFill>
                            <a:srgbClr val="FFFF00"/>
                          </a:solidFill>
                          <a:effectLst/>
                          <a:latin typeface="Coptic1" pitchFamily="2" charset="0"/>
                          <a:cs typeface="Arial" charset="0"/>
                        </a:rPr>
                        <a:t> et[</a:t>
                      </a:r>
                      <a:r>
                        <a:rPr kumimoji="0" lang="en-US" sz="3400" b="0" i="0" u="none" strike="noStrike" cap="none" normalizeH="0" baseline="0" dirty="0" err="1">
                          <a:ln>
                            <a:noFill/>
                          </a:ln>
                          <a:solidFill>
                            <a:srgbClr val="FFFF00"/>
                          </a:solidFill>
                          <a:effectLst/>
                          <a:latin typeface="Coptic1" pitchFamily="2" charset="0"/>
                          <a:cs typeface="Arial" charset="0"/>
                        </a:rPr>
                        <a:t>oci</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600" b="0" i="0" u="none" strike="noStrike" cap="none" normalizeH="0" baseline="0" dirty="0">
                          <a:ln>
                            <a:noFill/>
                          </a:ln>
                          <a:solidFill>
                            <a:schemeClr val="tx1"/>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60502" name="Group 22"/>
          <p:cNvGraphicFramePr>
            <a:graphicFrameLocks noGrp="1"/>
          </p:cNvGraphicFramePr>
          <p:nvPr/>
        </p:nvGraphicFramePr>
        <p:xfrm>
          <a:off x="76200" y="152400"/>
          <a:ext cx="8991600" cy="6689535"/>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As for them, they are rejoicing: with Christ, the creator: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for they shed their blood: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for His blessed name.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أما هما فهللا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مع المسيح الخالق. لأنهما سفكا دمهما على اسمه المبارك.</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N~ywou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eue~yel</a:t>
                      </a:r>
                      <a:r>
                        <a:rPr kumimoji="0" lang="en-US" sz="3400" b="0" i="0" u="none" strike="noStrike" cap="none" normalizeH="0" baseline="0" dirty="0">
                          <a:ln>
                            <a:noFill/>
                          </a:ln>
                          <a:solidFill>
                            <a:srgbClr val="FFFF00"/>
                          </a:solidFill>
                          <a:effectLst/>
                          <a:latin typeface="Coptic1" pitchFamily="2" charset="0"/>
                          <a:cs typeface="Arial" charset="0"/>
                        </a:rPr>
                        <a:t>/l </a:t>
                      </a:r>
                      <a:r>
                        <a:rPr kumimoji="0" lang="en-US" sz="3400" b="0" i="0" u="none" strike="noStrike" cap="none" normalizeH="0" baseline="0" dirty="0" err="1">
                          <a:ln>
                            <a:noFill/>
                          </a:ln>
                          <a:solidFill>
                            <a:srgbClr val="FFFF00"/>
                          </a:solidFill>
                          <a:effectLst/>
                          <a:latin typeface="Coptic1" pitchFamily="2" charset="0"/>
                          <a:cs typeface="Arial" charset="0"/>
                        </a:rPr>
                        <a:t>m~mwou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pirefyamio</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auvwn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m~pouc~nof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hijen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pefran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etc~marwout</a:t>
                      </a:r>
                      <a:r>
                        <a:rPr kumimoji="0" lang="en-US" sz="3400" b="0" i="0" u="none" strike="noStrike" cap="none" normalizeH="0" baseline="0" dirty="0">
                          <a:ln>
                            <a:noFill/>
                          </a:ln>
                          <a:solidFill>
                            <a:srgbClr val="FFFF00"/>
                          </a:solidFill>
                          <a:effectLst/>
                          <a:latin typeface="Coptic1" pitchFamily="2" charset="0"/>
                          <a:cs typeface="Arial" charset="0"/>
                        </a:rPr>
                        <a:t>.</a:t>
                      </a:r>
                      <a:endParaRPr kumimoji="0" lang="en-US" sz="3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62554" name="Group 26"/>
          <p:cNvGraphicFramePr>
            <a:graphicFrameLocks noGrp="1"/>
          </p:cNvGraphicFramePr>
          <p:nvPr/>
        </p:nvGraphicFramePr>
        <p:xfrm>
          <a:off x="76200" y="152400"/>
          <a:ext cx="8991600" cy="6567615"/>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a:t>
                      </a:r>
                      <a:r>
                        <a:rPr kumimoji="0" lang="en-US" sz="2800" b="0" i="0" u="none" strike="noStrike" cap="none" normalizeH="0" baseline="0" dirty="0" err="1">
                          <a:ln>
                            <a:noFill/>
                          </a:ln>
                          <a:solidFill>
                            <a:schemeClr val="tx1"/>
                          </a:solidFill>
                          <a:effectLst/>
                          <a:latin typeface="Arial" charset="0"/>
                          <a:cs typeface="Arial" charset="0"/>
                        </a:rPr>
                        <a:t>Sergius</a:t>
                      </a:r>
                      <a:r>
                        <a:rPr kumimoji="0" lang="en-US" sz="2800" b="0" i="0" u="none" strike="noStrike" cap="none" normalizeH="0" baseline="0" dirty="0">
                          <a:ln>
                            <a:noFill/>
                          </a:ln>
                          <a:solidFill>
                            <a:schemeClr val="tx1"/>
                          </a:solidFill>
                          <a:effectLst/>
                          <a:latin typeface="Arial" charset="0"/>
                          <a:cs typeface="Arial" charset="0"/>
                        </a:rPr>
                        <a:t> and Bacchus: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courageous and chosen heroes: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Christ the King of Glory: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Only Begotten God.</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السلام لسرجيوس وواخس الشجاعين القويين المختارين للمسيح ملك المجد الاله الوحيد.</a:t>
                      </a:r>
                      <a:endParaRPr kumimoji="0" lang="en-US" sz="30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&lt;ere </a:t>
                      </a:r>
                      <a:r>
                        <a:rPr kumimoji="0" lang="en-US" sz="3400" b="0" i="0" u="none" strike="noStrike" cap="none" normalizeH="0" baseline="0" dirty="0" err="1">
                          <a:ln>
                            <a:noFill/>
                          </a:ln>
                          <a:solidFill>
                            <a:srgbClr val="FFFF00"/>
                          </a:solidFill>
                          <a:effectLst/>
                          <a:latin typeface="Coptic1" pitchFamily="2" charset="0"/>
                          <a:cs typeface="Arial" charset="0"/>
                        </a:rPr>
                        <a:t>Cargioc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Ba,oc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niswij</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n~dunatoc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etcwtp</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m~P,#c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p~ouro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p~w~ou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pimonogen</a:t>
                      </a:r>
                      <a:r>
                        <a:rPr kumimoji="0" lang="en-US" sz="3400" b="0" i="0" u="none" strike="noStrike" cap="none" normalizeH="0" baseline="0" dirty="0">
                          <a:ln>
                            <a:noFill/>
                          </a:ln>
                          <a:solidFill>
                            <a:srgbClr val="FFFF00"/>
                          </a:solidFill>
                          <a:effectLst/>
                          <a:latin typeface="Coptic1" pitchFamily="2" charset="0"/>
                          <a:cs typeface="Arial" charset="0"/>
                        </a:rPr>
                        <a:t>/c </a:t>
                      </a:r>
                      <a:r>
                        <a:rPr kumimoji="0" lang="en-US" sz="3400" b="0" i="0" u="none" strike="noStrike" cap="none" normalizeH="0" baseline="0" dirty="0" err="1">
                          <a:ln>
                            <a:noFill/>
                          </a:ln>
                          <a:solidFill>
                            <a:srgbClr val="FFFF00"/>
                          </a:solidFill>
                          <a:effectLst/>
                          <a:latin typeface="Coptic1" pitchFamily="2" charset="0"/>
                          <a:cs typeface="Arial" charset="0"/>
                        </a:rPr>
                        <a:t>n~nou</a:t>
                      </a:r>
                      <a:r>
                        <a:rPr kumimoji="0" lang="en-US" sz="3400" b="0" i="0" u="none" strike="noStrike" cap="none" normalizeH="0" baseline="0" dirty="0">
                          <a:ln>
                            <a:noFill/>
                          </a:ln>
                          <a:solidFill>
                            <a:srgbClr val="FFFF00"/>
                          </a:solidFill>
                          <a:effectLst/>
                          <a:latin typeface="Coptic1" pitchFamily="2" charset="0"/>
                          <a:cs typeface="Arial" charset="0"/>
                        </a:rPr>
                        <a:t>]. </a:t>
                      </a:r>
                      <a:endParaRPr kumimoji="0" lang="en-US" sz="3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64600" name="Group 24"/>
          <p:cNvGraphicFramePr>
            <a:graphicFrameLocks noGrp="1"/>
          </p:cNvGraphicFramePr>
          <p:nvPr/>
        </p:nvGraphicFramePr>
        <p:xfrm>
          <a:off x="76200" y="152400"/>
          <a:ext cx="8991600" cy="659199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Be glad, O </a:t>
                      </a:r>
                      <a:r>
                        <a:rPr kumimoji="0" lang="en-US" sz="2800" b="0" i="0" u="none" strike="noStrike" cap="none" normalizeH="0" baseline="0" dirty="0" err="1">
                          <a:ln>
                            <a:noFill/>
                          </a:ln>
                          <a:solidFill>
                            <a:schemeClr val="tx1"/>
                          </a:solidFill>
                          <a:effectLst/>
                          <a:latin typeface="Arial" charset="0"/>
                          <a:cs typeface="Arial" charset="0"/>
                        </a:rPr>
                        <a:t>Sergius</a:t>
                      </a:r>
                      <a:r>
                        <a:rPr kumimoji="0" lang="en-US" sz="2800" b="0" i="0" u="none" strike="noStrike" cap="none" normalizeH="0" baseline="0" dirty="0">
                          <a:ln>
                            <a:noFill/>
                          </a:ln>
                          <a:solidFill>
                            <a:schemeClr val="tx1"/>
                          </a:solidFill>
                          <a:effectLst/>
                          <a:latin typeface="Arial" charset="0"/>
                          <a:cs typeface="Arial" charset="0"/>
                        </a:rPr>
                        <a:t> and Bacchus: the true stars: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who became golden lamps: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the holy church.</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افرحا ياسرجيوس وواخس الكوكبان الحقيقيان </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اللذان صارا منارة ذهبية للكنيسة المقدسة.</a:t>
                      </a:r>
                      <a:r>
                        <a:rPr kumimoji="0" lang="ar-SA" sz="3200" b="0" i="0" u="none" strike="noStrike" cap="none" normalizeH="0" baseline="0">
                          <a:ln>
                            <a:noFill/>
                          </a:ln>
                          <a:solidFill>
                            <a:schemeClr val="tx1"/>
                          </a:solidFill>
                          <a:effectLst/>
                          <a:latin typeface="Arial" charset="0"/>
                          <a:cs typeface="Arial" charset="0"/>
                        </a:rPr>
                        <a:t> </a:t>
                      </a:r>
                      <a:endParaRPr kumimoji="0" lang="en-US" sz="30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Ounof</a:t>
                      </a:r>
                      <a:r>
                        <a:rPr kumimoji="0" lang="en-US" sz="3400" b="0" i="0" u="none" strike="noStrike" cap="none" normalizeH="0" baseline="0" dirty="0">
                          <a:ln>
                            <a:noFill/>
                          </a:ln>
                          <a:solidFill>
                            <a:srgbClr val="FFFF00"/>
                          </a:solidFill>
                          <a:effectLst/>
                          <a:latin typeface="Coptic1" pitchFamily="2" charset="0"/>
                          <a:cs typeface="Arial" charset="0"/>
                        </a:rPr>
                        <a:t> w~ </a:t>
                      </a:r>
                      <a:r>
                        <a:rPr kumimoji="0" lang="en-US" sz="3400" b="0" i="0" u="none" strike="noStrike" cap="none" normalizeH="0" baseline="0" dirty="0" err="1">
                          <a:ln>
                            <a:noFill/>
                          </a:ln>
                          <a:solidFill>
                            <a:srgbClr val="FFFF00"/>
                          </a:solidFill>
                          <a:effectLst/>
                          <a:latin typeface="Coptic1" pitchFamily="2" charset="0"/>
                          <a:cs typeface="Arial" charset="0"/>
                        </a:rPr>
                        <a:t>Cargioc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Ba,oc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nivwct</a:t>
                      </a:r>
                      <a:r>
                        <a:rPr kumimoji="0" lang="en-US" sz="3400" b="0" i="0" u="none" strike="noStrike" cap="none" normalizeH="0" baseline="0" dirty="0">
                          <a:ln>
                            <a:noFill/>
                          </a:ln>
                          <a:solidFill>
                            <a:srgbClr val="FFFF00"/>
                          </a:solidFill>
                          <a:effectLst/>
                          <a:latin typeface="Coptic1" pitchFamily="2" charset="0"/>
                          <a:cs typeface="Arial" charset="0"/>
                        </a:rPr>
                        <a:t>/r </a:t>
                      </a:r>
                      <a:r>
                        <a:rPr kumimoji="0" lang="en-US" sz="3400" b="0" i="0" u="none" strike="noStrike" cap="none" normalizeH="0" baseline="0" dirty="0" err="1">
                          <a:ln>
                            <a:noFill/>
                          </a:ln>
                          <a:solidFill>
                            <a:srgbClr val="FFFF00"/>
                          </a:solidFill>
                          <a:effectLst/>
                          <a:latin typeface="Coptic1" pitchFamily="2" charset="0"/>
                          <a:cs typeface="Arial" charset="0"/>
                        </a:rPr>
                        <a:t>n~al</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yinoc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etauswpi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n~oulu,nia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n~noub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ekk~l</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cia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95902" name="Group 30"/>
          <p:cNvGraphicFramePr>
            <a:graphicFrameLocks noGrp="1"/>
          </p:cNvGraphicFramePr>
          <p:nvPr/>
        </p:nvGraphicFramePr>
        <p:xfrm>
          <a:off x="381000" y="183896"/>
          <a:ext cx="8534400" cy="6447346"/>
        </p:xfrm>
        <a:graphic>
          <a:graphicData uri="http://schemas.openxmlformats.org/drawingml/2006/table">
            <a:tbl>
              <a:tblPr/>
              <a:tblGrid>
                <a:gridCol w="8534400">
                  <a:extLst>
                    <a:ext uri="{9D8B030D-6E8A-4147-A177-3AD203B41FA5}">
                      <a16:colId xmlns:a16="http://schemas.microsoft.com/office/drawing/2014/main" val="20000"/>
                    </a:ext>
                  </a:extLst>
                </a:gridCol>
              </a:tblGrid>
              <a:tr h="1524000">
                <a:tc>
                  <a:txBody>
                    <a:bodyPr/>
                    <a:lstStyle/>
                    <a:p>
                      <a:pPr marL="0" marR="0" lvl="0" indent="0" algn="ctr" defTabSz="914400" rtl="1" eaLnBrk="1" fontAlgn="base" latinLnBrk="0" hangingPunct="1">
                        <a:lnSpc>
                          <a:spcPct val="100000"/>
                        </a:lnSpc>
                        <a:spcBef>
                          <a:spcPts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a:t>
                      </a:r>
                      <a:r>
                        <a:rPr kumimoji="0" lang="ar-EG" sz="2400" b="0" i="0" u="none" strike="noStrike" cap="none" normalizeH="0" baseline="0" dirty="0">
                          <a:ln>
                            <a:noFill/>
                          </a:ln>
                          <a:solidFill>
                            <a:schemeClr val="tx1"/>
                          </a:solidFill>
                          <a:effectLst/>
                          <a:latin typeface="Arial" charset="0"/>
                          <a:cs typeface="Arial" charset="0"/>
                        </a:rPr>
                        <a:t>لسلام لكم أيها الشهداء : السلام للشجعان الأبطال :</a:t>
                      </a:r>
                      <a:endParaRPr kumimoji="0" lang="fr-FR" sz="24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ts val="0"/>
                        </a:spcBef>
                        <a:spcAft>
                          <a:spcPct val="0"/>
                        </a:spcAft>
                        <a:buClrTx/>
                        <a:buSzTx/>
                        <a:buFontTx/>
                        <a:buNone/>
                        <a:tabLst/>
                      </a:pPr>
                      <a:r>
                        <a:rPr kumimoji="0" lang="ar-EG" sz="2400" b="0" i="0" u="none" strike="noStrike" cap="none" normalizeH="0" baseline="0" dirty="0">
                          <a:ln>
                            <a:noFill/>
                          </a:ln>
                          <a:solidFill>
                            <a:schemeClr val="tx1"/>
                          </a:solidFill>
                          <a:effectLst/>
                          <a:latin typeface="Arial" charset="0"/>
                          <a:cs typeface="Arial" charset="0"/>
                        </a:rPr>
                        <a:t> السلام للابسى الجهاد: سيدى الملك جؤرجيوس،</a:t>
                      </a:r>
                    </a:p>
                    <a:p>
                      <a:pPr marL="0" marR="0" lvl="0" indent="0" algn="ctr" defTabSz="914400" rtl="1" eaLnBrk="1" fontAlgn="base" latinLnBrk="0" hangingPunct="1">
                        <a:lnSpc>
                          <a:spcPct val="100000"/>
                        </a:lnSpc>
                        <a:spcBef>
                          <a:spcPts val="0"/>
                        </a:spcBef>
                        <a:spcAft>
                          <a:spcPct val="0"/>
                        </a:spcAft>
                        <a:buClrTx/>
                        <a:buSzTx/>
                        <a:buFontTx/>
                        <a:buNone/>
                        <a:tabLst/>
                      </a:pPr>
                      <a:r>
                        <a:rPr kumimoji="0" lang="ar-EG" sz="2400" b="0" i="0" u="none" strike="noStrike" cap="none" normalizeH="0" baseline="0" dirty="0">
                          <a:ln>
                            <a:noFill/>
                          </a:ln>
                          <a:solidFill>
                            <a:schemeClr val="tx1"/>
                          </a:solidFill>
                          <a:effectLst/>
                          <a:latin typeface="Arial" charset="0"/>
                          <a:cs typeface="Arial" charset="0"/>
                        </a:rPr>
                        <a:t>ثيؤدوروس الأسفهسلار، فيلوباتير مرقوريوس،</a:t>
                      </a: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ts val="0"/>
                        </a:spcBef>
                        <a:spcAft>
                          <a:spcPct val="0"/>
                        </a:spcAft>
                        <a:buClrTx/>
                        <a:buSzTx/>
                        <a:buFontTx/>
                        <a:buNone/>
                        <a:tabLst/>
                        <a:defRPr/>
                      </a:pPr>
                      <a:r>
                        <a:rPr kumimoji="0" lang="ar-EG" sz="2400" b="0" i="0" u="none" strike="noStrike" cap="none" normalizeH="0" baseline="0" dirty="0">
                          <a:ln>
                            <a:noFill/>
                          </a:ln>
                          <a:solidFill>
                            <a:schemeClr val="tx1"/>
                          </a:solidFill>
                          <a:effectLst/>
                          <a:latin typeface="Arial" charset="0"/>
                          <a:cs typeface="Arial" charset="0"/>
                        </a:rPr>
                        <a:t>القديس ابا مينا.</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36625">
                <a:tc>
                  <a:txBody>
                    <a:bodyPr/>
                    <a:lstStyle/>
                    <a:p>
                      <a:pPr marL="0" marR="0" lvl="0" indent="0" algn="ctr" defTabSz="914400" rtl="0" eaLnBrk="1" fontAlgn="base" latinLnBrk="0" hangingPunct="1">
                        <a:lnSpc>
                          <a:spcPts val="2800"/>
                        </a:lnSpc>
                        <a:spcBef>
                          <a:spcPts val="0"/>
                        </a:spcBef>
                        <a:spcAft>
                          <a:spcPct val="0"/>
                        </a:spcAft>
                        <a:buClrTx/>
                        <a:buSzTx/>
                        <a:buFontTx/>
                        <a:buNone/>
                        <a:tabLst/>
                      </a:pPr>
                      <a:r>
                        <a:rPr kumimoji="0" lang="en-US" sz="2800" b="0" i="0" u="none" strike="noStrike" cap="none" normalizeH="0" baseline="0" dirty="0">
                          <a:ln>
                            <a:noFill/>
                          </a:ln>
                          <a:solidFill>
                            <a:srgbClr val="FFFF00"/>
                          </a:solidFill>
                          <a:effectLst/>
                          <a:latin typeface="Coptic1" pitchFamily="2" charset="0"/>
                          <a:cs typeface="Arial" charset="0"/>
                        </a:rPr>
                        <a:t>&lt;ere </a:t>
                      </a:r>
                      <a:r>
                        <a:rPr kumimoji="0" lang="en-US" sz="2800" b="0" i="0" u="none" strike="noStrike" cap="none" normalizeH="0" baseline="0" dirty="0" err="1">
                          <a:ln>
                            <a:noFill/>
                          </a:ln>
                          <a:solidFill>
                            <a:srgbClr val="FFFF00"/>
                          </a:solidFill>
                          <a:effectLst/>
                          <a:latin typeface="Coptic1" pitchFamily="2" charset="0"/>
                          <a:cs typeface="Arial" charset="0"/>
                        </a:rPr>
                        <a:t>nwten</a:t>
                      </a:r>
                      <a:r>
                        <a:rPr kumimoji="0" lang="en-US" sz="2800" b="0" i="0" u="none" strike="noStrike" cap="none" normalizeH="0" baseline="0" dirty="0">
                          <a:ln>
                            <a:noFill/>
                          </a:ln>
                          <a:solidFill>
                            <a:srgbClr val="FFFF00"/>
                          </a:solidFill>
                          <a:effectLst/>
                          <a:latin typeface="Coptic1" pitchFamily="2" charset="0"/>
                          <a:cs typeface="Arial" charset="0"/>
                        </a:rPr>
                        <a:t> w~ </a:t>
                      </a:r>
                      <a:r>
                        <a:rPr kumimoji="0" lang="en-US" sz="2800" b="0" i="0" u="none" strike="noStrike" cap="none" normalizeH="0" baseline="0" dirty="0" err="1">
                          <a:ln>
                            <a:noFill/>
                          </a:ln>
                          <a:solidFill>
                            <a:srgbClr val="FFFF00"/>
                          </a:solidFill>
                          <a:effectLst/>
                          <a:latin typeface="Coptic1" pitchFamily="2" charset="0"/>
                          <a:cs typeface="Arial" charset="0"/>
                        </a:rPr>
                        <a:t>nimarturoc</a:t>
                      </a:r>
                      <a:r>
                        <a:rPr kumimoji="0" lang="en-US" sz="2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ts val="2800"/>
                        </a:lnSpc>
                        <a:spcBef>
                          <a:spcPts val="0"/>
                        </a:spcBef>
                        <a:spcAft>
                          <a:spcPct val="0"/>
                        </a:spcAft>
                        <a:buClrTx/>
                        <a:buSzTx/>
                        <a:buFontTx/>
                        <a:buNone/>
                        <a:tabLst/>
                      </a:pPr>
                      <a:r>
                        <a:rPr kumimoji="0" lang="en-US" sz="2800" b="0" i="0" u="none" strike="noStrike" cap="none" normalizeH="0" baseline="0" dirty="0">
                          <a:ln>
                            <a:noFill/>
                          </a:ln>
                          <a:solidFill>
                            <a:srgbClr val="FFFF00"/>
                          </a:solidFill>
                          <a:effectLst/>
                          <a:latin typeface="Coptic1" pitchFamily="2" charset="0"/>
                          <a:cs typeface="Arial" charset="0"/>
                        </a:rPr>
                        <a:t>,ere </a:t>
                      </a:r>
                      <a:r>
                        <a:rPr kumimoji="0" lang="en-US" sz="2800" b="0" i="0" u="none" strike="noStrike" cap="none" normalizeH="0" baseline="0" dirty="0" err="1">
                          <a:ln>
                            <a:noFill/>
                          </a:ln>
                          <a:solidFill>
                            <a:srgbClr val="FFFF00"/>
                          </a:solidFill>
                          <a:effectLst/>
                          <a:latin typeface="Coptic1" pitchFamily="2" charset="0"/>
                          <a:cs typeface="Arial" charset="0"/>
                        </a:rPr>
                        <a:t>niswij</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n~genneoc</a:t>
                      </a:r>
                      <a:r>
                        <a:rPr kumimoji="0" lang="en-US" sz="28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ts val="2800"/>
                        </a:lnSpc>
                        <a:spcBef>
                          <a:spcPts val="0"/>
                        </a:spcBef>
                        <a:spcAft>
                          <a:spcPct val="0"/>
                        </a:spcAft>
                        <a:buClrTx/>
                        <a:buSzTx/>
                        <a:buFontTx/>
                        <a:buNone/>
                        <a:tabLst/>
                      </a:pPr>
                      <a:r>
                        <a:rPr kumimoji="0" lang="en-US" sz="2800" b="0" i="0" u="none" strike="noStrike" cap="none" normalizeH="0" baseline="0" dirty="0">
                          <a:ln>
                            <a:noFill/>
                          </a:ln>
                          <a:solidFill>
                            <a:srgbClr val="FFFF00"/>
                          </a:solidFill>
                          <a:effectLst/>
                          <a:latin typeface="Coptic1" pitchFamily="2" charset="0"/>
                          <a:cs typeface="Arial" charset="0"/>
                        </a:rPr>
                        <a:t>,ere </a:t>
                      </a:r>
                      <a:r>
                        <a:rPr kumimoji="0" lang="en-US" sz="2800" b="0" i="0" u="none" strike="noStrike" cap="none" normalizeH="0" baseline="0" dirty="0" err="1">
                          <a:ln>
                            <a:noFill/>
                          </a:ln>
                          <a:solidFill>
                            <a:srgbClr val="FFFF00"/>
                          </a:solidFill>
                          <a:effectLst/>
                          <a:latin typeface="Coptic1" pitchFamily="2" charset="0"/>
                          <a:cs typeface="Arial" charset="0"/>
                        </a:rPr>
                        <a:t>niaylovoroc</a:t>
                      </a:r>
                      <a:r>
                        <a:rPr kumimoji="0" lang="en-US" sz="28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ts val="2800"/>
                        </a:lnSpc>
                        <a:spcBef>
                          <a:spcPts val="0"/>
                        </a:spcBef>
                        <a:spcAft>
                          <a:spcPct val="0"/>
                        </a:spcAft>
                        <a:buClrTx/>
                        <a:buSzTx/>
                        <a:buFontTx/>
                        <a:buNone/>
                        <a:tabLst/>
                      </a:pPr>
                      <a:r>
                        <a:rPr kumimoji="0" lang="en-US" sz="2800" b="0" i="0" u="none" strike="noStrike" cap="none" normalizeH="0" baseline="0" dirty="0">
                          <a:ln>
                            <a:noFill/>
                          </a:ln>
                          <a:solidFill>
                            <a:srgbClr val="FFFF00"/>
                          </a:solidFill>
                          <a:effectLst/>
                          <a:latin typeface="Coptic1" pitchFamily="2" charset="0"/>
                          <a:cs typeface="Arial" charset="0"/>
                        </a:rPr>
                        <a:t>pa[</a:t>
                      </a:r>
                      <a:r>
                        <a:rPr kumimoji="0" lang="en-US" sz="2800" b="0" i="0" u="none" strike="noStrike" cap="none" normalizeH="0" baseline="0" dirty="0" err="1">
                          <a:ln>
                            <a:noFill/>
                          </a:ln>
                          <a:solidFill>
                            <a:srgbClr val="FFFF00"/>
                          </a:solidFill>
                          <a:effectLst/>
                          <a:latin typeface="Coptic1" pitchFamily="2" charset="0"/>
                          <a:cs typeface="Arial" charset="0"/>
                        </a:rPr>
                        <a:t>oic</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p~ouro</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Gew~rgioc</a:t>
                      </a:r>
                      <a:r>
                        <a:rPr kumimoji="0" lang="en-US" sz="2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ts val="2800"/>
                        </a:lnSpc>
                        <a:spcBef>
                          <a:spcPts val="0"/>
                        </a:spcBef>
                        <a:spcAft>
                          <a:spcPct val="0"/>
                        </a:spcAft>
                        <a:buClrTx/>
                        <a:buSzTx/>
                        <a:buFontTx/>
                        <a:buNone/>
                        <a:tabLst/>
                        <a:defRPr/>
                      </a:pPr>
                      <a:r>
                        <a:rPr kumimoji="0" lang="en-US" sz="2800" b="0" i="0" u="none" strike="noStrike" cap="none" normalizeH="0" baseline="0" dirty="0" err="1">
                          <a:ln>
                            <a:noFill/>
                          </a:ln>
                          <a:solidFill>
                            <a:srgbClr val="FFFF00"/>
                          </a:solidFill>
                          <a:effectLst/>
                          <a:latin typeface="Coptic1" pitchFamily="2" charset="0"/>
                          <a:cs typeface="Arial" charset="0"/>
                        </a:rPr>
                        <a:t>Yeo~dwroc</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pic~tratilat</a:t>
                      </a:r>
                      <a:r>
                        <a:rPr kumimoji="0" lang="en-US" sz="28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ts val="2800"/>
                        </a:lnSpc>
                        <a:spcBef>
                          <a:spcPts val="0"/>
                        </a:spcBef>
                        <a:spcAft>
                          <a:spcPct val="0"/>
                        </a:spcAft>
                        <a:buClrTx/>
                        <a:buSzTx/>
                        <a:buFontTx/>
                        <a:buNone/>
                        <a:tabLst/>
                        <a:defRPr/>
                      </a:pPr>
                      <a:r>
                        <a:rPr kumimoji="0" lang="en-US" sz="2800" b="0" i="0" u="none" strike="noStrike" cap="none" normalizeH="0" baseline="0" dirty="0" err="1">
                          <a:ln>
                            <a:noFill/>
                          </a:ln>
                          <a:solidFill>
                            <a:srgbClr val="FFFF00"/>
                          </a:solidFill>
                          <a:effectLst/>
                          <a:latin typeface="Coptic1" pitchFamily="2" charset="0"/>
                          <a:cs typeface="Arial" charset="0"/>
                        </a:rPr>
                        <a:t>vilopat</a:t>
                      </a:r>
                      <a:r>
                        <a:rPr kumimoji="0" lang="en-US" sz="2800" b="0" i="0" u="none" strike="noStrike" cap="none" normalizeH="0" baseline="0" dirty="0">
                          <a:ln>
                            <a:noFill/>
                          </a:ln>
                          <a:solidFill>
                            <a:srgbClr val="FFFF00"/>
                          </a:solidFill>
                          <a:effectLst/>
                          <a:latin typeface="Coptic1" pitchFamily="2" charset="0"/>
                          <a:cs typeface="Arial" charset="0"/>
                        </a:rPr>
                        <a:t>/r </a:t>
                      </a:r>
                      <a:r>
                        <a:rPr kumimoji="0" lang="en-US" sz="2800" b="0" i="0" u="none" strike="noStrike" cap="none" normalizeH="0" baseline="0" dirty="0" err="1">
                          <a:ln>
                            <a:noFill/>
                          </a:ln>
                          <a:solidFill>
                            <a:srgbClr val="FFFF00"/>
                          </a:solidFill>
                          <a:effectLst/>
                          <a:latin typeface="Coptic1" pitchFamily="2" charset="0"/>
                          <a:cs typeface="Arial" charset="0"/>
                        </a:rPr>
                        <a:t>Merkourioc</a:t>
                      </a:r>
                      <a:r>
                        <a:rPr kumimoji="0" lang="en-US" sz="2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ts val="2800"/>
                        </a:lnSpc>
                        <a:spcBef>
                          <a:spcPts val="0"/>
                        </a:spcBef>
                        <a:spcAft>
                          <a:spcPct val="0"/>
                        </a:spcAft>
                        <a:buClrTx/>
                        <a:buSzTx/>
                        <a:buFontTx/>
                        <a:buNone/>
                        <a:tabLst/>
                        <a:defRPr/>
                      </a:pPr>
                      <a:r>
                        <a:rPr kumimoji="0" lang="en-US" sz="2800" b="0" i="0" u="none" strike="noStrike" cap="none" normalizeH="0" baseline="0" dirty="0" err="1">
                          <a:ln>
                            <a:noFill/>
                          </a:ln>
                          <a:solidFill>
                            <a:srgbClr val="FFFF00"/>
                          </a:solidFill>
                          <a:effectLst/>
                          <a:latin typeface="Coptic1" pitchFamily="2" charset="0"/>
                          <a:cs typeface="Arial" charset="0"/>
                        </a:rPr>
                        <a:t>pia~gioc</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abba</a:t>
                      </a:r>
                      <a:r>
                        <a:rPr kumimoji="0" lang="en-US" sz="2800" b="0" i="0" u="none" strike="noStrike" cap="none" normalizeH="0" baseline="0" dirty="0">
                          <a:ln>
                            <a:noFill/>
                          </a:ln>
                          <a:solidFill>
                            <a:srgbClr val="FFFF00"/>
                          </a:solidFill>
                          <a:effectLst/>
                          <a:latin typeface="Coptic1" pitchFamily="2" charset="0"/>
                          <a:cs typeface="Arial" charset="0"/>
                        </a:rPr>
                        <a:t> M/</a:t>
                      </a:r>
                      <a:r>
                        <a:rPr kumimoji="0" lang="en-US" sz="2800" b="0" i="0" u="none" strike="noStrike" cap="none" normalizeH="0" baseline="0" dirty="0" err="1">
                          <a:ln>
                            <a:noFill/>
                          </a:ln>
                          <a:solidFill>
                            <a:srgbClr val="FFFF00"/>
                          </a:solidFill>
                          <a:effectLst/>
                          <a:latin typeface="Coptic1" pitchFamily="2" charset="0"/>
                          <a:cs typeface="Arial" charset="0"/>
                        </a:rPr>
                        <a:t>na</a:t>
                      </a:r>
                      <a:r>
                        <a:rPr kumimoji="0" lang="en-US" sz="28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074863">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pitchFamily="34" charset="0"/>
                        </a:rPr>
                        <a:t>Salut </a:t>
                      </a:r>
                      <a:r>
                        <a:rPr kumimoji="0" lang="fr-CA" sz="2400" b="0" i="0" u="none" strike="noStrike" cap="none" normalizeH="0" baseline="0" dirty="0">
                          <a:ln>
                            <a:noFill/>
                          </a:ln>
                          <a:solidFill>
                            <a:schemeClr val="tx1"/>
                          </a:solidFill>
                          <a:effectLst/>
                          <a:latin typeface="Arial" charset="0"/>
                          <a:cs typeface="Arial" charset="0"/>
                        </a:rPr>
                        <a:t>à</a:t>
                      </a:r>
                      <a:r>
                        <a:rPr kumimoji="0" lang="fr-CA" sz="2400" b="0" i="0" u="none" strike="noStrike" cap="none" normalizeH="0" baseline="0" dirty="0">
                          <a:ln>
                            <a:noFill/>
                          </a:ln>
                          <a:solidFill>
                            <a:schemeClr val="tx1"/>
                          </a:solidFill>
                          <a:effectLst/>
                          <a:latin typeface="Arial" charset="0"/>
                          <a:cs typeface="Arial" pitchFamily="34" charset="0"/>
                        </a:rPr>
                        <a:t> vous, Ô Martyrs: Salut aux héros courageux</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pitchFamily="34" charset="0"/>
                        </a:rPr>
                        <a:t>Salut aux persévérants martyrs</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fr-CA" sz="2400" b="0" i="0" u="none" strike="noStrike" cap="none" normalizeH="0" baseline="0" dirty="0">
                          <a:ln>
                            <a:noFill/>
                          </a:ln>
                          <a:solidFill>
                            <a:schemeClr val="tx1"/>
                          </a:solidFill>
                          <a:effectLst/>
                          <a:latin typeface="Arial" charset="0"/>
                          <a:cs typeface="Arial" pitchFamily="34" charset="0"/>
                        </a:rPr>
                        <a:t>Mon maitre le roi Georges,  Theodore le stratège</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400" b="0" i="0" u="none" strike="noStrike" cap="none" normalizeH="0" baseline="0" dirty="0" err="1">
                          <a:ln>
                            <a:noFill/>
                          </a:ln>
                          <a:solidFill>
                            <a:schemeClr val="tx1"/>
                          </a:solidFill>
                          <a:effectLst/>
                          <a:latin typeface="Arial" charset="0"/>
                          <a:cs typeface="Arial" charset="0"/>
                        </a:rPr>
                        <a:t>Philopater</a:t>
                      </a:r>
                      <a:r>
                        <a:rPr kumimoji="0" lang="en-US" sz="24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err="1">
                          <a:ln>
                            <a:noFill/>
                          </a:ln>
                          <a:solidFill>
                            <a:schemeClr val="tx1"/>
                          </a:solidFill>
                          <a:effectLst/>
                          <a:latin typeface="Arial" charset="0"/>
                          <a:cs typeface="Arial" charset="0"/>
                        </a:rPr>
                        <a:t>Mercurius</a:t>
                      </a:r>
                      <a:r>
                        <a:rPr kumimoji="0" lang="en-US" sz="2400" b="0" i="0" u="none" strike="noStrike" cap="none" normalizeH="0" baseline="0" dirty="0">
                          <a:ln>
                            <a:noFill/>
                          </a:ln>
                          <a:solidFill>
                            <a:schemeClr val="tx1"/>
                          </a:solidFill>
                          <a:effectLst/>
                          <a:latin typeface="Arial" charset="0"/>
                          <a:cs typeface="Arial" charset="0"/>
                        </a:rPr>
                        <a:t>, </a:t>
                      </a:r>
                      <a:r>
                        <a:rPr kumimoji="0" lang="fr-CA" sz="2400" b="0" i="0" u="none" strike="noStrike" cap="none" normalizeH="0" baseline="0" dirty="0">
                          <a:ln>
                            <a:noFill/>
                          </a:ln>
                          <a:solidFill>
                            <a:schemeClr val="tx1"/>
                          </a:solidFill>
                          <a:effectLst/>
                          <a:latin typeface="Arial" charset="0"/>
                          <a:cs typeface="Arial" pitchFamily="34" charset="0"/>
                        </a:rPr>
                        <a:t>le saint Abba Mina</a:t>
                      </a:r>
                      <a:r>
                        <a:rPr kumimoji="0" lang="en-US" sz="2400" b="0" i="0" u="none" strike="noStrike" cap="none" normalizeH="0" baseline="0" dirty="0">
                          <a:ln>
                            <a:noFill/>
                          </a:ln>
                          <a:solidFill>
                            <a:schemeClr val="tx1"/>
                          </a:solidFill>
                          <a:effectLst/>
                          <a:latin typeface="Arial" charset="0"/>
                          <a:cs typeface="Arial" charset="0"/>
                        </a:rPr>
                        <a:t>.</a:t>
                      </a:r>
                      <a:endParaRPr kumimoji="0" lang="fr-CA" sz="2400" b="0" i="0" u="none" strike="noStrike" cap="none" normalizeH="0" baseline="0" dirty="0">
                        <a:ln>
                          <a:noFill/>
                        </a:ln>
                        <a:solidFill>
                          <a:schemeClr val="tx1"/>
                        </a:solidFill>
                        <a:effectLst/>
                        <a:latin typeface="Arial" charset="0"/>
                        <a:cs typeface="Arial" pitchFamily="34" charset="0"/>
                      </a:endParaRPr>
                    </a:p>
                  </a:txBody>
                  <a:tcP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66647" name="Group 23"/>
          <p:cNvGraphicFramePr>
            <a:graphicFrameLocks noGrp="1"/>
          </p:cNvGraphicFramePr>
          <p:nvPr/>
        </p:nvGraphicFramePr>
        <p:xfrm>
          <a:off x="76200" y="152400"/>
          <a:ext cx="8991600" cy="656151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Rejoice O </a:t>
                      </a:r>
                      <a:r>
                        <a:rPr kumimoji="0" lang="en-US" sz="2800" b="0" i="0" u="none" strike="noStrike" cap="none" normalizeH="0" baseline="0" dirty="0" err="1">
                          <a:ln>
                            <a:noFill/>
                          </a:ln>
                          <a:solidFill>
                            <a:schemeClr val="tx1"/>
                          </a:solidFill>
                          <a:effectLst/>
                          <a:latin typeface="Arial" charset="0"/>
                          <a:cs typeface="Arial" charset="0"/>
                        </a:rPr>
                        <a:t>Sergius</a:t>
                      </a:r>
                      <a:r>
                        <a:rPr kumimoji="0" lang="en-US" sz="2800" b="0" i="0" u="none" strike="noStrike" cap="none" normalizeH="0" baseline="0" dirty="0">
                          <a:ln>
                            <a:noFill/>
                          </a:ln>
                          <a:solidFill>
                            <a:schemeClr val="tx1"/>
                          </a:solidFill>
                          <a:effectLst/>
                          <a:latin typeface="Arial" charset="0"/>
                          <a:cs typeface="Arial" charset="0"/>
                        </a:rPr>
                        <a:t> and Bacchus: the bright, shining ones: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who enlightened our souls: through their holy bodies.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افرحا ياسرجيوس وواخس المنيرين اللامعين </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اللذين أنارا نفوسنا بجسديهما الطاهرين.</a:t>
                      </a:r>
                      <a:endParaRPr kumimoji="0" lang="en-US" sz="30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Rasi</a:t>
                      </a:r>
                      <a:r>
                        <a:rPr kumimoji="0" lang="en-US" sz="3400" b="0" i="0" u="none" strike="noStrike" cap="none" normalizeH="0" baseline="0" dirty="0">
                          <a:ln>
                            <a:noFill/>
                          </a:ln>
                          <a:solidFill>
                            <a:srgbClr val="FFFF00"/>
                          </a:solidFill>
                          <a:effectLst/>
                          <a:latin typeface="Coptic1" pitchFamily="2" charset="0"/>
                          <a:cs typeface="Arial" charset="0"/>
                        </a:rPr>
                        <a:t> w~ </a:t>
                      </a:r>
                      <a:r>
                        <a:rPr kumimoji="0" lang="en-US" sz="3400" b="0" i="0" u="none" strike="noStrike" cap="none" normalizeH="0" baseline="0" dirty="0" err="1">
                          <a:ln>
                            <a:noFill/>
                          </a:ln>
                          <a:solidFill>
                            <a:srgbClr val="FFFF00"/>
                          </a:solidFill>
                          <a:effectLst/>
                          <a:latin typeface="Coptic1" pitchFamily="2" charset="0"/>
                          <a:cs typeface="Arial" charset="0"/>
                        </a:rPr>
                        <a:t>Cargioc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Ba,oc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n~referouwini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n~lamproc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etau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erouwini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n~nen'u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hiten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noulum'anon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68697" name="Group 25"/>
          <p:cNvGraphicFramePr>
            <a:graphicFrameLocks noGrp="1"/>
          </p:cNvGraphicFramePr>
          <p:nvPr/>
        </p:nvGraphicFramePr>
        <p:xfrm>
          <a:off x="76200" y="152400"/>
          <a:ext cx="8991600" cy="659199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you, O martyrs: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Our Lord Jesus Christ: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the courageous heroes: Saints </a:t>
                      </a:r>
                      <a:r>
                        <a:rPr kumimoji="0" lang="en-US" sz="2800" b="0" i="0" u="none" strike="noStrike" cap="none" normalizeH="0" baseline="0" dirty="0" err="1">
                          <a:ln>
                            <a:noFill/>
                          </a:ln>
                          <a:solidFill>
                            <a:schemeClr val="tx1"/>
                          </a:solidFill>
                          <a:effectLst/>
                          <a:latin typeface="Arial" charset="0"/>
                          <a:cs typeface="Arial" charset="0"/>
                        </a:rPr>
                        <a:t>Sergius</a:t>
                      </a:r>
                      <a:r>
                        <a:rPr kumimoji="0" lang="en-US" sz="2800" b="0" i="0" u="none" strike="noStrike" cap="none" normalizeH="0" baseline="0" dirty="0">
                          <a:ln>
                            <a:noFill/>
                          </a:ln>
                          <a:solidFill>
                            <a:schemeClr val="tx1"/>
                          </a:solidFill>
                          <a:effectLst/>
                          <a:latin typeface="Arial" charset="0"/>
                          <a:cs typeface="Arial" charset="0"/>
                        </a:rPr>
                        <a:t> and Bacchus.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السلام لكما ياشهيدى </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ربنا يسوع المسيح.</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السلام للشجاعين القويين </a:t>
                      </a:r>
                      <a:r>
                        <a:rPr kumimoji="0" lang="ar-SA" sz="2600" b="0" i="0" u="none" strike="noStrike" cap="none" normalizeH="0" baseline="0">
                          <a:ln>
                            <a:noFill/>
                          </a:ln>
                          <a:solidFill>
                            <a:schemeClr val="tx1"/>
                          </a:solidFill>
                          <a:effectLst/>
                          <a:latin typeface="Arial" charset="0"/>
                          <a:cs typeface="Arial" charset="0"/>
                        </a:rPr>
                        <a:t>القديسين سرجيوس وواخس.</a:t>
                      </a:r>
                      <a:endParaRPr kumimoji="0" lang="en-CA" sz="26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&lt;ere </a:t>
                      </a:r>
                      <a:r>
                        <a:rPr kumimoji="0" lang="en-US" sz="3400" b="0" i="0" u="none" strike="noStrike" cap="none" normalizeH="0" baseline="0" dirty="0" err="1">
                          <a:ln>
                            <a:noFill/>
                          </a:ln>
                          <a:solidFill>
                            <a:srgbClr val="FFFF00"/>
                          </a:solidFill>
                          <a:effectLst/>
                          <a:latin typeface="Coptic1" pitchFamily="2" charset="0"/>
                          <a:cs typeface="Arial" charset="0"/>
                        </a:rPr>
                        <a:t>nwten</a:t>
                      </a:r>
                      <a:r>
                        <a:rPr kumimoji="0" lang="en-US" sz="3400" b="0" i="0" u="none" strike="noStrike" cap="none" normalizeH="0" baseline="0" dirty="0">
                          <a:ln>
                            <a:noFill/>
                          </a:ln>
                          <a:solidFill>
                            <a:srgbClr val="FFFF00"/>
                          </a:solidFill>
                          <a:effectLst/>
                          <a:latin typeface="Coptic1" pitchFamily="2" charset="0"/>
                          <a:cs typeface="Arial" charset="0"/>
                        </a:rPr>
                        <a:t> w~ </a:t>
                      </a:r>
                      <a:r>
                        <a:rPr kumimoji="0" lang="en-US" sz="3400" b="0" i="0" u="none" strike="noStrike" cap="none" normalizeH="0" baseline="0" dirty="0" err="1">
                          <a:ln>
                            <a:noFill/>
                          </a:ln>
                          <a:solidFill>
                            <a:srgbClr val="FFFF00"/>
                          </a:solidFill>
                          <a:effectLst/>
                          <a:latin typeface="Coptic1" pitchFamily="2" charset="0"/>
                          <a:cs typeface="Arial" charset="0"/>
                        </a:rPr>
                        <a:t>nimarturoc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Pen[</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I/#c#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,ere </a:t>
                      </a:r>
                      <a:r>
                        <a:rPr kumimoji="0" lang="en-US" sz="3400" b="0" i="0" u="none" strike="noStrike" cap="none" normalizeH="0" baseline="0" dirty="0" err="1">
                          <a:ln>
                            <a:noFill/>
                          </a:ln>
                          <a:solidFill>
                            <a:srgbClr val="FFFF00"/>
                          </a:solidFill>
                          <a:effectLst/>
                          <a:latin typeface="Coptic1" pitchFamily="2" charset="0"/>
                          <a:cs typeface="Arial" charset="0"/>
                        </a:rPr>
                        <a:t>niswij</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n~genneoc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niagioc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Cargioc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Ba,oc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70746" name="Group 26"/>
          <p:cNvGraphicFramePr>
            <a:graphicFrameLocks noGrp="1"/>
          </p:cNvGraphicFramePr>
          <p:nvPr/>
        </p:nvGraphicFramePr>
        <p:xfrm>
          <a:off x="76200" y="152400"/>
          <a:ext cx="8991600" cy="6646101"/>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martyrs and fighters: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Saint </a:t>
                      </a:r>
                      <a:r>
                        <a:rPr kumimoji="0" lang="en-US" sz="2800" b="0" i="0" u="none" strike="noStrike" cap="none" normalizeH="0" baseline="0" dirty="0" err="1">
                          <a:ln>
                            <a:noFill/>
                          </a:ln>
                          <a:solidFill>
                            <a:schemeClr val="tx1"/>
                          </a:solidFill>
                          <a:effectLst/>
                          <a:latin typeface="Arial" charset="0"/>
                          <a:cs typeface="Arial" charset="0"/>
                        </a:rPr>
                        <a:t>Sergius</a:t>
                      </a:r>
                      <a:r>
                        <a:rPr kumimoji="0" lang="en-US" sz="2800" b="0" i="0" u="none" strike="noStrike" cap="none" normalizeH="0" baseline="0" dirty="0">
                          <a:ln>
                            <a:noFill/>
                          </a:ln>
                          <a:solidFill>
                            <a:schemeClr val="tx1"/>
                          </a:solidFill>
                          <a:effectLst/>
                          <a:latin typeface="Arial" charset="0"/>
                          <a:cs typeface="Arial" charset="0"/>
                        </a:rPr>
                        <a:t> and Bacchus: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أطلبا عنا أيها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الشهيدان المجاهدان </a:t>
                      </a:r>
                      <a:r>
                        <a:rPr kumimoji="0" lang="ar-SA" sz="2900" b="0" i="0" u="none" strike="noStrike" cap="none" normalizeH="0" baseline="0">
                          <a:ln>
                            <a:noFill/>
                          </a:ln>
                          <a:solidFill>
                            <a:schemeClr val="tx1"/>
                          </a:solidFill>
                          <a:effectLst/>
                          <a:latin typeface="Arial" charset="0"/>
                          <a:cs typeface="Arial" charset="0"/>
                        </a:rPr>
                        <a:t>القديسان سرجيوس وواخس </a:t>
                      </a:r>
                      <a:endParaRPr kumimoji="0" lang="en-US" sz="29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ليغفر...</a:t>
                      </a:r>
                      <a:endParaRPr kumimoji="0" lang="en-CA"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niaylovoroc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m~marturoc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niagioc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Cargioc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Ba,oc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utoShape 24">
            <a:hlinkClick r:id="rId3"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5" name="AutoShape 24">
            <a:hlinkClick r:id="rId4"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6" name="Action Button: Custom 5">
            <a:hlinkClick r:id="rId5"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72811" name="Group 43"/>
          <p:cNvGraphicFramePr>
            <a:graphicFrameLocks noGrp="1"/>
          </p:cNvGraphicFramePr>
          <p:nvPr/>
        </p:nvGraphicFramePr>
        <p:xfrm>
          <a:off x="152400" y="1371600"/>
          <a:ext cx="8991600" cy="5340732"/>
        </p:xfrm>
        <a:graphic>
          <a:graphicData uri="http://schemas.openxmlformats.org/drawingml/2006/table">
            <a:tbl>
              <a:tblPr/>
              <a:tblGrid>
                <a:gridCol w="51816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Five fighting brothers: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deacons of Christ: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pure in their celibacy: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from their one mother.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خمسة اخوة مجاهدين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خدام المسيح</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أطهارا فى بتوليتهم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من أم واحدة.</a:t>
                      </a:r>
                      <a:endParaRPr kumimoji="0" lang="en-US" sz="30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Tiou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n~con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n~aylovoroc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n~diakwn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outobo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touparyenia</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toumau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n~ouwt</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1758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472815" name="Group 47"/>
          <p:cNvGraphicFramePr>
            <a:graphicFrameLocks noGrp="1"/>
          </p:cNvGraphicFramePr>
          <p:nvPr/>
        </p:nvGraphicFramePr>
        <p:xfrm>
          <a:off x="0" y="76200"/>
          <a:ext cx="9067800" cy="1097280"/>
        </p:xfrm>
        <a:graphic>
          <a:graphicData uri="http://schemas.openxmlformats.org/drawingml/2006/table">
            <a:tbl>
              <a:tblPr/>
              <a:tblGrid>
                <a:gridCol w="4038600">
                  <a:extLst>
                    <a:ext uri="{9D8B030D-6E8A-4147-A177-3AD203B41FA5}">
                      <a16:colId xmlns:a16="http://schemas.microsoft.com/office/drawing/2014/main" val="20000"/>
                    </a:ext>
                  </a:extLst>
                </a:gridCol>
                <a:gridCol w="1325563">
                  <a:extLst>
                    <a:ext uri="{9D8B030D-6E8A-4147-A177-3AD203B41FA5}">
                      <a16:colId xmlns:a16="http://schemas.microsoft.com/office/drawing/2014/main" val="20001"/>
                    </a:ext>
                  </a:extLst>
                </a:gridCol>
                <a:gridCol w="3703637">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1" i="0" u="none" strike="noStrike" cap="none" normalizeH="0" baseline="0">
                          <a:ln>
                            <a:noFill/>
                          </a:ln>
                          <a:solidFill>
                            <a:schemeClr val="tx1"/>
                          </a:solidFill>
                          <a:effectLst/>
                          <a:latin typeface="Arial" charset="0"/>
                          <a:cs typeface="Arial" charset="0"/>
                        </a:rPr>
                        <a:t>DOXOLOGY FOR SAINTS COSMAS, DEMIAN, THEIR BROTHERS, AND MOTHER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800" b="1" i="0" u="none" strike="noStrike" cap="none" normalizeH="0" baseline="0">
                          <a:ln>
                            <a:noFill/>
                          </a:ln>
                          <a:solidFill>
                            <a:schemeClr val="tx1"/>
                          </a:solidFill>
                          <a:effectLst/>
                          <a:latin typeface="Arial" charset="0"/>
                          <a:cs typeface="Arial" charset="0"/>
                        </a:rPr>
                        <a:t>ذكصولوجية</a:t>
                      </a:r>
                      <a:r>
                        <a:rPr kumimoji="0" lang="en-US" sz="2800" b="1" i="0" u="none" strike="noStrike" cap="none" normalizeH="0" baseline="0">
                          <a:ln>
                            <a:noFill/>
                          </a:ln>
                          <a:solidFill>
                            <a:schemeClr val="tx1"/>
                          </a:solidFill>
                          <a:effectLst/>
                          <a:latin typeface="Arial" charset="0"/>
                          <a:cs typeface="Arial" charset="0"/>
                        </a:rPr>
                        <a:t> </a:t>
                      </a:r>
                      <a:r>
                        <a:rPr kumimoji="0" lang="ar-SA" sz="2800" b="1" i="0" u="none" strike="noStrike" cap="none" normalizeH="0" baseline="0">
                          <a:ln>
                            <a:noFill/>
                          </a:ln>
                          <a:solidFill>
                            <a:schemeClr val="tx1"/>
                          </a:solidFill>
                          <a:effectLst/>
                          <a:latin typeface="Arial" charset="0"/>
                          <a:cs typeface="Arial" charset="0"/>
                        </a:rPr>
                        <a:t>قزمان ودميان </a:t>
                      </a:r>
                      <a:r>
                        <a:rPr kumimoji="0" lang="ar-EG" sz="2800" b="1" i="0" u="none" strike="noStrike" cap="none" normalizeH="0" baseline="0">
                          <a:ln>
                            <a:noFill/>
                          </a:ln>
                          <a:solidFill>
                            <a:schemeClr val="tx1"/>
                          </a:solidFill>
                          <a:effectLst/>
                          <a:latin typeface="Arial" charset="0"/>
                          <a:cs typeface="Arial" charset="0"/>
                        </a:rPr>
                        <a:t>وأخوتهم وأمهم</a:t>
                      </a:r>
                      <a:r>
                        <a:rPr kumimoji="0" lang="ar-SA" sz="2800" b="1" i="0" u="none" strike="noStrike" cap="none" normalizeH="0" baseline="0">
                          <a:ln>
                            <a:noFill/>
                          </a:ln>
                          <a:solidFill>
                            <a:schemeClr val="tx1"/>
                          </a:solidFill>
                          <a:effectLst/>
                          <a:latin typeface="Arial" charset="0"/>
                          <a:cs typeface="Arial" charset="0"/>
                        </a:rPr>
                        <a:t> </a:t>
                      </a:r>
                      <a:endParaRPr kumimoji="0" lang="en-CA" sz="28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539666" name="Picture 34" descr="Kozman &amp; Demian"/>
          <p:cNvPicPr>
            <a:picLocks noChangeAspect="1" noChangeArrowheads="1"/>
          </p:cNvPicPr>
          <p:nvPr/>
        </p:nvPicPr>
        <p:blipFill>
          <a:blip r:embed="rId3" cstate="print"/>
          <a:srcRect/>
          <a:stretch>
            <a:fillRect/>
          </a:stretch>
        </p:blipFill>
        <p:spPr bwMode="auto">
          <a:xfrm>
            <a:off x="381000" y="4648200"/>
            <a:ext cx="1482725" cy="1919288"/>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74840" name="Group 24"/>
          <p:cNvGraphicFramePr>
            <a:graphicFrameLocks noGrp="1"/>
          </p:cNvGraphicFramePr>
          <p:nvPr/>
        </p:nvGraphicFramePr>
        <p:xfrm>
          <a:off x="76200" y="152400"/>
          <a:ext cx="8991600" cy="659199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is </a:t>
                      </a:r>
                      <a:r>
                        <a:rPr kumimoji="0" lang="en-US" sz="2800" b="0" i="0" u="none" strike="noStrike" cap="none" normalizeH="0" baseline="0" dirty="0" err="1">
                          <a:ln>
                            <a:noFill/>
                          </a:ln>
                          <a:solidFill>
                            <a:schemeClr val="tx1"/>
                          </a:solidFill>
                          <a:effectLst/>
                          <a:latin typeface="Arial" charset="0"/>
                          <a:cs typeface="Arial" charset="0"/>
                        </a:rPr>
                        <a:t>Cosmas</a:t>
                      </a:r>
                      <a:r>
                        <a:rPr kumimoji="0" lang="en-US" sz="2800" b="0" i="0" u="none" strike="noStrike" cap="none" normalizeH="0" baseline="0" dirty="0">
                          <a:ln>
                            <a:noFill/>
                          </a:ln>
                          <a:solidFill>
                            <a:schemeClr val="tx1"/>
                          </a:solidFill>
                          <a:effectLst/>
                          <a:latin typeface="Arial" charset="0"/>
                          <a:cs typeface="Arial" charset="0"/>
                        </a:rPr>
                        <a:t> and </a:t>
                      </a:r>
                      <a:r>
                        <a:rPr kumimoji="0" lang="en-US" sz="2800" b="0" i="0" u="none" strike="noStrike" cap="none" normalizeH="0" baseline="0" dirty="0" err="1">
                          <a:ln>
                            <a:noFill/>
                          </a:ln>
                          <a:solidFill>
                            <a:schemeClr val="tx1"/>
                          </a:solidFill>
                          <a:effectLst/>
                          <a:latin typeface="Arial" charset="0"/>
                          <a:cs typeface="Arial" charset="0"/>
                        </a:rPr>
                        <a:t>Demian</a:t>
                      </a:r>
                      <a:r>
                        <a:rPr kumimoji="0" lang="en-US" sz="28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a:t>
                      </a:r>
                      <a:r>
                        <a:rPr kumimoji="0" lang="en-US" sz="2800" b="0" i="0" u="none" strike="noStrike" cap="none" normalizeH="0" baseline="0" dirty="0" err="1">
                          <a:ln>
                            <a:noFill/>
                          </a:ln>
                          <a:solidFill>
                            <a:schemeClr val="tx1"/>
                          </a:solidFill>
                          <a:effectLst/>
                          <a:latin typeface="Arial" charset="0"/>
                          <a:cs typeface="Arial" charset="0"/>
                        </a:rPr>
                        <a:t>Anthimus</a:t>
                      </a:r>
                      <a:r>
                        <a:rPr kumimoji="0" lang="en-US" sz="2800" b="0" i="0" u="none" strike="noStrike" cap="none" normalizeH="0" baseline="0" dirty="0">
                          <a:ln>
                            <a:noFill/>
                          </a:ln>
                          <a:solidFill>
                            <a:schemeClr val="tx1"/>
                          </a:solidFill>
                          <a:effectLst/>
                          <a:latin typeface="Arial" charset="0"/>
                          <a:cs typeface="Arial" charset="0"/>
                        </a:rPr>
                        <a:t> and </a:t>
                      </a:r>
                      <a:r>
                        <a:rPr kumimoji="0" lang="en-US" sz="2800" b="0" i="0" u="none" strike="noStrike" cap="none" normalizeH="0" baseline="0" dirty="0" err="1">
                          <a:ln>
                            <a:noFill/>
                          </a:ln>
                          <a:solidFill>
                            <a:schemeClr val="tx1"/>
                          </a:solidFill>
                          <a:effectLst/>
                          <a:latin typeface="Arial" charset="0"/>
                          <a:cs typeface="Arial" charset="0"/>
                        </a:rPr>
                        <a:t>Leontius</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a:t>
                      </a:r>
                      <a:r>
                        <a:rPr kumimoji="0" lang="en-US" sz="2600" b="0" i="0" u="none" strike="noStrike" cap="none" normalizeH="0" baseline="0" dirty="0" err="1">
                          <a:ln>
                            <a:noFill/>
                          </a:ln>
                          <a:solidFill>
                            <a:schemeClr val="tx1"/>
                          </a:solidFill>
                          <a:effectLst/>
                          <a:latin typeface="Arial" charset="0"/>
                          <a:cs typeface="Arial" charset="0"/>
                        </a:rPr>
                        <a:t>Arabius</a:t>
                      </a:r>
                      <a:r>
                        <a:rPr kumimoji="0" lang="en-US" sz="2600" b="0" i="0" u="none" strike="noStrike" cap="none" normalizeH="0" baseline="0" dirty="0">
                          <a:ln>
                            <a:noFill/>
                          </a:ln>
                          <a:solidFill>
                            <a:schemeClr val="tx1"/>
                          </a:solidFill>
                          <a:effectLst/>
                          <a:latin typeface="Arial" charset="0"/>
                          <a:cs typeface="Arial" charset="0"/>
                        </a:rPr>
                        <a:t>. They were physicians: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skillful in their profession.</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الذين هم قزمان ودميان وأنتيموس ولاونديوس وأبرابيوس أطباء وحكماء فى صناعتهم.</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Kocma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Demia~noc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Anyimoc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Leontioc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ouPrabioc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hanc</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ini</a:t>
                      </a:r>
                      <a:r>
                        <a:rPr kumimoji="0" lang="en-US" sz="3400" b="0" i="0" u="none" strike="noStrike" cap="none" normalizeH="0" baseline="0" dirty="0">
                          <a:ln>
                            <a:noFill/>
                          </a:ln>
                          <a:solidFill>
                            <a:srgbClr val="FFFF00"/>
                          </a:solidFill>
                          <a:effectLst/>
                          <a:latin typeface="Coptic1" pitchFamily="2" charset="0"/>
                          <a:cs typeface="Arial" charset="0"/>
                        </a:rPr>
                        <a:t> ne: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n~covoc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toupict</a:t>
                      </a:r>
                      <a:r>
                        <a:rPr kumimoji="0" lang="en-US" sz="3400" b="0" i="0" u="none" strike="noStrike" cap="none" normalizeH="0" baseline="0" dirty="0">
                          <a:ln>
                            <a:noFill/>
                          </a:ln>
                          <a:solidFill>
                            <a:srgbClr val="FFFF00"/>
                          </a:solidFill>
                          <a:effectLst/>
                          <a:latin typeface="Coptic1" pitchFamily="2" charset="0"/>
                          <a:cs typeface="Arial" charset="0"/>
                        </a:rPr>
                        <a:t>/m/.</a:t>
                      </a:r>
                      <a:endParaRPr kumimoji="0" lang="en-US" sz="3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40680" name="Picture 25" descr="Kozman &amp; Demian"/>
          <p:cNvPicPr>
            <a:picLocks noChangeAspect="1" noChangeArrowheads="1"/>
          </p:cNvPicPr>
          <p:nvPr/>
        </p:nvPicPr>
        <p:blipFill>
          <a:blip r:embed="rId3" cstate="print"/>
          <a:srcRect/>
          <a:stretch>
            <a:fillRect/>
          </a:stretch>
        </p:blipFill>
        <p:spPr bwMode="auto">
          <a:xfrm>
            <a:off x="3048000" y="4648200"/>
            <a:ext cx="1482725" cy="191928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76892" name="Group 28"/>
          <p:cNvGraphicFramePr>
            <a:graphicFrameLocks noGrp="1"/>
          </p:cNvGraphicFramePr>
          <p:nvPr/>
        </p:nvGraphicFramePr>
        <p:xfrm>
          <a:off x="76200" y="152400"/>
          <a:ext cx="8991600" cy="67596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2209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They healed every sickness: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the souls and bodies: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the love was in their midst: their house was open for all.</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يعالجون كل الأمراض النفسية والجسدية والمحبة فى وسطهم وكان بيتهم لكل واحد.</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Euervaqri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e~swni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niben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nicwma</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ere ]</a:t>
                      </a:r>
                      <a:r>
                        <a:rPr kumimoji="0" lang="en-US" sz="3400" b="0" i="0" u="none" strike="noStrike" cap="none" normalizeH="0" baseline="0" dirty="0" err="1">
                          <a:ln>
                            <a:noFill/>
                          </a:ln>
                          <a:solidFill>
                            <a:srgbClr val="FFFF00"/>
                          </a:solidFill>
                          <a:effectLst/>
                          <a:latin typeface="Coptic1" pitchFamily="2" charset="0"/>
                          <a:cs typeface="Arial" charset="0"/>
                        </a:rPr>
                        <a:t>agapi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toum</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ere </a:t>
                      </a:r>
                      <a:r>
                        <a:rPr kumimoji="0" lang="en-US" sz="3400" b="0" i="0" u="none" strike="noStrike" cap="none" normalizeH="0" baseline="0" dirty="0" err="1">
                          <a:ln>
                            <a:noFill/>
                          </a:ln>
                          <a:solidFill>
                            <a:srgbClr val="FFFF00"/>
                          </a:solidFill>
                          <a:effectLst/>
                          <a:latin typeface="Coptic1" pitchFamily="2" charset="0"/>
                          <a:cs typeface="Arial" charset="0"/>
                        </a:rPr>
                        <a:t>pou</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n~ouon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niben</a:t>
                      </a:r>
                      <a:r>
                        <a:rPr kumimoji="0" lang="en-US" sz="3400" b="0" i="0" u="none" strike="noStrike" cap="none" normalizeH="0" baseline="0" dirty="0">
                          <a:ln>
                            <a:noFill/>
                          </a:ln>
                          <a:solidFill>
                            <a:srgbClr val="FFFF00"/>
                          </a:solidFill>
                          <a:effectLst/>
                          <a:latin typeface="Coptic1" pitchFamily="2" charset="0"/>
                          <a:cs typeface="Arial" charset="0"/>
                        </a:rPr>
                        <a:t>.</a:t>
                      </a:r>
                      <a:endParaRPr kumimoji="0" lang="en-US" sz="3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41704" name="Picture 21" descr="Kozman &amp; Demian"/>
          <p:cNvPicPr>
            <a:picLocks noChangeAspect="1" noChangeArrowheads="1"/>
          </p:cNvPicPr>
          <p:nvPr/>
        </p:nvPicPr>
        <p:blipFill>
          <a:blip r:embed="rId3" cstate="print"/>
          <a:srcRect/>
          <a:stretch>
            <a:fillRect/>
          </a:stretch>
        </p:blipFill>
        <p:spPr bwMode="auto">
          <a:xfrm>
            <a:off x="228600" y="4648200"/>
            <a:ext cx="1482725" cy="191928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78942" name="Group 30"/>
          <p:cNvGraphicFramePr>
            <a:graphicFrameLocks noGrp="1"/>
          </p:cNvGraphicFramePr>
          <p:nvPr/>
        </p:nvGraphicFramePr>
        <p:xfrm>
          <a:off x="76200" y="152400"/>
          <a:ext cx="8991600" cy="656151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five brothers arose: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went to the governor: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they performed great miracles: and signs on the way.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فقام الخمسة اخوة ومضوا الى الوالى وفى الطريق صنعوا عجائب </a:t>
                      </a:r>
                      <a:r>
                        <a:rPr kumimoji="0" lang="ar-SA" sz="3000" b="0" i="0" u="none" strike="noStrike" cap="none" normalizeH="0" baseline="0">
                          <a:ln>
                            <a:noFill/>
                          </a:ln>
                          <a:solidFill>
                            <a:schemeClr val="tx1"/>
                          </a:solidFill>
                          <a:effectLst/>
                          <a:latin typeface="Arial" charset="0"/>
                          <a:cs typeface="Arial" charset="0"/>
                        </a:rPr>
                        <a:t>وآيات عظيمة فى الطريق.</a:t>
                      </a:r>
                      <a:endParaRPr kumimoji="0" lang="en-US" sz="30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Autwnou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pit~iou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n~con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ausenwousa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pih</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gemwn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aui~ri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n~hannis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n~s~v</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hanm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ini</a:t>
                      </a:r>
                      <a:r>
                        <a:rPr kumimoji="0" lang="en-US" sz="3400" b="0" i="0" u="none" strike="noStrike" cap="none" normalizeH="0" baseline="0" dirty="0">
                          <a:ln>
                            <a:noFill/>
                          </a:ln>
                          <a:solidFill>
                            <a:srgbClr val="FFFF00"/>
                          </a:solidFill>
                          <a:effectLst/>
                          <a:latin typeface="Coptic1" pitchFamily="2" charset="0"/>
                          <a:cs typeface="Arial" charset="0"/>
                        </a:rPr>
                        <a:t> hi </a:t>
                      </a:r>
                      <a:r>
                        <a:rPr kumimoji="0" lang="en-US" sz="3400" b="0" i="0" u="none" strike="noStrike" cap="none" normalizeH="0" baseline="0" dirty="0" err="1">
                          <a:ln>
                            <a:noFill/>
                          </a:ln>
                          <a:solidFill>
                            <a:srgbClr val="FFFF00"/>
                          </a:solidFill>
                          <a:effectLst/>
                          <a:latin typeface="Coptic1" pitchFamily="2" charset="0"/>
                          <a:cs typeface="Arial" charset="0"/>
                        </a:rPr>
                        <a:t>pimwit</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42728" name="Picture 14" descr="Kozman &amp; Demian"/>
          <p:cNvPicPr>
            <a:picLocks noChangeAspect="1" noChangeArrowheads="1"/>
          </p:cNvPicPr>
          <p:nvPr/>
        </p:nvPicPr>
        <p:blipFill>
          <a:blip r:embed="rId3" cstate="print"/>
          <a:srcRect/>
          <a:stretch>
            <a:fillRect/>
          </a:stretch>
        </p:blipFill>
        <p:spPr bwMode="auto">
          <a:xfrm>
            <a:off x="228600" y="4648200"/>
            <a:ext cx="1482725" cy="191928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80987" name="Group 27"/>
          <p:cNvGraphicFramePr>
            <a:graphicFrameLocks noGrp="1"/>
          </p:cNvGraphicFramePr>
          <p:nvPr/>
        </p:nvGraphicFramePr>
        <p:xfrm>
          <a:off x="76200" y="152400"/>
          <a:ext cx="8991600" cy="6591999"/>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Saint </a:t>
                      </a:r>
                      <a:r>
                        <a:rPr kumimoji="0" lang="en-US" sz="2800" b="0" i="0" u="none" strike="noStrike" cap="none" normalizeH="0" baseline="0" dirty="0" err="1">
                          <a:ln>
                            <a:noFill/>
                          </a:ln>
                          <a:solidFill>
                            <a:schemeClr val="tx1"/>
                          </a:solidFill>
                          <a:effectLst/>
                          <a:latin typeface="Arial" charset="0"/>
                          <a:cs typeface="Arial" charset="0"/>
                        </a:rPr>
                        <a:t>Theodota</a:t>
                      </a:r>
                      <a:r>
                        <a:rPr kumimoji="0" lang="en-US" sz="28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their holy and blessed mother: confirmed them in the faith:</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in the name of Jesus Christ.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والقديسة ثيؤدوتا أمهم المباركة القديسة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كانت تثبتهم فى الايمان على اسم يسوع المسيح.</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agia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Yeododa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toumau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e~t~cmarwout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n~actajro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pinah</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v~ran</a:t>
                      </a:r>
                      <a:r>
                        <a:rPr kumimoji="0" lang="en-US" sz="3400" b="0" i="0" u="none" strike="noStrike" cap="none" normalizeH="0" baseline="0" dirty="0">
                          <a:ln>
                            <a:noFill/>
                          </a:ln>
                          <a:solidFill>
                            <a:srgbClr val="FFFF00"/>
                          </a:solidFill>
                          <a:effectLst/>
                          <a:latin typeface="Coptic1" pitchFamily="2" charset="0"/>
                          <a:cs typeface="Arial" charset="0"/>
                        </a:rPr>
                        <a:t> I/#c#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43752" name="Picture 14" descr="Kozman &amp; Demian"/>
          <p:cNvPicPr>
            <a:picLocks noChangeAspect="1" noChangeArrowheads="1"/>
          </p:cNvPicPr>
          <p:nvPr/>
        </p:nvPicPr>
        <p:blipFill>
          <a:blip r:embed="rId3" cstate="print"/>
          <a:srcRect/>
          <a:stretch>
            <a:fillRect/>
          </a:stretch>
        </p:blipFill>
        <p:spPr bwMode="auto">
          <a:xfrm>
            <a:off x="228600" y="4648200"/>
            <a:ext cx="1482725" cy="191928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83032" name="Group 24"/>
          <p:cNvGraphicFramePr>
            <a:graphicFrameLocks noGrp="1"/>
          </p:cNvGraphicFramePr>
          <p:nvPr/>
        </p:nvGraphicFramePr>
        <p:xfrm>
          <a:off x="76200" y="152400"/>
          <a:ext cx="8991600" cy="6689535"/>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For when they all stood: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before the governor: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they gave their confession: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with great fervor.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ولما وقفوا</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أمام الوالى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جاهروا باعترافهم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باعلان عظيم.</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Etauo~hi</a:t>
                      </a:r>
                      <a:r>
                        <a:rPr kumimoji="0" lang="en-US" sz="3400" b="0" i="0" u="none" strike="noStrike" cap="none" normalizeH="0" baseline="0" dirty="0">
                          <a:ln>
                            <a:noFill/>
                          </a:ln>
                          <a:solidFill>
                            <a:srgbClr val="FFFF00"/>
                          </a:solidFill>
                          <a:effectLst/>
                          <a:latin typeface="Coptic1" pitchFamily="2" charset="0"/>
                          <a:cs typeface="Arial" charset="0"/>
                        </a:rPr>
                        <a:t> gar </a:t>
                      </a:r>
                      <a:r>
                        <a:rPr kumimoji="0" lang="en-US" sz="3400" b="0" i="0" u="none" strike="noStrike" cap="none" normalizeH="0" baseline="0" dirty="0" err="1">
                          <a:ln>
                            <a:noFill/>
                          </a:ln>
                          <a:solidFill>
                            <a:srgbClr val="FFFF00"/>
                          </a:solidFill>
                          <a:effectLst/>
                          <a:latin typeface="Coptic1" pitchFamily="2" charset="0"/>
                          <a:cs typeface="Arial" charset="0"/>
                        </a:rPr>
                        <a:t>e~ratou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m~pem~yo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m~pih</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gemwn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au] </a:t>
                      </a:r>
                      <a:r>
                        <a:rPr kumimoji="0" lang="en-US" sz="3400" b="0" i="0" u="none" strike="noStrike" cap="none" normalizeH="0" baseline="0" dirty="0" err="1">
                          <a:ln>
                            <a:noFill/>
                          </a:ln>
                          <a:solidFill>
                            <a:srgbClr val="FFFF00"/>
                          </a:solidFill>
                          <a:effectLst/>
                          <a:latin typeface="Coptic1" pitchFamily="2" charset="0"/>
                          <a:cs typeface="Arial" charset="0"/>
                        </a:rPr>
                        <a:t>n~touo~moulogia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m~parr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cia</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44776" name="Picture 14" descr="Kozman &amp; Demian"/>
          <p:cNvPicPr>
            <a:picLocks noChangeAspect="1" noChangeArrowheads="1"/>
          </p:cNvPicPr>
          <p:nvPr/>
        </p:nvPicPr>
        <p:blipFill>
          <a:blip r:embed="rId3" cstate="print"/>
          <a:srcRect/>
          <a:stretch>
            <a:fillRect/>
          </a:stretch>
        </p:blipFill>
        <p:spPr bwMode="auto">
          <a:xfrm>
            <a:off x="228600" y="4648200"/>
            <a:ext cx="1482725" cy="191928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85084" name="Group 28"/>
          <p:cNvGraphicFramePr>
            <a:graphicFrameLocks noGrp="1"/>
          </p:cNvGraphicFramePr>
          <p:nvPr/>
        </p:nvGraphicFramePr>
        <p:xfrm>
          <a:off x="76200" y="152400"/>
          <a:ext cx="8991600" cy="6427407"/>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In these they wore: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unfading crowns of martyrdom: they celebrated with Christ: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in the Land of the Living.</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وبهذا توشحوا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باكليل الشهادة غير المضمحل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وعيدوا مع المسيح</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فى كورة الأحياء.</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auervorin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n~han,~lom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n~atlwm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metmarturoc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auersai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t~,wra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etonq</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45800" name="Picture 14" descr="Kozman &amp; Demian"/>
          <p:cNvPicPr>
            <a:picLocks noChangeAspect="1" noChangeArrowheads="1"/>
          </p:cNvPicPr>
          <p:nvPr/>
        </p:nvPicPr>
        <p:blipFill>
          <a:blip r:embed="rId3" cstate="print"/>
          <a:srcRect/>
          <a:stretch>
            <a:fillRect/>
          </a:stretch>
        </p:blipFill>
        <p:spPr bwMode="auto">
          <a:xfrm>
            <a:off x="228600" y="4648200"/>
            <a:ext cx="1482725" cy="191928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12283" name="Group 27"/>
          <p:cNvGraphicFramePr>
            <a:graphicFrameLocks noGrp="1"/>
          </p:cNvGraphicFramePr>
          <p:nvPr/>
        </p:nvGraphicFramePr>
        <p:xfrm>
          <a:off x="0" y="152400"/>
          <a:ext cx="9067800" cy="4267200"/>
        </p:xfrm>
        <a:graphic>
          <a:graphicData uri="http://schemas.openxmlformats.org/drawingml/2006/table">
            <a:tbl>
              <a:tblPr/>
              <a:tblGrid>
                <a:gridCol w="58674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Hail to our father Abba Antony: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lamp of monasticism:</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Hail to our father, Abba Paul: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beloved of Christ.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السلام لأبينا أنطونيوس سراج الرهبنة</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السلام لأبينا أنبا بولا حبيب المسيح.</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36625">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rgbClr val="FFFF00"/>
                          </a:solidFill>
                          <a:effectLst/>
                          <a:latin typeface="Coptic1" pitchFamily="2" charset="0"/>
                          <a:cs typeface="Arial" charset="0"/>
                        </a:rPr>
                        <a:t>&lt;ere </a:t>
                      </a:r>
                      <a:r>
                        <a:rPr kumimoji="0" lang="en-US" sz="2800" b="0" i="0" u="none" strike="noStrike" cap="none" normalizeH="0" baseline="0" dirty="0" err="1">
                          <a:ln>
                            <a:noFill/>
                          </a:ln>
                          <a:solidFill>
                            <a:srgbClr val="FFFF00"/>
                          </a:solidFill>
                          <a:effectLst/>
                          <a:latin typeface="Coptic1" pitchFamily="2" charset="0"/>
                          <a:cs typeface="Arial" charset="0"/>
                        </a:rPr>
                        <a:t>peniwt</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abba</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Antwnioc</a:t>
                      </a:r>
                      <a:r>
                        <a:rPr kumimoji="0" lang="en-US" sz="2800" b="0" i="0" u="none" strike="noStrike" cap="none" normalizeH="0" baseline="0" dirty="0">
                          <a:ln>
                            <a:noFill/>
                          </a:ln>
                          <a:solidFill>
                            <a:srgbClr val="FFFF00"/>
                          </a:solidFill>
                          <a:effectLst/>
                          <a:latin typeface="Coptic1" pitchFamily="2" charset="0"/>
                          <a:cs typeface="Arial" charset="0"/>
                        </a:rPr>
                        <a:t>: </a:t>
                      </a:r>
                      <a:endParaRPr kumimoji="0" lang="ar-EG" sz="28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rgbClr val="FFFF00"/>
                          </a:solidFill>
                          <a:effectLst/>
                          <a:latin typeface="Coptic1" pitchFamily="2" charset="0"/>
                          <a:cs typeface="Arial" charset="0"/>
                        </a:rPr>
                        <a:t>piq</a:t>
                      </a:r>
                      <a:r>
                        <a:rPr kumimoji="0" lang="en-US" sz="2800" b="0" i="0" u="none" strike="noStrike" cap="none" normalizeH="0" baseline="0" dirty="0">
                          <a:ln>
                            <a:noFill/>
                          </a:ln>
                          <a:solidFill>
                            <a:srgbClr val="FFFF00"/>
                          </a:solidFill>
                          <a:effectLst/>
                          <a:latin typeface="Coptic1" pitchFamily="2" charset="0"/>
                          <a:cs typeface="Arial" charset="0"/>
                        </a:rPr>
                        <a:t>/</a:t>
                      </a:r>
                      <a:r>
                        <a:rPr kumimoji="0" lang="en-US" sz="2800" b="0" i="0" u="none" strike="noStrike" cap="none" normalizeH="0" baseline="0" dirty="0" err="1">
                          <a:ln>
                            <a:noFill/>
                          </a:ln>
                          <a:solidFill>
                            <a:srgbClr val="FFFF00"/>
                          </a:solidFill>
                          <a:effectLst/>
                          <a:latin typeface="Coptic1" pitchFamily="2" charset="0"/>
                          <a:cs typeface="Arial" charset="0"/>
                        </a:rPr>
                        <a:t>bc</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n~te</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metmona,oc</a:t>
                      </a:r>
                      <a:r>
                        <a:rPr kumimoji="0" lang="en-US" sz="2800" b="0" i="0" u="none" strike="noStrike" cap="none" normalizeH="0" baseline="0" dirty="0">
                          <a:ln>
                            <a:noFill/>
                          </a:ln>
                          <a:solidFill>
                            <a:srgbClr val="FFFF00"/>
                          </a:solidFill>
                          <a:effectLst/>
                          <a:latin typeface="Coptic1" pitchFamily="2" charset="0"/>
                          <a:cs typeface="Arial" charset="0"/>
                        </a:rPr>
                        <a:t>: </a:t>
                      </a:r>
                      <a:endParaRPr kumimoji="0" lang="ar-EG" sz="28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rgbClr val="FFFF00"/>
                          </a:solidFill>
                          <a:effectLst/>
                          <a:latin typeface="Coptic1" pitchFamily="2" charset="0"/>
                          <a:cs typeface="Arial" charset="0"/>
                        </a:rPr>
                        <a:t>,ere </a:t>
                      </a:r>
                      <a:r>
                        <a:rPr kumimoji="0" lang="en-US" sz="2800" b="0" i="0" u="none" strike="noStrike" cap="none" normalizeH="0" baseline="0" dirty="0" err="1">
                          <a:ln>
                            <a:noFill/>
                          </a:ln>
                          <a:solidFill>
                            <a:srgbClr val="FFFF00"/>
                          </a:solidFill>
                          <a:effectLst/>
                          <a:latin typeface="Coptic1" pitchFamily="2" charset="0"/>
                          <a:cs typeface="Arial" charset="0"/>
                        </a:rPr>
                        <a:t>peniwt</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abba</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Paule</a:t>
                      </a:r>
                      <a:r>
                        <a:rPr kumimoji="0" lang="en-US" sz="2800" b="0" i="0" u="none" strike="noStrike" cap="none" normalizeH="0" baseline="0" dirty="0">
                          <a:ln>
                            <a:noFill/>
                          </a:ln>
                          <a:solidFill>
                            <a:srgbClr val="FFFF00"/>
                          </a:solidFill>
                          <a:effectLst/>
                          <a:latin typeface="Coptic1" pitchFamily="2" charset="0"/>
                          <a:cs typeface="Arial" charset="0"/>
                        </a:rPr>
                        <a:t>:</a:t>
                      </a:r>
                      <a:endParaRPr kumimoji="0" lang="ar-EG" sz="28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rgbClr val="FFFF00"/>
                          </a:solidFill>
                          <a:effectLst/>
                          <a:latin typeface="Coptic1" pitchFamily="2" charset="0"/>
                          <a:cs typeface="Arial" charset="0"/>
                        </a:rPr>
                        <a:t>pimenrit</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n~te</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P,#c</a:t>
                      </a:r>
                      <a:r>
                        <a:rPr kumimoji="0" lang="en-US" sz="28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7" name="Action Button: Custom 6">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87136" name="Group 32"/>
          <p:cNvGraphicFramePr>
            <a:graphicFrameLocks noGrp="1"/>
          </p:cNvGraphicFramePr>
          <p:nvPr/>
        </p:nvGraphicFramePr>
        <p:xfrm>
          <a:off x="76200" y="152400"/>
          <a:ext cx="8991600" cy="6494463"/>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990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martyrs and fighters: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dirty="0" err="1">
                          <a:ln>
                            <a:noFill/>
                          </a:ln>
                          <a:solidFill>
                            <a:schemeClr val="tx1"/>
                          </a:solidFill>
                          <a:effectLst/>
                          <a:latin typeface="Arial" charset="0"/>
                          <a:cs typeface="Arial" charset="0"/>
                        </a:rPr>
                        <a:t>Cosmas</a:t>
                      </a:r>
                      <a:r>
                        <a:rPr kumimoji="0" lang="en-US" sz="2100" b="0" i="0" u="none" strike="noStrike" cap="none" normalizeH="0" baseline="0" dirty="0">
                          <a:ln>
                            <a:noFill/>
                          </a:ln>
                          <a:solidFill>
                            <a:schemeClr val="tx1"/>
                          </a:solidFill>
                          <a:effectLst/>
                          <a:latin typeface="Arial" charset="0"/>
                          <a:cs typeface="Arial" charset="0"/>
                        </a:rPr>
                        <a:t> and his brothers and their mother: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أطلبوا عنا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أيها الشهداء المجاهدون قزمان وأخوته وأمهم ليغفر...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niaylovoroc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m~marturoc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Kocma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nefc~n</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toumau</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46824" name="Picture 14" descr="Kozman &amp; Demian"/>
          <p:cNvPicPr>
            <a:picLocks noChangeAspect="1" noChangeArrowheads="1"/>
          </p:cNvPicPr>
          <p:nvPr/>
        </p:nvPicPr>
        <p:blipFill>
          <a:blip r:embed="rId3" cstate="print"/>
          <a:srcRect/>
          <a:stretch>
            <a:fillRect/>
          </a:stretch>
        </p:blipFill>
        <p:spPr bwMode="auto">
          <a:xfrm>
            <a:off x="228600" y="4648200"/>
            <a:ext cx="1482725" cy="1919288"/>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89194" name="Group 42"/>
          <p:cNvGraphicFramePr>
            <a:graphicFrameLocks noGrp="1"/>
          </p:cNvGraphicFramePr>
          <p:nvPr/>
        </p:nvGraphicFramePr>
        <p:xfrm>
          <a:off x="152400" y="1066800"/>
          <a:ext cx="8991600" cy="5339652"/>
        </p:xfrm>
        <a:graphic>
          <a:graphicData uri="http://schemas.openxmlformats.org/drawingml/2006/table">
            <a:tbl>
              <a:tblPr/>
              <a:tblGrid>
                <a:gridCol w="4876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167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 great star: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holy shepherd: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Abba </a:t>
                      </a:r>
                      <a:r>
                        <a:rPr kumimoji="0" lang="en-US" sz="2400" b="0" i="0" u="none" strike="noStrike" cap="none" normalizeH="0" baseline="0" dirty="0" err="1">
                          <a:ln>
                            <a:noFill/>
                          </a:ln>
                          <a:solidFill>
                            <a:schemeClr val="tx1"/>
                          </a:solidFill>
                          <a:effectLst/>
                          <a:latin typeface="Arial" charset="0"/>
                          <a:cs typeface="Arial" charset="0"/>
                        </a:rPr>
                        <a:t>Sarapamon</a:t>
                      </a:r>
                      <a:r>
                        <a:rPr kumimoji="0" lang="en-US" sz="2400" b="0" i="0" u="none" strike="noStrike" cap="none" normalizeH="0" baseline="0" dirty="0">
                          <a:ln>
                            <a:noFill/>
                          </a:ln>
                          <a:solidFill>
                            <a:schemeClr val="tx1"/>
                          </a:solidFill>
                          <a:effectLst/>
                          <a:latin typeface="Arial" charset="0"/>
                          <a:cs typeface="Arial" charset="0"/>
                        </a:rPr>
                        <a:t>, the bishop:</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the chosen martyr.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أيها الكوكب العظيم</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والراعى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القديس أنبا صرابامون الأسقف والشهيد المختار.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pinis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m~vwct</a:t>
                      </a:r>
                      <a:r>
                        <a:rPr kumimoji="0" lang="en-US" sz="3400" b="0" i="0" u="none" strike="noStrike" cap="none" normalizeH="0" baseline="0" dirty="0">
                          <a:ln>
                            <a:noFill/>
                          </a:ln>
                          <a:solidFill>
                            <a:srgbClr val="FFFF00"/>
                          </a:solidFill>
                          <a:effectLst/>
                          <a:latin typeface="Coptic1" pitchFamily="2" charset="0"/>
                          <a:cs typeface="Arial" charset="0"/>
                        </a:rPr>
                        <a:t>/r: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pimane~cwou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Carapamwn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piepickopoc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picwtp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m~marturoc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1758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489179" name="Group 27"/>
          <p:cNvGraphicFramePr>
            <a:graphicFrameLocks noGrp="1"/>
          </p:cNvGraphicFramePr>
          <p:nvPr/>
        </p:nvGraphicFramePr>
        <p:xfrm>
          <a:off x="0" y="76200"/>
          <a:ext cx="9093517" cy="822960"/>
        </p:xfrm>
        <a:graphic>
          <a:graphicData uri="http://schemas.openxmlformats.org/drawingml/2006/table">
            <a:tbl>
              <a:tblPr/>
              <a:tblGrid>
                <a:gridCol w="518160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3703637">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ABBA SARAPAMON BISHOP OF NIKIOU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en-US" sz="2400" b="1" i="0" u="none" strike="noStrike" cap="none" normalizeH="0" baseline="0">
                          <a:ln>
                            <a:noFill/>
                          </a:ln>
                          <a:solidFill>
                            <a:schemeClr val="tx1"/>
                          </a:solidFill>
                          <a:effectLst/>
                          <a:latin typeface="Arial" charset="0"/>
                          <a:cs typeface="Arial" charset="0"/>
                        </a:rPr>
                        <a:t> </a:t>
                      </a:r>
                      <a:r>
                        <a:rPr kumimoji="0" lang="ar-SA" sz="2400" b="1" i="0" u="none" strike="noStrike" cap="none" normalizeH="0" baseline="0">
                          <a:ln>
                            <a:noFill/>
                          </a:ln>
                          <a:solidFill>
                            <a:schemeClr val="tx1"/>
                          </a:solidFill>
                          <a:effectLst/>
                          <a:latin typeface="Arial" charset="0"/>
                          <a:cs typeface="Arial" charset="0"/>
                        </a:rPr>
                        <a:t>القديس أنبا صرابامون </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91223" name="Group 23"/>
          <p:cNvGraphicFramePr>
            <a:graphicFrameLocks noGrp="1"/>
          </p:cNvGraphicFramePr>
          <p:nvPr/>
        </p:nvGraphicFramePr>
        <p:xfrm>
          <a:off x="76200" y="152400"/>
          <a:ext cx="8991600" cy="659199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This is he who blossomed from: the blessed root: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the great Stephen: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the first martyr.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هذا الذى أزهر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من الأصل المبارك</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الذى لاسطفانوس العظيم أول الشهداء.</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V/</a:t>
                      </a:r>
                      <a:r>
                        <a:rPr kumimoji="0" lang="en-US" sz="3400" b="0" i="0" u="none" strike="noStrike" cap="none" normalizeH="0" baseline="0" dirty="0" err="1">
                          <a:ln>
                            <a:noFill/>
                          </a:ln>
                          <a:solidFill>
                            <a:srgbClr val="FFFF00"/>
                          </a:solidFill>
                          <a:effectLst/>
                          <a:latin typeface="Coptic1" pitchFamily="2" charset="0"/>
                          <a:cs typeface="Arial" charset="0"/>
                        </a:rPr>
                        <a:t>etafviri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]noun </a:t>
                      </a:r>
                      <a:r>
                        <a:rPr kumimoji="0" lang="en-US" sz="3400" b="0" i="0" u="none" strike="noStrike" cap="none" normalizeH="0" baseline="0" dirty="0" err="1">
                          <a:ln>
                            <a:noFill/>
                          </a:ln>
                          <a:solidFill>
                            <a:srgbClr val="FFFF00"/>
                          </a:solidFill>
                          <a:effectLst/>
                          <a:latin typeface="Coptic1" pitchFamily="2" charset="0"/>
                          <a:cs typeface="Arial" charset="0"/>
                        </a:rPr>
                        <a:t>etc~marwout</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Ctevanoc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piswrp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m~marturoc</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93271" name="Group 23"/>
          <p:cNvGraphicFramePr>
            <a:graphicFrameLocks noGrp="1"/>
          </p:cNvGraphicFramePr>
          <p:nvPr/>
        </p:nvGraphicFramePr>
        <p:xfrm>
          <a:off x="76200" y="152400"/>
          <a:ext cx="8991600" cy="65310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who became a teacher: explained the Holy Scriptures: through the Holy Spirit: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was called a shepherd.</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الذى صار عالما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ومفسرا للكتب المقدسة من قبل الروح القدس فدعى راعيا.</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V/</a:t>
                      </a:r>
                      <a:r>
                        <a:rPr kumimoji="0" lang="en-US" sz="3400" b="0" i="0" u="none" strike="noStrike" cap="none" normalizeH="0" baseline="0" dirty="0" err="1">
                          <a:ln>
                            <a:noFill/>
                          </a:ln>
                          <a:solidFill>
                            <a:srgbClr val="FFFF00"/>
                          </a:solidFill>
                          <a:effectLst/>
                          <a:latin typeface="Coptic1" pitchFamily="2" charset="0"/>
                          <a:cs typeface="Arial" charset="0"/>
                        </a:rPr>
                        <a:t>etafswpi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n~refe~mi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afermeneuin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n~nigrav</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hiten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Pip~neuma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auywhem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pimane~cwou</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95333" name="Group 37"/>
          <p:cNvGraphicFramePr>
            <a:graphicFrameLocks noGrp="1"/>
          </p:cNvGraphicFramePr>
          <p:nvPr/>
        </p:nvGraphicFramePr>
        <p:xfrm>
          <a:off x="76200" y="152400"/>
          <a:ext cx="8991600" cy="6531039"/>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Through his confession: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Christ our Savior: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300" b="0" i="0" u="none" strike="noStrike" cap="none" normalizeH="0" baseline="0" dirty="0">
                          <a:ln>
                            <a:noFill/>
                          </a:ln>
                          <a:solidFill>
                            <a:schemeClr val="tx1"/>
                          </a:solidFill>
                          <a:effectLst/>
                          <a:latin typeface="Arial" charset="0"/>
                          <a:cs typeface="Arial" charset="0"/>
                        </a:rPr>
                        <a:t>he was worthy of the unfading crown: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martyrdom.</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وباعترافه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بالمسيح مخلصنا</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استحق الاكليل غير المضمحل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الذى للشهادة.</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Hiten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tefomologia</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e~qoun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e~P,#c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pencwt</a:t>
                      </a:r>
                      <a:r>
                        <a:rPr kumimoji="0" lang="en-US" sz="3400" b="0" i="0" u="none" strike="noStrike" cap="none" normalizeH="0" baseline="0" dirty="0">
                          <a:ln>
                            <a:noFill/>
                          </a:ln>
                          <a:solidFill>
                            <a:srgbClr val="FFFF00"/>
                          </a:solidFill>
                          <a:effectLst/>
                          <a:latin typeface="Coptic1" pitchFamily="2" charset="0"/>
                          <a:cs typeface="Arial" charset="0"/>
                        </a:rPr>
                        <a:t>/r: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afere~mp~sa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m~pi,~lom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n~atlwm</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metmarturoc</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97368" name="Group 24"/>
          <p:cNvGraphicFramePr>
            <a:graphicFrameLocks noGrp="1"/>
          </p:cNvGraphicFramePr>
          <p:nvPr/>
        </p:nvGraphicFramePr>
        <p:xfrm>
          <a:off x="76200" y="152400"/>
          <a:ext cx="8991600" cy="6531039"/>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celebrated with the martyrs: in the kingdom of the heavens: he rejoiced with Christ: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in the land of the living.</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وعيد مع الشهداء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فى ملكوت السموات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وفرح مع المسيح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فى كورة الأحياء.</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Afersai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nimarturoc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metouro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niv</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afounof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t~,wra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etonq</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99428" name="Group 36"/>
          <p:cNvGraphicFramePr>
            <a:graphicFrameLocks noGrp="1"/>
          </p:cNvGraphicFramePr>
          <p:nvPr/>
        </p:nvGraphicFramePr>
        <p:xfrm>
          <a:off x="76200" y="152400"/>
          <a:ext cx="8991600" cy="6555423"/>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Likewise, we exalt you:</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with the hymnist, David: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“You are the priest forever: </a:t>
                      </a:r>
                      <a:r>
                        <a:rPr kumimoji="0" lang="en-US" sz="2400" b="0" i="0" u="none" strike="noStrike" cap="none" normalizeH="0" baseline="0" dirty="0">
                          <a:ln>
                            <a:noFill/>
                          </a:ln>
                          <a:solidFill>
                            <a:schemeClr val="tx1"/>
                          </a:solidFill>
                          <a:effectLst/>
                          <a:latin typeface="Arial" charset="0"/>
                          <a:cs typeface="Arial" charset="0"/>
                        </a:rPr>
                        <a:t>according to the order of Melchizedek.</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لذلك نرفعك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مع المرنم داود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قائلين انك انت هو الكاهن الى الأبد </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على رتبة ملشيصاداق.</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Wcautoc</a:t>
                      </a:r>
                      <a:r>
                        <a:rPr kumimoji="0" lang="en-US" sz="3400" b="0" i="0" u="none" strike="noStrike" cap="none" normalizeH="0" baseline="0" dirty="0">
                          <a:ln>
                            <a:noFill/>
                          </a:ln>
                          <a:solidFill>
                            <a:srgbClr val="FFFF00"/>
                          </a:solidFill>
                          <a:effectLst/>
                          <a:latin typeface="Coptic1" pitchFamily="2" charset="0"/>
                          <a:cs typeface="Arial" charset="0"/>
                        </a:rPr>
                        <a:t> ten[</a:t>
                      </a:r>
                      <a:r>
                        <a:rPr kumimoji="0" lang="en-US" sz="3400" b="0" i="0" u="none" strike="noStrike" cap="none" normalizeH="0" baseline="0" dirty="0" err="1">
                          <a:ln>
                            <a:noFill/>
                          </a:ln>
                          <a:solidFill>
                            <a:srgbClr val="FFFF00"/>
                          </a:solidFill>
                          <a:effectLst/>
                          <a:latin typeface="Coptic1" pitchFamily="2" charset="0"/>
                          <a:cs typeface="Arial" charset="0"/>
                        </a:rPr>
                        <a:t>ici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m~mok</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pihumnodoc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Dauid</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n~yok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piou</a:t>
                      </a:r>
                      <a:r>
                        <a:rPr kumimoji="0" lang="en-US" sz="3400" b="0" i="0" u="none" strike="noStrike" cap="none" normalizeH="0" baseline="0" dirty="0">
                          <a:ln>
                            <a:noFill/>
                          </a:ln>
                          <a:solidFill>
                            <a:srgbClr val="FFFF00"/>
                          </a:solidFill>
                          <a:effectLst/>
                          <a:latin typeface="Coptic1" pitchFamily="2" charset="0"/>
                          <a:cs typeface="Arial" charset="0"/>
                        </a:rPr>
                        <a:t>/b </a:t>
                      </a:r>
                      <a:r>
                        <a:rPr kumimoji="0" lang="en-US" sz="3400" b="0" i="0" u="none" strike="noStrike" cap="none" normalizeH="0" baseline="0" dirty="0" err="1">
                          <a:ln>
                            <a:noFill/>
                          </a:ln>
                          <a:solidFill>
                            <a:srgbClr val="FFFF00"/>
                          </a:solidFill>
                          <a:effectLst/>
                          <a:latin typeface="Coptic1" pitchFamily="2" charset="0"/>
                          <a:cs typeface="Arial" charset="0"/>
                        </a:rPr>
                        <a:t>sa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e~neh</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kata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t~taxic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m~Mel,icedek</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01463" name="Group 23"/>
          <p:cNvGraphicFramePr>
            <a:graphicFrameLocks noGrp="1"/>
          </p:cNvGraphicFramePr>
          <p:nvPr/>
        </p:nvGraphicFramePr>
        <p:xfrm>
          <a:off x="76200" y="152400"/>
          <a:ext cx="8991600" cy="6591999"/>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Through his acceptable prayers: Christ our God, our Savior: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grant us your true peace: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the forgiveness of our sins.</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بصلواته المقبولة أيها المسيح الهنا مخلصنا امنحنا سلامك الحقيقى ومغفرة خطايانا.</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Hiten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nefeu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eus</a:t>
                      </a:r>
                      <a:r>
                        <a:rPr kumimoji="0" lang="en-US" sz="3400" b="0" i="0" u="none" strike="noStrike" cap="none" normalizeH="0" baseline="0" dirty="0">
                          <a:ln>
                            <a:noFill/>
                          </a:ln>
                          <a:solidFill>
                            <a:srgbClr val="FFFF00"/>
                          </a:solidFill>
                          <a:effectLst/>
                          <a:latin typeface="Coptic1" pitchFamily="2" charset="0"/>
                          <a:cs typeface="Arial" charset="0"/>
                        </a:rPr>
                        <a:t>/p:</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Pennou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Pencwt</a:t>
                      </a:r>
                      <a:r>
                        <a:rPr kumimoji="0" lang="en-US" sz="3400" b="0" i="0" u="none" strike="noStrike" cap="none" normalizeH="0" baseline="0" dirty="0">
                          <a:ln>
                            <a:noFill/>
                          </a:ln>
                          <a:solidFill>
                            <a:srgbClr val="FFFF00"/>
                          </a:solidFill>
                          <a:effectLst/>
                          <a:latin typeface="Coptic1" pitchFamily="2" charset="0"/>
                          <a:cs typeface="Arial" charset="0"/>
                        </a:rPr>
                        <a:t>/r:</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moi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n~tekhir</a:t>
                      </a:r>
                      <a:r>
                        <a:rPr kumimoji="0" lang="en-US" sz="3400" b="0" i="0" u="none" strike="noStrike" cap="none" normalizeH="0" baseline="0" dirty="0">
                          <a:ln>
                            <a:noFill/>
                          </a:ln>
                          <a:solidFill>
                            <a:srgbClr val="FFFF00"/>
                          </a:solidFill>
                          <a:effectLst/>
                          <a:latin typeface="Coptic1" pitchFamily="2" charset="0"/>
                          <a:cs typeface="Arial" charset="0"/>
                        </a:rPr>
                        <a:t>/n/ </a:t>
                      </a:r>
                      <a:r>
                        <a:rPr kumimoji="0" lang="en-US" sz="3400" b="0" i="0" u="none" strike="noStrike" cap="none" normalizeH="0" baseline="0" dirty="0" err="1">
                          <a:ln>
                            <a:noFill/>
                          </a:ln>
                          <a:solidFill>
                            <a:srgbClr val="FFFF00"/>
                          </a:solidFill>
                          <a:effectLst/>
                          <a:latin typeface="Coptic1" pitchFamily="2" charset="0"/>
                          <a:cs typeface="Arial" charset="0"/>
                        </a:rPr>
                        <a:t>m~m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03511" name="Group 23"/>
          <p:cNvGraphicFramePr>
            <a:graphicFrameLocks noGrp="1"/>
          </p:cNvGraphicFramePr>
          <p:nvPr/>
        </p:nvGraphicFramePr>
        <p:xfrm>
          <a:off x="76200" y="152400"/>
          <a:ext cx="8991600" cy="6531039"/>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martyr and fighter: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Abba </a:t>
                      </a:r>
                      <a:r>
                        <a:rPr kumimoji="0" lang="en-US" sz="2800" b="0" i="0" u="none" strike="noStrike" cap="none" normalizeH="0" baseline="0" dirty="0" err="1">
                          <a:ln>
                            <a:noFill/>
                          </a:ln>
                          <a:solidFill>
                            <a:schemeClr val="tx1"/>
                          </a:solidFill>
                          <a:effectLst/>
                          <a:latin typeface="Arial" charset="0"/>
                          <a:cs typeface="Arial" charset="0"/>
                        </a:rPr>
                        <a:t>Sarapamon</a:t>
                      </a:r>
                      <a:r>
                        <a:rPr kumimoji="0" lang="en-US" sz="2800" b="0" i="0" u="none" strike="noStrike" cap="none" normalizeH="0" baseline="0" dirty="0">
                          <a:ln>
                            <a:noFill/>
                          </a:ln>
                          <a:solidFill>
                            <a:schemeClr val="tx1"/>
                          </a:solidFill>
                          <a:effectLst/>
                          <a:latin typeface="Arial" charset="0"/>
                          <a:cs typeface="Arial" charset="0"/>
                        </a:rPr>
                        <a:t> the Bishop: 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أطلب عنا أيها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الشهيد المجاهد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أنبا صرابامون الأسقف ليغفر...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piaylovoroc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m~marturoc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Carapamwn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pie~pickopoc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utoShape 24">
            <a:hlinkClick r:id="rId3"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5" name="AutoShape 24">
            <a:hlinkClick r:id="rId4"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6" name="Action Button: Custom 5">
            <a:hlinkClick r:id="rId5"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05576" name="Group 40"/>
          <p:cNvGraphicFramePr>
            <a:graphicFrameLocks noGrp="1"/>
          </p:cNvGraphicFramePr>
          <p:nvPr/>
        </p:nvGraphicFramePr>
        <p:xfrm>
          <a:off x="152400" y="1066800"/>
          <a:ext cx="8991600" cy="5321364"/>
        </p:xfrm>
        <a:graphic>
          <a:graphicData uri="http://schemas.openxmlformats.org/drawingml/2006/table">
            <a:tbl>
              <a:tblPr/>
              <a:tblGrid>
                <a:gridCol w="4876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167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Abba </a:t>
                      </a:r>
                      <a:r>
                        <a:rPr kumimoji="0" lang="en-US" sz="2400" b="0" i="0" u="none" strike="noStrike" cap="none" normalizeH="0" baseline="0" dirty="0" err="1">
                          <a:ln>
                            <a:noFill/>
                          </a:ln>
                          <a:solidFill>
                            <a:schemeClr val="tx1"/>
                          </a:solidFill>
                          <a:effectLst/>
                          <a:latin typeface="Arial" charset="0"/>
                          <a:cs typeface="Arial" charset="0"/>
                        </a:rPr>
                        <a:t>Kir</a:t>
                      </a:r>
                      <a:r>
                        <a:rPr kumimoji="0" lang="en-US" sz="2400" b="0" i="0" u="none" strike="noStrike" cap="none" normalizeH="0" baseline="0" dirty="0">
                          <a:ln>
                            <a:noFill/>
                          </a:ln>
                          <a:solidFill>
                            <a:schemeClr val="tx1"/>
                          </a:solidFill>
                          <a:effectLst/>
                          <a:latin typeface="Arial" charset="0"/>
                          <a:cs typeface="Arial" charset="0"/>
                        </a:rPr>
                        <a:t> and John, his brother: and their two blessed sisters: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soldiers of Christ: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greatly loved Him.</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أباكير ويوحنا أخوه </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مع أختين مباركتين </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جنود المسيح </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كانوا يحبونه جدا.</a:t>
                      </a:r>
                      <a:endParaRPr kumimoji="0" lang="en-US" sz="30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Apakir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Iwann</a:t>
                      </a:r>
                      <a:r>
                        <a:rPr kumimoji="0" lang="en-US" sz="3400" b="0" i="0" u="none" strike="noStrike" cap="none" normalizeH="0" baseline="0" dirty="0">
                          <a:ln>
                            <a:noFill/>
                          </a:ln>
                          <a:solidFill>
                            <a:srgbClr val="FFFF00"/>
                          </a:solidFill>
                          <a:effectLst/>
                          <a:latin typeface="Coptic1" pitchFamily="2" charset="0"/>
                          <a:cs typeface="Arial" charset="0"/>
                        </a:rPr>
                        <a:t>/c </a:t>
                      </a:r>
                      <a:r>
                        <a:rPr kumimoji="0" lang="en-US" sz="3400" b="0" i="0" u="none" strike="noStrike" cap="none" normalizeH="0" baseline="0" dirty="0" err="1">
                          <a:ln>
                            <a:noFill/>
                          </a:ln>
                          <a:solidFill>
                            <a:srgbClr val="FFFF00"/>
                          </a:solidFill>
                          <a:effectLst/>
                          <a:latin typeface="Coptic1" pitchFamily="2" charset="0"/>
                          <a:cs typeface="Arial" charset="0"/>
                        </a:rPr>
                        <a:t>pefcon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cwni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c~nau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euc~marwout</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nimatoi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naumei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e~masw</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1758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505562" name="Group 26"/>
          <p:cNvGraphicFramePr>
            <a:graphicFrameLocks noGrp="1"/>
          </p:cNvGraphicFramePr>
          <p:nvPr/>
        </p:nvGraphicFramePr>
        <p:xfrm>
          <a:off x="0" y="76200"/>
          <a:ext cx="9093517" cy="896112"/>
        </p:xfrm>
        <a:graphic>
          <a:graphicData uri="http://schemas.openxmlformats.org/drawingml/2006/table">
            <a:tbl>
              <a:tblPr/>
              <a:tblGrid>
                <a:gridCol w="518160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3703637">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ABBA KIR AND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HIS BROTHER JOHN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en-US" sz="2400" b="1" i="0" u="none" strike="noStrike" cap="none" normalizeH="0" baseline="0">
                          <a:ln>
                            <a:noFill/>
                          </a:ln>
                          <a:solidFill>
                            <a:schemeClr val="tx1"/>
                          </a:solidFill>
                          <a:effectLst/>
                          <a:latin typeface="Arial" charset="0"/>
                          <a:cs typeface="Arial" charset="0"/>
                        </a:rPr>
                        <a:t> </a:t>
                      </a:r>
                      <a:r>
                        <a:rPr kumimoji="0" lang="ar-SA" sz="2400" b="1" i="0" u="none" strike="noStrike" cap="none" normalizeH="0" baseline="0">
                          <a:ln>
                            <a:noFill/>
                          </a:ln>
                          <a:solidFill>
                            <a:schemeClr val="tx1"/>
                          </a:solidFill>
                          <a:effectLst/>
                          <a:latin typeface="Arial" charset="0"/>
                          <a:cs typeface="Arial" charset="0"/>
                        </a:rPr>
                        <a:t>أباكير ويوحنا أخوه </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530720" name="Group 32"/>
          <p:cNvGraphicFramePr>
            <a:graphicFrameLocks noGrp="1"/>
          </p:cNvGraphicFramePr>
          <p:nvPr/>
        </p:nvGraphicFramePr>
        <p:xfrm>
          <a:off x="76200" y="466344"/>
          <a:ext cx="8991600" cy="4791456"/>
        </p:xfrm>
        <a:graphic>
          <a:graphicData uri="http://schemas.openxmlformats.org/drawingml/2006/table">
            <a:tbl>
              <a:tblPr/>
              <a:tblGrid>
                <a:gridCol w="57150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1905000">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Nous te demandons O Fils de Dieu</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de garder la vie de notre Patriarche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Pape </a:t>
                      </a:r>
                      <a:r>
                        <a:rPr kumimoji="0" lang="fr-CA" sz="2800" b="0" i="0" u="none" strike="noStrike" cap="none" normalizeH="0" baseline="0" dirty="0" err="1">
                          <a:ln>
                            <a:noFill/>
                          </a:ln>
                          <a:solidFill>
                            <a:schemeClr val="tx1"/>
                          </a:solidFill>
                          <a:effectLst/>
                          <a:latin typeface="Arial" charset="0"/>
                          <a:cs typeface="Arial" charset="0"/>
                        </a:rPr>
                        <a:t>Anba</a:t>
                      </a:r>
                      <a:r>
                        <a:rPr kumimoji="0" lang="fr-CA"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err="1">
                          <a:ln>
                            <a:noFill/>
                          </a:ln>
                          <a:solidFill>
                            <a:schemeClr val="tx1"/>
                          </a:solidFill>
                          <a:effectLst/>
                          <a:latin typeface="Arial" charset="0"/>
                          <a:cs typeface="Arial" charset="0"/>
                        </a:rPr>
                        <a:t>Shenouda</a:t>
                      </a:r>
                      <a:r>
                        <a:rPr kumimoji="0" lang="fr-CA" sz="2800" b="0" i="0" u="none" strike="noStrike" cap="none" normalizeH="0" baseline="0" dirty="0">
                          <a:ln>
                            <a:noFill/>
                          </a:ln>
                          <a:solidFill>
                            <a:schemeClr val="tx1"/>
                          </a:solidFill>
                          <a:effectLst/>
                          <a:latin typeface="Arial" charset="0"/>
                          <a:cs typeface="Arial" charset="0"/>
                        </a:rPr>
                        <a:t> le Grand Prêtre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Maintiens-le sur son siège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نسألك يا أبن الله.</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أن تحفظ حياة بطريركنا</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900" b="0" i="0" u="none" strike="noStrike" cap="none" normalizeH="0" baseline="0">
                          <a:ln>
                            <a:noFill/>
                          </a:ln>
                          <a:solidFill>
                            <a:schemeClr val="tx1"/>
                          </a:solidFill>
                          <a:effectLst/>
                          <a:latin typeface="Arial" charset="0"/>
                          <a:cs typeface="Arial" charset="0"/>
                        </a:rPr>
                        <a:t>البابا أنبا شنودة رئيس الكهنة</a:t>
                      </a:r>
                      <a:endParaRPr kumimoji="0" lang="ar-EG" sz="29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ثبته علي كرسيه.</a:t>
                      </a:r>
                      <a:endParaRPr kumimoji="0" lang="en-CA"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36625">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rgbClr val="FFFF00"/>
                          </a:solidFill>
                          <a:effectLst/>
                          <a:latin typeface="Coptic1" pitchFamily="2" charset="0"/>
                          <a:cs typeface="Arial" charset="0"/>
                        </a:rPr>
                        <a:t>Ten]ho </a:t>
                      </a:r>
                      <a:r>
                        <a:rPr kumimoji="0" lang="en-US" sz="2800" b="0" i="0" u="none" strike="noStrike" cap="none" normalizeH="0" baseline="0" dirty="0" err="1">
                          <a:ln>
                            <a:noFill/>
                          </a:ln>
                          <a:solidFill>
                            <a:srgbClr val="FFFF00"/>
                          </a:solidFill>
                          <a:effectLst/>
                          <a:latin typeface="Coptic1" pitchFamily="2" charset="0"/>
                          <a:cs typeface="Arial" charset="0"/>
                        </a:rPr>
                        <a:t>e~rok</a:t>
                      </a:r>
                      <a:r>
                        <a:rPr kumimoji="0" lang="en-US" sz="2800" b="0" i="0" u="none" strike="noStrike" cap="none" normalizeH="0" baseline="0" dirty="0">
                          <a:ln>
                            <a:noFill/>
                          </a:ln>
                          <a:solidFill>
                            <a:srgbClr val="FFFF00"/>
                          </a:solidFill>
                          <a:effectLst/>
                          <a:latin typeface="Coptic1" pitchFamily="2" charset="0"/>
                          <a:cs typeface="Arial" charset="0"/>
                        </a:rPr>
                        <a:t> w~ </a:t>
                      </a:r>
                      <a:r>
                        <a:rPr kumimoji="0" lang="en-US" sz="2800" b="0" i="0" u="none" strike="noStrike" cap="none" normalizeH="0" baseline="0" dirty="0" err="1">
                          <a:ln>
                            <a:noFill/>
                          </a:ln>
                          <a:solidFill>
                            <a:srgbClr val="FFFF00"/>
                          </a:solidFill>
                          <a:effectLst/>
                          <a:latin typeface="Coptic1" pitchFamily="2" charset="0"/>
                          <a:cs typeface="Arial" charset="0"/>
                        </a:rPr>
                        <a:t>U~ioc</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Yeoc</a:t>
                      </a:r>
                      <a:r>
                        <a:rPr kumimoji="0" lang="en-US" sz="2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rgbClr val="FFFF00"/>
                          </a:solidFill>
                          <a:effectLst/>
                          <a:latin typeface="Coptic1" pitchFamily="2" charset="0"/>
                          <a:cs typeface="Arial" charset="0"/>
                        </a:rPr>
                        <a:t>eyreka~reh</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e~p~wnq</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m~penpatriar</a:t>
                      </a:r>
                      <a:r>
                        <a:rPr kumimoji="0" lang="en-US" sz="28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rgbClr val="FFFF00"/>
                          </a:solidFill>
                          <a:effectLst/>
                          <a:latin typeface="Coptic1" pitchFamily="2" charset="0"/>
                          <a:cs typeface="Arial" charset="0"/>
                        </a:rPr>
                        <a:t>papa </a:t>
                      </a:r>
                      <a:r>
                        <a:rPr kumimoji="0" lang="en-US" sz="2800" b="0" i="0" u="none" strike="noStrike" cap="none" normalizeH="0" baseline="0" dirty="0" err="1">
                          <a:ln>
                            <a:noFill/>
                          </a:ln>
                          <a:solidFill>
                            <a:srgbClr val="FFFF00"/>
                          </a:solidFill>
                          <a:effectLst/>
                          <a:latin typeface="Coptic1" pitchFamily="2" charset="0"/>
                          <a:cs typeface="Arial" charset="0"/>
                        </a:rPr>
                        <a:t>abba</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Senou</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piar,ie~reuc</a:t>
                      </a:r>
                      <a:r>
                        <a:rPr kumimoji="0" lang="en-US" sz="2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rgbClr val="FFFF00"/>
                          </a:solidFill>
                          <a:effectLst/>
                          <a:latin typeface="Coptic1" pitchFamily="2" charset="0"/>
                          <a:cs typeface="Arial" charset="0"/>
                        </a:rPr>
                        <a:t>matajrof</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hijen</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pefy~ronoc</a:t>
                      </a:r>
                      <a:r>
                        <a:rPr kumimoji="0" lang="en-US" sz="28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07608" name="Group 24"/>
          <p:cNvGraphicFramePr>
            <a:graphicFrameLocks noGrp="1"/>
          </p:cNvGraphicFramePr>
          <p:nvPr/>
        </p:nvGraphicFramePr>
        <p:xfrm>
          <a:off x="76200" y="152400"/>
          <a:ext cx="8991600" cy="65310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They disliked the whole world: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its riches and all therein:  because of their love: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their faith in Christ.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أبغضوا العالم كله ومقتنياته وكل ما فيه</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من أجل محبتهم الصادقة وايمانهم بالمسيح.</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Aumoc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m~pikocmoc</a:t>
                      </a:r>
                      <a:r>
                        <a:rPr kumimoji="0" lang="en-US" sz="3400" b="0" i="0" u="none" strike="noStrike" cap="none" normalizeH="0" baseline="0" dirty="0">
                          <a:ln>
                            <a:noFill/>
                          </a:ln>
                          <a:solidFill>
                            <a:srgbClr val="FFFF00"/>
                          </a:solidFill>
                          <a:effectLst/>
                          <a:latin typeface="Coptic1" pitchFamily="2" charset="0"/>
                          <a:cs typeface="Arial" charset="0"/>
                        </a:rPr>
                        <a:t> t/</a:t>
                      </a:r>
                      <a:r>
                        <a:rPr kumimoji="0" lang="en-US" sz="3400" b="0" i="0" u="none" strike="noStrike" cap="none" normalizeH="0" baseline="0" dirty="0" err="1">
                          <a:ln>
                            <a:noFill/>
                          </a:ln>
                          <a:solidFill>
                            <a:srgbClr val="FFFF00"/>
                          </a:solidFill>
                          <a:effectLst/>
                          <a:latin typeface="Coptic1" pitchFamily="2" charset="0"/>
                          <a:cs typeface="Arial" charset="0"/>
                        </a:rPr>
                        <a:t>rf</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nef,r</a:t>
                      </a:r>
                      <a:r>
                        <a:rPr kumimoji="0" lang="en-US" sz="3400" b="0" i="0" u="none" strike="noStrike" cap="none" normalizeH="0" baseline="0" dirty="0">
                          <a:ln>
                            <a:noFill/>
                          </a:ln>
                          <a:solidFill>
                            <a:srgbClr val="FFFF00"/>
                          </a:solidFill>
                          <a:effectLst/>
                          <a:latin typeface="Coptic1" pitchFamily="2" charset="0"/>
                          <a:cs typeface="Arial" charset="0"/>
                        </a:rPr>
                        <a:t>/ma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pip~t</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rf</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eybe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touagap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etenhot</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pounah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09655" name="Group 23"/>
          <p:cNvGraphicFramePr>
            <a:graphicFrameLocks noGrp="1"/>
          </p:cNvGraphicFramePr>
          <p:nvPr/>
        </p:nvGraphicFramePr>
        <p:xfrm>
          <a:off x="76200" y="152400"/>
          <a:ext cx="8991600" cy="65310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They suffered in their bodies: through great tortures: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because of the faith of Christ: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they did not surrender to them.</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تألموا فى أجسادهم بعذابات عظيمة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من أجل الايمان بالمسيح ولم يتخلوا عنها.</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Ausepm~kah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noucwma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hiten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hannis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m~bacanoc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eybe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v~nah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m~mon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tou,au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m~mwou</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11701" name="Group 21"/>
          <p:cNvGraphicFramePr>
            <a:graphicFrameLocks noGrp="1"/>
          </p:cNvGraphicFramePr>
          <p:nvPr/>
        </p:nvGraphicFramePr>
        <p:xfrm>
          <a:off x="76200" y="152400"/>
          <a:ext cx="8991600" cy="65310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They received unfading crowns: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martyrdom: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they celebrated with all the saints: in the Land of the Living.</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900" b="0" i="0" u="none" strike="noStrike" cap="none" normalizeH="0" baseline="0">
                          <a:ln>
                            <a:noFill/>
                          </a:ln>
                          <a:solidFill>
                            <a:schemeClr val="tx1"/>
                          </a:solidFill>
                          <a:effectLst/>
                          <a:latin typeface="Arial" charset="0"/>
                          <a:cs typeface="Arial" charset="0"/>
                        </a:rPr>
                        <a:t>فنالوا اكاليلا غير مضمحلة التى للشهادة </a:t>
                      </a:r>
                      <a:endParaRPr kumimoji="0" lang="en-US" sz="29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900" b="0" i="0" u="none" strike="noStrike" cap="none" normalizeH="0" baseline="0">
                          <a:ln>
                            <a:noFill/>
                          </a:ln>
                          <a:solidFill>
                            <a:schemeClr val="tx1"/>
                          </a:solidFill>
                          <a:effectLst/>
                          <a:latin typeface="Arial" charset="0"/>
                          <a:cs typeface="Arial" charset="0"/>
                        </a:rPr>
                        <a:t>وعيدوا مع جميع القديسين فى كورة الأحياء.</a:t>
                      </a:r>
                      <a:endParaRPr kumimoji="0" lang="en-US" sz="29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Au[</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n~han,~lom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n~atlwm</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metmarturoc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auersai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t/</a:t>
                      </a:r>
                      <a:r>
                        <a:rPr kumimoji="0" lang="en-US" sz="3400" b="0" i="0" u="none" strike="noStrike" cap="none" normalizeH="0" baseline="0" dirty="0" err="1">
                          <a:ln>
                            <a:noFill/>
                          </a:ln>
                          <a:solidFill>
                            <a:srgbClr val="FFFF00"/>
                          </a:solidFill>
                          <a:effectLst/>
                          <a:latin typeface="Coptic1" pitchFamily="2" charset="0"/>
                          <a:cs typeface="Arial" charset="0"/>
                        </a:rPr>
                        <a:t>rou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t~,wra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tonq</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13751" name="Group 23"/>
          <p:cNvGraphicFramePr>
            <a:graphicFrameLocks noGrp="1"/>
          </p:cNvGraphicFramePr>
          <p:nvPr/>
        </p:nvGraphicFramePr>
        <p:xfrm>
          <a:off x="76200" y="152400"/>
          <a:ext cx="8991600" cy="65310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the two holy brothers: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Abba </a:t>
                      </a:r>
                      <a:r>
                        <a:rPr kumimoji="0" lang="en-US" sz="2800" b="0" i="0" u="none" strike="noStrike" cap="none" normalizeH="0" baseline="0" dirty="0" err="1">
                          <a:ln>
                            <a:noFill/>
                          </a:ln>
                          <a:solidFill>
                            <a:schemeClr val="tx1"/>
                          </a:solidFill>
                          <a:effectLst/>
                          <a:latin typeface="Arial" charset="0"/>
                          <a:cs typeface="Arial" charset="0"/>
                        </a:rPr>
                        <a:t>Kir</a:t>
                      </a:r>
                      <a:r>
                        <a:rPr kumimoji="0" lang="en-US" sz="2800" b="0" i="0" u="none" strike="noStrike" cap="none" normalizeH="0" baseline="0" dirty="0">
                          <a:ln>
                            <a:noFill/>
                          </a:ln>
                          <a:solidFill>
                            <a:schemeClr val="tx1"/>
                          </a:solidFill>
                          <a:effectLst/>
                          <a:latin typeface="Arial" charset="0"/>
                          <a:cs typeface="Arial" charset="0"/>
                        </a:rPr>
                        <a:t> and John, his brother: Hail to the two martyrs: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spiritual physicians.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السلام للأخوين القديسين أباكير ويوحنا أخيه السلام للشهيدين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الطبيبين الروحيين.</a:t>
                      </a:r>
                      <a:endParaRPr kumimoji="0" lang="en-US" sz="29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&lt;ere </a:t>
                      </a:r>
                      <a:r>
                        <a:rPr kumimoji="0" lang="en-US" sz="3400" b="0" i="0" u="none" strike="noStrike" cap="none" normalizeH="0" baseline="0" dirty="0" err="1">
                          <a:ln>
                            <a:noFill/>
                          </a:ln>
                          <a:solidFill>
                            <a:srgbClr val="FFFF00"/>
                          </a:solidFill>
                          <a:effectLst/>
                          <a:latin typeface="Coptic1" pitchFamily="2" charset="0"/>
                          <a:cs typeface="Arial" charset="0"/>
                        </a:rPr>
                        <a:t>picon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c~nau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Apakir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Iwann</a:t>
                      </a:r>
                      <a:r>
                        <a:rPr kumimoji="0" lang="en-US" sz="3400" b="0" i="0" u="none" strike="noStrike" cap="none" normalizeH="0" baseline="0" dirty="0">
                          <a:ln>
                            <a:noFill/>
                          </a:ln>
                          <a:solidFill>
                            <a:srgbClr val="FFFF00"/>
                          </a:solidFill>
                          <a:effectLst/>
                          <a:latin typeface="Coptic1" pitchFamily="2" charset="0"/>
                          <a:cs typeface="Arial" charset="0"/>
                        </a:rPr>
                        <a:t>/c </a:t>
                      </a:r>
                      <a:r>
                        <a:rPr kumimoji="0" lang="en-US" sz="3400" b="0" i="0" u="none" strike="noStrike" cap="none" normalizeH="0" baseline="0" dirty="0" err="1">
                          <a:ln>
                            <a:noFill/>
                          </a:ln>
                          <a:solidFill>
                            <a:srgbClr val="FFFF00"/>
                          </a:solidFill>
                          <a:effectLst/>
                          <a:latin typeface="Coptic1" pitchFamily="2" charset="0"/>
                          <a:cs typeface="Arial" charset="0"/>
                        </a:rPr>
                        <a:t>pefcon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,ere </a:t>
                      </a:r>
                      <a:r>
                        <a:rPr kumimoji="0" lang="en-US" sz="3400" b="0" i="0" u="none" strike="noStrike" cap="none" normalizeH="0" baseline="0" dirty="0" err="1">
                          <a:ln>
                            <a:noFill/>
                          </a:ln>
                          <a:solidFill>
                            <a:srgbClr val="FFFF00"/>
                          </a:solidFill>
                          <a:effectLst/>
                          <a:latin typeface="Coptic1" pitchFamily="2" charset="0"/>
                          <a:cs typeface="Arial" charset="0"/>
                        </a:rPr>
                        <a:t>pic~nau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m~marturoc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nic</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m~p~neumatikon</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15797" name="Group 21"/>
          <p:cNvGraphicFramePr>
            <a:graphicFrameLocks noGrp="1"/>
          </p:cNvGraphicFramePr>
          <p:nvPr/>
        </p:nvGraphicFramePr>
        <p:xfrm>
          <a:off x="76200" y="152400"/>
          <a:ext cx="8991600" cy="65310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martyrs and fighters: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Abba </a:t>
                      </a:r>
                      <a:r>
                        <a:rPr kumimoji="0" lang="en-US" sz="2800" b="0" i="0" u="none" strike="noStrike" cap="none" normalizeH="0" baseline="0" dirty="0" err="1">
                          <a:ln>
                            <a:noFill/>
                          </a:ln>
                          <a:solidFill>
                            <a:schemeClr val="tx1"/>
                          </a:solidFill>
                          <a:effectLst/>
                          <a:latin typeface="Arial" charset="0"/>
                          <a:cs typeface="Arial" charset="0"/>
                        </a:rPr>
                        <a:t>Kir</a:t>
                      </a:r>
                      <a:r>
                        <a:rPr kumimoji="0" lang="en-US" sz="2800" b="0" i="0" u="none" strike="noStrike" cap="none" normalizeH="0" baseline="0" dirty="0">
                          <a:ln>
                            <a:noFill/>
                          </a:ln>
                          <a:solidFill>
                            <a:schemeClr val="tx1"/>
                          </a:solidFill>
                          <a:effectLst/>
                          <a:latin typeface="Arial" charset="0"/>
                          <a:cs typeface="Arial" charset="0"/>
                        </a:rPr>
                        <a:t> and John, his brother: 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أطلبا عنا أيها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الشهيدان المجاهدان أباكير ويوحنا أخوه ليغفر...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niaylovoroc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m~marturoc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Apakir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Iwann</a:t>
                      </a:r>
                      <a:r>
                        <a:rPr kumimoji="0" lang="en-US" sz="3400" b="0" i="0" u="none" strike="noStrike" cap="none" normalizeH="0" baseline="0" dirty="0">
                          <a:ln>
                            <a:noFill/>
                          </a:ln>
                          <a:solidFill>
                            <a:srgbClr val="FFFF00"/>
                          </a:solidFill>
                          <a:effectLst/>
                          <a:latin typeface="Coptic1" pitchFamily="2" charset="0"/>
                          <a:cs typeface="Arial" charset="0"/>
                        </a:rPr>
                        <a:t>/c </a:t>
                      </a:r>
                      <a:r>
                        <a:rPr kumimoji="0" lang="en-US" sz="3400" b="0" i="0" u="none" strike="noStrike" cap="none" normalizeH="0" baseline="0" dirty="0" err="1">
                          <a:ln>
                            <a:noFill/>
                          </a:ln>
                          <a:solidFill>
                            <a:srgbClr val="FFFF00"/>
                          </a:solidFill>
                          <a:effectLst/>
                          <a:latin typeface="Coptic1" pitchFamily="2" charset="0"/>
                          <a:cs typeface="Arial" charset="0"/>
                        </a:rPr>
                        <a:t>pefcon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utoShape 24">
            <a:hlinkClick r:id="rId3"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5" name="AutoShape 24">
            <a:hlinkClick r:id="rId4"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6" name="Action Button: Custom 5">
            <a:hlinkClick r:id="rId5"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17867" name="Group 43"/>
          <p:cNvGraphicFramePr>
            <a:graphicFrameLocks noGrp="1"/>
          </p:cNvGraphicFramePr>
          <p:nvPr/>
        </p:nvGraphicFramePr>
        <p:xfrm>
          <a:off x="152400" y="1066800"/>
          <a:ext cx="8991600" cy="5230877"/>
        </p:xfrm>
        <a:graphic>
          <a:graphicData uri="http://schemas.openxmlformats.org/drawingml/2006/table">
            <a:tbl>
              <a:tblPr/>
              <a:tblGrid>
                <a:gridCol w="4876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167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Teach me where you are going: </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 Victor my beloved son:</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for the muzzle is on your mouth: and the chains are on your hands.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75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اعلمنى الى أين تذهب.</a:t>
                      </a:r>
                      <a:endParaRPr kumimoji="0" lang="ar-EG"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يا بقطر ابنى الحبيب</a:t>
                      </a:r>
                      <a:endParaRPr kumimoji="0" lang="ar-EG"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واللجام فى فمك</a:t>
                      </a:r>
                      <a:endParaRPr kumimoji="0" lang="ar-EG"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والقيود فى يديك. </a:t>
                      </a:r>
                      <a:endParaRPr kumimoji="0" lang="en-US" sz="30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Matamoi</a:t>
                      </a:r>
                      <a:r>
                        <a:rPr kumimoji="0" lang="en-US" sz="3400" b="0" i="0" u="none" strike="noStrike" cap="none" normalizeH="0" baseline="0" dirty="0">
                          <a:ln>
                            <a:noFill/>
                          </a:ln>
                          <a:solidFill>
                            <a:srgbClr val="FFFF00"/>
                          </a:solidFill>
                          <a:effectLst/>
                          <a:latin typeface="Coptic1" pitchFamily="2" charset="0"/>
                          <a:cs typeface="Arial" charset="0"/>
                        </a:rPr>
                        <a:t> je </a:t>
                      </a:r>
                      <a:r>
                        <a:rPr kumimoji="0" lang="en-US" sz="3400" b="0" i="0" u="none" strike="noStrike" cap="none" normalizeH="0" baseline="0" dirty="0" err="1">
                          <a:ln>
                            <a:noFill/>
                          </a:ln>
                          <a:solidFill>
                            <a:srgbClr val="FFFF00"/>
                          </a:solidFill>
                          <a:effectLst/>
                          <a:latin typeface="Coptic1" pitchFamily="2" charset="0"/>
                          <a:cs typeface="Arial" charset="0"/>
                        </a:rPr>
                        <a:t>k~se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eywn</a:t>
                      </a:r>
                      <a:r>
                        <a:rPr kumimoji="0" lang="en-US" sz="3400" b="0" i="0" u="none" strike="noStrike" cap="none" normalizeH="0" baseline="0" dirty="0">
                          <a:ln>
                            <a:noFill/>
                          </a:ln>
                          <a:solidFill>
                            <a:srgbClr val="FFFF00"/>
                          </a:solidFill>
                          <a:effectLst/>
                          <a:latin typeface="Coptic1" pitchFamily="2" charset="0"/>
                          <a:cs typeface="Arial" charset="0"/>
                        </a:rPr>
                        <a:t>:</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Biktwr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pamenrit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n~s</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 </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ere </a:t>
                      </a:r>
                      <a:r>
                        <a:rPr kumimoji="0" lang="en-US" sz="3400" b="0" i="0" u="none" strike="noStrike" cap="none" normalizeH="0" baseline="0" dirty="0" err="1">
                          <a:ln>
                            <a:noFill/>
                          </a:ln>
                          <a:solidFill>
                            <a:srgbClr val="FFFF00"/>
                          </a:solidFill>
                          <a:effectLst/>
                          <a:latin typeface="Coptic1" pitchFamily="2" charset="0"/>
                          <a:cs typeface="Arial" charset="0"/>
                        </a:rPr>
                        <a:t>pik</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moc</a:t>
                      </a:r>
                      <a:r>
                        <a:rPr kumimoji="0" lang="en-US" sz="3400" b="0" i="0" u="none" strike="noStrike" cap="none" normalizeH="0" baseline="0" dirty="0">
                          <a:ln>
                            <a:noFill/>
                          </a:ln>
                          <a:solidFill>
                            <a:srgbClr val="FFFF00"/>
                          </a:solidFill>
                          <a:effectLst/>
                          <a:latin typeface="Coptic1" pitchFamily="2" charset="0"/>
                          <a:cs typeface="Arial" charset="0"/>
                        </a:rPr>
                        <a:t> ,/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rwk</a:t>
                      </a:r>
                      <a:r>
                        <a:rPr kumimoji="0" lang="en-US" sz="3400" b="0" i="0" u="none" strike="noStrike" cap="none" normalizeH="0" baseline="0" dirty="0">
                          <a:ln>
                            <a:noFill/>
                          </a:ln>
                          <a:solidFill>
                            <a:srgbClr val="FFFF00"/>
                          </a:solidFill>
                          <a:effectLst/>
                          <a:latin typeface="Coptic1" pitchFamily="2" charset="0"/>
                          <a:cs typeface="Arial" charset="0"/>
                        </a:rPr>
                        <a:t>: </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ere </a:t>
                      </a:r>
                      <a:r>
                        <a:rPr kumimoji="0" lang="en-US" sz="3400" b="0" i="0" u="none" strike="noStrike" cap="none" normalizeH="0" baseline="0" dirty="0" err="1">
                          <a:ln>
                            <a:noFill/>
                          </a:ln>
                          <a:solidFill>
                            <a:srgbClr val="FFFF00"/>
                          </a:solidFill>
                          <a:effectLst/>
                          <a:latin typeface="Coptic1" pitchFamily="2" charset="0"/>
                          <a:cs typeface="Arial" charset="0"/>
                        </a:rPr>
                        <a:t>nipd</a:t>
                      </a:r>
                      <a:r>
                        <a:rPr kumimoji="0" lang="en-US" sz="3400" b="0" i="0" u="none" strike="noStrike" cap="none" normalizeH="0" baseline="0" dirty="0">
                          <a:ln>
                            <a:noFill/>
                          </a:ln>
                          <a:solidFill>
                            <a:srgbClr val="FFFF00"/>
                          </a:solidFill>
                          <a:effectLst/>
                          <a:latin typeface="Coptic1" pitchFamily="2" charset="0"/>
                          <a:cs typeface="Arial" charset="0"/>
                        </a:rPr>
                        <a:t>/c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nekjij</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1758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517853" name="Group 29"/>
          <p:cNvGraphicFramePr>
            <a:graphicFrameLocks noGrp="1"/>
          </p:cNvGraphicFramePr>
          <p:nvPr/>
        </p:nvGraphicFramePr>
        <p:xfrm>
          <a:off x="0" y="76200"/>
          <a:ext cx="9067800" cy="822960"/>
        </p:xfrm>
        <a:graphic>
          <a:graphicData uri="http://schemas.openxmlformats.org/drawingml/2006/table">
            <a:tbl>
              <a:tblPr/>
              <a:tblGrid>
                <a:gridCol w="3581400">
                  <a:extLst>
                    <a:ext uri="{9D8B030D-6E8A-4147-A177-3AD203B41FA5}">
                      <a16:colId xmlns:a16="http://schemas.microsoft.com/office/drawing/2014/main" val="20000"/>
                    </a:ext>
                  </a:extLst>
                </a:gridCol>
                <a:gridCol w="1782763">
                  <a:extLst>
                    <a:ext uri="{9D8B030D-6E8A-4147-A177-3AD203B41FA5}">
                      <a16:colId xmlns:a16="http://schemas.microsoft.com/office/drawing/2014/main" val="20001"/>
                    </a:ext>
                  </a:extLst>
                </a:gridCol>
                <a:gridCol w="3703637">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ABBA VICTOR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 الشهيد </a:t>
                      </a:r>
                      <a:r>
                        <a:rPr kumimoji="0" lang="ar-SA" sz="3000" b="0" i="0" u="none" strike="noStrike" cap="none" normalizeH="0" baseline="0">
                          <a:ln>
                            <a:noFill/>
                          </a:ln>
                          <a:solidFill>
                            <a:schemeClr val="tx1"/>
                          </a:solidFill>
                          <a:effectLst/>
                          <a:latin typeface="Arial" charset="0"/>
                          <a:cs typeface="Arial" charset="0"/>
                        </a:rPr>
                        <a:t>بقطر </a:t>
                      </a:r>
                      <a:endParaRPr kumimoji="0" lang="en-CA" sz="30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19899" name="Group 27"/>
          <p:cNvGraphicFramePr>
            <a:graphicFrameLocks noGrp="1"/>
          </p:cNvGraphicFramePr>
          <p:nvPr/>
        </p:nvGraphicFramePr>
        <p:xfrm>
          <a:off x="76200" y="152400"/>
          <a:ext cx="8991600" cy="65310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said, “I am going to the land: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Egypt to </a:t>
                      </a:r>
                      <a:r>
                        <a:rPr kumimoji="0" lang="en-US" sz="2800" b="0" i="0" u="none" strike="noStrike" cap="none" normalizeH="0" baseline="0" dirty="0" err="1">
                          <a:ln>
                            <a:noFill/>
                          </a:ln>
                          <a:solidFill>
                            <a:schemeClr val="tx1"/>
                          </a:solidFill>
                          <a:effectLst/>
                          <a:latin typeface="Arial" charset="0"/>
                          <a:cs typeface="Arial" charset="0"/>
                        </a:rPr>
                        <a:t>Armenius</a:t>
                      </a:r>
                      <a:r>
                        <a:rPr kumimoji="0" lang="en-US" sz="2800" b="0" i="0" u="none" strike="noStrike" cap="none" normalizeH="0" baseline="0" dirty="0">
                          <a:ln>
                            <a:noFill/>
                          </a:ln>
                          <a:solidFill>
                            <a:schemeClr val="tx1"/>
                          </a:solidFill>
                          <a:effectLst/>
                          <a:latin typeface="Arial" charset="0"/>
                          <a:cs typeface="Arial" charset="0"/>
                        </a:rPr>
                        <a:t>: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300" b="0" i="0" u="none" strike="noStrike" cap="none" normalizeH="0" baseline="0" dirty="0">
                          <a:ln>
                            <a:noFill/>
                          </a:ln>
                          <a:solidFill>
                            <a:schemeClr val="tx1"/>
                          </a:solidFill>
                          <a:effectLst/>
                          <a:latin typeface="Arial" charset="0"/>
                          <a:cs typeface="Arial" charset="0"/>
                        </a:rPr>
                        <a:t>that I may die in the name of my Savior: </a:t>
                      </a:r>
                      <a:endParaRPr kumimoji="0" lang="ar-EG" sz="23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me my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قال أنا ذاهب الى اقليم مصر الى أرمانيوس </a:t>
                      </a:r>
                      <a:r>
                        <a:rPr kumimoji="0" lang="ar-SA" sz="3000" b="0" i="0" u="none" strike="noStrike" cap="none" normalizeH="0" baseline="0">
                          <a:ln>
                            <a:noFill/>
                          </a:ln>
                          <a:solidFill>
                            <a:schemeClr val="tx1"/>
                          </a:solidFill>
                          <a:effectLst/>
                          <a:latin typeface="Arial" charset="0"/>
                          <a:cs typeface="Arial" charset="0"/>
                        </a:rPr>
                        <a:t>لأموت على اسم مخلصى </a:t>
                      </a:r>
                      <a:endParaRPr kumimoji="0" lang="ar-EG"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ليغفر لى خطاياى.</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Pejaf</a:t>
                      </a:r>
                      <a:r>
                        <a:rPr kumimoji="0" lang="en-US" sz="3400" b="0" i="0" u="none" strike="noStrike" cap="none" normalizeH="0" baseline="0" dirty="0">
                          <a:ln>
                            <a:noFill/>
                          </a:ln>
                          <a:solidFill>
                            <a:srgbClr val="FFFF00"/>
                          </a:solidFill>
                          <a:effectLst/>
                          <a:latin typeface="Coptic1" pitchFamily="2" charset="0"/>
                          <a:cs typeface="Arial" charset="0"/>
                        </a:rPr>
                        <a:t> je ]se </a:t>
                      </a:r>
                      <a:r>
                        <a:rPr kumimoji="0" lang="en-US" sz="3400" b="0" i="0" u="none" strike="noStrike" cap="none" normalizeH="0" baseline="0" dirty="0" err="1">
                          <a:ln>
                            <a:noFill/>
                          </a:ln>
                          <a:solidFill>
                            <a:srgbClr val="FFFF00"/>
                          </a:solidFill>
                          <a:effectLst/>
                          <a:latin typeface="Coptic1" pitchFamily="2" charset="0"/>
                          <a:cs typeface="Arial" charset="0"/>
                        </a:rPr>
                        <a:t>e~t~,wra</a:t>
                      </a:r>
                      <a:r>
                        <a:rPr kumimoji="0" lang="en-US" sz="3400" b="0" i="0" u="none" strike="noStrike" cap="none" normalizeH="0" baseline="0" dirty="0">
                          <a:ln>
                            <a:noFill/>
                          </a:ln>
                          <a:solidFill>
                            <a:srgbClr val="FFFF00"/>
                          </a:solidFill>
                          <a:effectLst/>
                          <a:latin typeface="Coptic1" pitchFamily="2" charset="0"/>
                          <a:cs typeface="Arial" charset="0"/>
                        </a:rPr>
                        <a:t>: </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n~&lt;/mi </a:t>
                      </a:r>
                      <a:r>
                        <a:rPr kumimoji="0" lang="en-US" sz="3400" b="0" i="0" u="none" strike="noStrike" cap="none" normalizeH="0" baseline="0" dirty="0" err="1">
                          <a:ln>
                            <a:noFill/>
                          </a:ln>
                          <a:solidFill>
                            <a:srgbClr val="FFFF00"/>
                          </a:solidFill>
                          <a:effectLst/>
                          <a:latin typeface="Coptic1" pitchFamily="2" charset="0"/>
                          <a:cs typeface="Arial" charset="0"/>
                        </a:rPr>
                        <a:t>e~ratf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n~Armenioc</a:t>
                      </a:r>
                      <a:r>
                        <a:rPr kumimoji="0" lang="en-US" sz="3400" b="0" i="0" u="none" strike="noStrike" cap="none" normalizeH="0" baseline="0" dirty="0">
                          <a:ln>
                            <a:noFill/>
                          </a:ln>
                          <a:solidFill>
                            <a:srgbClr val="FFFF00"/>
                          </a:solidFill>
                          <a:effectLst/>
                          <a:latin typeface="Coptic1" pitchFamily="2" charset="0"/>
                          <a:cs typeface="Arial" charset="0"/>
                        </a:rPr>
                        <a:t>: </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n~tamou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v~ran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m~Pacwt</a:t>
                      </a:r>
                      <a:r>
                        <a:rPr kumimoji="0" lang="en-US" sz="3400" b="0" i="0" u="none" strike="noStrike" cap="none" normalizeH="0" baseline="0" dirty="0">
                          <a:ln>
                            <a:noFill/>
                          </a:ln>
                          <a:solidFill>
                            <a:srgbClr val="FFFF00"/>
                          </a:solidFill>
                          <a:effectLst/>
                          <a:latin typeface="Coptic1" pitchFamily="2" charset="0"/>
                          <a:cs typeface="Arial" charset="0"/>
                        </a:rPr>
                        <a:t>/r:</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nanobi</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21944" name="Group 24"/>
          <p:cNvGraphicFramePr>
            <a:graphicFrameLocks noGrp="1"/>
          </p:cNvGraphicFramePr>
          <p:nvPr/>
        </p:nvGraphicFramePr>
        <p:xfrm>
          <a:off x="76200" y="152400"/>
          <a:ext cx="8991600" cy="6604191"/>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After that month: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Victor my beloved son: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 am prepared to marry you:</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give you many riches.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من بعد هذا الشهر يابقطر ابنى الحبيب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أنا مستعدة لعمل عرسك ولأعطيك أموالا كثيرة.</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Pia~bot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menenca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vai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Biktwr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pamenrit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n~s</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cebtwt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e~i~ri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n~tekselet</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n~hanm</a:t>
                      </a:r>
                      <a:r>
                        <a:rPr kumimoji="0" lang="en-US" sz="3400" b="0" i="0" u="none" strike="noStrike" cap="none" normalizeH="0" baseline="0" dirty="0">
                          <a:ln>
                            <a:noFill/>
                          </a:ln>
                          <a:solidFill>
                            <a:srgbClr val="FFFF00"/>
                          </a:solidFill>
                          <a:effectLst/>
                          <a:latin typeface="Coptic1" pitchFamily="2" charset="0"/>
                          <a:cs typeface="Arial" charset="0"/>
                        </a:rPr>
                        <a:t>/s </a:t>
                      </a:r>
                      <a:r>
                        <a:rPr kumimoji="0" lang="en-US" sz="3400" b="0" i="0" u="none" strike="noStrike" cap="none" normalizeH="0" baseline="0" dirty="0" err="1">
                          <a:ln>
                            <a:noFill/>
                          </a:ln>
                          <a:solidFill>
                            <a:srgbClr val="FFFF00"/>
                          </a:solidFill>
                          <a:effectLst/>
                          <a:latin typeface="Coptic1" pitchFamily="2" charset="0"/>
                          <a:cs typeface="Arial" charset="0"/>
                        </a:rPr>
                        <a:t>n~,~r</a:t>
                      </a:r>
                      <a:r>
                        <a:rPr kumimoji="0" lang="en-US" sz="3400" b="0" i="0" u="none" strike="noStrike" cap="none" normalizeH="0" baseline="0" dirty="0">
                          <a:ln>
                            <a:noFill/>
                          </a:ln>
                          <a:solidFill>
                            <a:srgbClr val="FFFF00"/>
                          </a:solidFill>
                          <a:effectLst/>
                          <a:latin typeface="Coptic1" pitchFamily="2" charset="0"/>
                          <a:cs typeface="Arial" charset="0"/>
                        </a:rPr>
                        <a:t>/ma </a:t>
                      </a:r>
                      <a:r>
                        <a:rPr kumimoji="0" lang="en-US" sz="3400" b="0" i="0" u="none" strike="noStrike" cap="none" normalizeH="0" baseline="0" dirty="0" err="1">
                          <a:ln>
                            <a:noFill/>
                          </a:ln>
                          <a:solidFill>
                            <a:srgbClr val="FFFF00"/>
                          </a:solidFill>
                          <a:effectLst/>
                          <a:latin typeface="Coptic1" pitchFamily="2" charset="0"/>
                          <a:cs typeface="Arial" charset="0"/>
                        </a:rPr>
                        <a:t>nak</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23995" name="Group 27"/>
          <p:cNvGraphicFramePr>
            <a:graphicFrameLocks noGrp="1"/>
          </p:cNvGraphicFramePr>
          <p:nvPr/>
        </p:nvGraphicFramePr>
        <p:xfrm>
          <a:off x="76200" y="152400"/>
          <a:ext cx="8991600" cy="659199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300" b="0" i="0" u="none" strike="noStrike" cap="none" normalizeH="0" baseline="0" dirty="0">
                          <a:ln>
                            <a:noFill/>
                          </a:ln>
                          <a:solidFill>
                            <a:schemeClr val="tx1"/>
                          </a:solidFill>
                          <a:effectLst/>
                          <a:latin typeface="Arial" charset="0"/>
                          <a:cs typeface="Arial" charset="0"/>
                        </a:rPr>
                        <a:t>My time and my wedding is coming: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Martha, my beloved mother: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my bride is the church: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my bridegroom is my Savior.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ان زمانى وعرسى صائر</a:t>
                      </a:r>
                      <a:r>
                        <a:rPr kumimoji="0" lang="ar-SA" sz="3200" b="0" i="0" u="none" strike="noStrike" cap="none" normalizeH="0" baseline="0">
                          <a:ln>
                            <a:noFill/>
                          </a:ln>
                          <a:solidFill>
                            <a:schemeClr val="tx1"/>
                          </a:solidFill>
                          <a:effectLst/>
                          <a:latin typeface="Arial" charset="0"/>
                          <a:cs typeface="Arial" charset="0"/>
                        </a:rPr>
                        <a:t>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مرثا أمى الحبيبة. عروسى هى الكنيسة وعريسى هو مخلصى.</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Pac/</a:t>
                      </a:r>
                      <a:r>
                        <a:rPr kumimoji="0" lang="en-US" sz="3400" b="0" i="0" u="none" strike="noStrike" cap="none" normalizeH="0" baseline="0" dirty="0" err="1">
                          <a:ln>
                            <a:noFill/>
                          </a:ln>
                          <a:solidFill>
                            <a:srgbClr val="FFFF00"/>
                          </a:solidFill>
                          <a:effectLst/>
                          <a:latin typeface="Coptic1" pitchFamily="2" charset="0"/>
                          <a:cs typeface="Arial" charset="0"/>
                        </a:rPr>
                        <a: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anok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taselet</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Marya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tamenri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taselet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ekk~l</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cia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papatselet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Pacwt</a:t>
                      </a:r>
                      <a:r>
                        <a:rPr kumimoji="0" lang="en-US" sz="3400" b="0" i="0" u="none" strike="noStrike" cap="none" normalizeH="0" baseline="0" dirty="0">
                          <a:ln>
                            <a:noFill/>
                          </a:ln>
                          <a:solidFill>
                            <a:srgbClr val="FFFF00"/>
                          </a:solidFill>
                          <a:effectLst/>
                          <a:latin typeface="Coptic1" pitchFamily="2" charset="0"/>
                          <a:cs typeface="Arial" charset="0"/>
                        </a:rPr>
                        <a:t>/r.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26041" name="Group 25"/>
          <p:cNvGraphicFramePr>
            <a:graphicFrameLocks noGrp="1"/>
          </p:cNvGraphicFramePr>
          <p:nvPr/>
        </p:nvGraphicFramePr>
        <p:xfrm>
          <a:off x="76200" y="152400"/>
          <a:ext cx="8991600" cy="647007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Hail to you, O martyr: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of Our Lord Jesus Christ: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Hail to the courageous hero:</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the saint, Abba Victor.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السلام لك يا شهيد</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ربنا يسوع المسيح </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السلام للشجاع القوى القديس أبا بقطر.</a:t>
                      </a:r>
                      <a:endParaRPr kumimoji="0" lang="en-CA" sz="30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&lt;ere </a:t>
                      </a:r>
                      <a:r>
                        <a:rPr kumimoji="0" lang="en-US" sz="3400" b="0" i="0" u="none" strike="noStrike" cap="none" normalizeH="0" baseline="0" dirty="0" err="1">
                          <a:ln>
                            <a:noFill/>
                          </a:ln>
                          <a:solidFill>
                            <a:srgbClr val="FFFF00"/>
                          </a:solidFill>
                          <a:effectLst/>
                          <a:latin typeface="Coptic1" pitchFamily="2" charset="0"/>
                          <a:cs typeface="Arial" charset="0"/>
                        </a:rPr>
                        <a:t>nak</a:t>
                      </a:r>
                      <a:r>
                        <a:rPr kumimoji="0" lang="en-US" sz="3400" b="0" i="0" u="none" strike="noStrike" cap="none" normalizeH="0" baseline="0" dirty="0">
                          <a:ln>
                            <a:noFill/>
                          </a:ln>
                          <a:solidFill>
                            <a:srgbClr val="FFFF00"/>
                          </a:solidFill>
                          <a:effectLst/>
                          <a:latin typeface="Coptic1" pitchFamily="2" charset="0"/>
                          <a:cs typeface="Arial" charset="0"/>
                        </a:rPr>
                        <a:t> w~ </a:t>
                      </a:r>
                      <a:r>
                        <a:rPr kumimoji="0" lang="en-US" sz="3400" b="0" i="0" u="none" strike="noStrike" cap="none" normalizeH="0" baseline="0" dirty="0" err="1">
                          <a:ln>
                            <a:noFill/>
                          </a:ln>
                          <a:solidFill>
                            <a:srgbClr val="FFFF00"/>
                          </a:solidFill>
                          <a:effectLst/>
                          <a:latin typeface="Coptic1" pitchFamily="2" charset="0"/>
                          <a:cs typeface="Arial" charset="0"/>
                        </a:rPr>
                        <a:t>pimarturoc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pen[</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I/#c#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,ere </a:t>
                      </a:r>
                      <a:r>
                        <a:rPr kumimoji="0" lang="en-US" sz="3400" b="0" i="0" u="none" strike="noStrike" cap="none" normalizeH="0" baseline="0" dirty="0" err="1">
                          <a:ln>
                            <a:noFill/>
                          </a:ln>
                          <a:solidFill>
                            <a:srgbClr val="FFFF00"/>
                          </a:solidFill>
                          <a:effectLst/>
                          <a:latin typeface="Coptic1" pitchFamily="2" charset="0"/>
                          <a:cs typeface="Arial" charset="0"/>
                        </a:rPr>
                        <a:t>piswij</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n~genneoc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pia~gioc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apa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Biktwr</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532765" name="Group 29"/>
          <p:cNvGraphicFramePr>
            <a:graphicFrameLocks noGrp="1"/>
          </p:cNvGraphicFramePr>
          <p:nvPr/>
        </p:nvGraphicFramePr>
        <p:xfrm>
          <a:off x="76200" y="112713"/>
          <a:ext cx="8991600" cy="4151440"/>
        </p:xfrm>
        <a:graphic>
          <a:graphicData uri="http://schemas.openxmlformats.org/drawingml/2006/table">
            <a:tbl>
              <a:tblPr/>
              <a:tblGrid>
                <a:gridCol w="51054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2097088">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Et son partenaire dans le ministère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Notre saint père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400" b="0" i="0" u="none" strike="noStrike" cap="none" normalizeH="0" baseline="0" dirty="0" err="1">
                          <a:ln>
                            <a:noFill/>
                          </a:ln>
                          <a:solidFill>
                            <a:schemeClr val="tx1"/>
                          </a:solidFill>
                          <a:effectLst/>
                          <a:latin typeface="Arial" charset="0"/>
                          <a:cs typeface="Arial" charset="0"/>
                        </a:rPr>
                        <a:t>Abba</a:t>
                      </a:r>
                      <a:r>
                        <a:rPr kumimoji="0" lang="fr-CA" sz="2400" b="0" i="0" u="none" strike="noStrike" cap="none" normalizeH="0" baseline="0" dirty="0">
                          <a:ln>
                            <a:noFill/>
                          </a:ln>
                          <a:solidFill>
                            <a:schemeClr val="tx1"/>
                          </a:solidFill>
                          <a:effectLst/>
                          <a:latin typeface="Arial" charset="0"/>
                          <a:cs typeface="Arial" charset="0"/>
                        </a:rPr>
                        <a:t> (….) l’évêque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Confirme-le sur son siège </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وشريكه في الخدمة </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ابانا القديس البار</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أنبا(...) الاسقف</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 ثبته علي كرسيه.</a:t>
                      </a:r>
                      <a:endParaRPr kumimoji="0" lang="en-CA"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36625">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rgbClr val="FFFF00"/>
                          </a:solidFill>
                          <a:effectLst/>
                          <a:latin typeface="Coptic1" pitchFamily="2" charset="0"/>
                          <a:cs typeface="Arial" charset="0"/>
                        </a:rPr>
                        <a:t>Nem</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pefkes~v</a:t>
                      </a:r>
                      <a:r>
                        <a:rPr kumimoji="0" lang="en-US" sz="2800" b="0" i="0" u="none" strike="noStrike" cap="none" normalizeH="0" baseline="0" dirty="0">
                          <a:ln>
                            <a:noFill/>
                          </a:ln>
                          <a:solidFill>
                            <a:srgbClr val="FFFF00"/>
                          </a:solidFill>
                          <a:effectLst/>
                          <a:latin typeface="Coptic1" pitchFamily="2" charset="0"/>
                          <a:cs typeface="Arial" charset="0"/>
                        </a:rPr>
                        <a:t>/r </a:t>
                      </a:r>
                      <a:r>
                        <a:rPr kumimoji="0" lang="en-US" sz="2800" b="0" i="0" u="none" strike="noStrike" cap="none" normalizeH="0" baseline="0" dirty="0" err="1">
                          <a:ln>
                            <a:noFill/>
                          </a:ln>
                          <a:solidFill>
                            <a:srgbClr val="FFFF00"/>
                          </a:solidFill>
                          <a:effectLst/>
                          <a:latin typeface="Coptic1" pitchFamily="2" charset="0"/>
                          <a:cs typeface="Arial" charset="0"/>
                        </a:rPr>
                        <a:t>n~litourgoc</a:t>
                      </a:r>
                      <a:endParaRPr kumimoji="0" lang="en-US" sz="28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rgbClr val="FFFF00"/>
                          </a:solidFill>
                          <a:effectLst/>
                          <a:latin typeface="Coptic1" pitchFamily="2" charset="0"/>
                          <a:cs typeface="Arial" charset="0"/>
                        </a:rPr>
                        <a:t>peniwt</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eyouab</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n~dikeoc</a:t>
                      </a:r>
                      <a:r>
                        <a:rPr kumimoji="0" lang="en-US" sz="2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rgbClr val="FFFF00"/>
                          </a:solidFill>
                          <a:effectLst/>
                          <a:latin typeface="Coptic1" pitchFamily="2" charset="0"/>
                          <a:cs typeface="Arial" charset="0"/>
                        </a:rPr>
                        <a:t>abba</a:t>
                      </a:r>
                      <a:r>
                        <a:rPr kumimoji="0" lang="en-US" sz="2800" b="0" i="0" u="none" strike="noStrike" cap="none" normalizeH="0" baseline="0" dirty="0">
                          <a:ln>
                            <a:noFill/>
                          </a:ln>
                          <a:solidFill>
                            <a:srgbClr val="FFFF00"/>
                          </a:solidFill>
                          <a:effectLst/>
                          <a:latin typeface="Coptic1" pitchFamily="2" charset="0"/>
                          <a:cs typeface="Arial" charset="0"/>
                        </a:rPr>
                        <a:t> ….. </a:t>
                      </a:r>
                      <a:r>
                        <a:rPr kumimoji="0" lang="en-US" sz="2800" b="0" i="0" u="none" strike="noStrike" cap="none" normalizeH="0" baseline="0" dirty="0" err="1">
                          <a:ln>
                            <a:noFill/>
                          </a:ln>
                          <a:solidFill>
                            <a:srgbClr val="FFFF00"/>
                          </a:solidFill>
                          <a:effectLst/>
                          <a:latin typeface="Coptic1" pitchFamily="2" charset="0"/>
                          <a:cs typeface="Arial" charset="0"/>
                        </a:rPr>
                        <a:t>pie~pickopoc</a:t>
                      </a:r>
                      <a:r>
                        <a:rPr kumimoji="0" lang="en-US" sz="2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rgbClr val="FFFF00"/>
                          </a:solidFill>
                          <a:effectLst/>
                          <a:latin typeface="Coptic1" pitchFamily="2" charset="0"/>
                          <a:cs typeface="Arial" charset="0"/>
                        </a:rPr>
                        <a:t>matajrof</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hijen</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pefy~ronoc</a:t>
                      </a:r>
                      <a:r>
                        <a:rPr kumimoji="0" lang="en-US" sz="28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28090" name="Group 26"/>
          <p:cNvGraphicFramePr>
            <a:graphicFrameLocks noGrp="1"/>
          </p:cNvGraphicFramePr>
          <p:nvPr/>
        </p:nvGraphicFramePr>
        <p:xfrm>
          <a:off x="76200" y="152400"/>
          <a:ext cx="8991600" cy="64548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Pray to the Lord on our behalf:</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O saint, Abba Victor: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remember us before our Lord: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أطلب عنا </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أيها</a:t>
                      </a:r>
                      <a:r>
                        <a:rPr kumimoji="0" lang="en-US" sz="3000" b="0" i="0" u="none" strike="noStrike" cap="none" normalizeH="0" baseline="0">
                          <a:ln>
                            <a:noFill/>
                          </a:ln>
                          <a:solidFill>
                            <a:schemeClr val="tx1"/>
                          </a:solidFill>
                          <a:effectLst/>
                          <a:latin typeface="Arial" charset="0"/>
                          <a:cs typeface="Arial" charset="0"/>
                        </a:rPr>
                        <a:t> </a:t>
                      </a:r>
                      <a:r>
                        <a:rPr kumimoji="0" lang="ar-SA" sz="3000" b="0" i="0" u="none" strike="noStrike" cap="none" normalizeH="0" baseline="0">
                          <a:ln>
                            <a:noFill/>
                          </a:ln>
                          <a:solidFill>
                            <a:schemeClr val="tx1"/>
                          </a:solidFill>
                          <a:effectLst/>
                          <a:latin typeface="Arial" charset="0"/>
                          <a:cs typeface="Arial" charset="0"/>
                        </a:rPr>
                        <a:t>القديس أبا بقطر اذكرنا قدام الرب</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ليغفر...</a:t>
                      </a:r>
                      <a:endParaRPr kumimoji="0" lang="en-CA" sz="30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pia~gioc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apa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Biktwr</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aripenmeui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qat~h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m~Pen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utoShape 24">
            <a:hlinkClick r:id="rId3"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5" name="AutoShape 24">
            <a:hlinkClick r:id="rId4"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6" name="Action Button: Custom 5">
            <a:hlinkClick r:id="rId5"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30165" name="Group 53"/>
          <p:cNvGraphicFramePr>
            <a:graphicFrameLocks noGrp="1"/>
          </p:cNvGraphicFramePr>
          <p:nvPr/>
        </p:nvGraphicFramePr>
        <p:xfrm>
          <a:off x="152400" y="990600"/>
          <a:ext cx="8991600" cy="5025772"/>
        </p:xfrm>
        <a:graphic>
          <a:graphicData uri="http://schemas.openxmlformats.org/drawingml/2006/table">
            <a:tbl>
              <a:tblPr/>
              <a:tblGrid>
                <a:gridCol w="49530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tblGrid>
              <a:tr h="167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The first holy martyr: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who was truly perfected: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on the mountain of </a:t>
                      </a:r>
                      <a:r>
                        <a:rPr kumimoji="0" lang="en-US" sz="2500" b="0" i="0" u="none" strike="noStrike" cap="none" normalizeH="0" baseline="0" dirty="0" err="1">
                          <a:ln>
                            <a:noFill/>
                          </a:ln>
                          <a:solidFill>
                            <a:schemeClr val="tx1"/>
                          </a:solidFill>
                          <a:effectLst/>
                          <a:latin typeface="Arial" charset="0"/>
                          <a:cs typeface="Arial" charset="0"/>
                        </a:rPr>
                        <a:t>Shiheet</a:t>
                      </a:r>
                      <a:r>
                        <a:rPr kumimoji="0" lang="en-US" sz="25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is our holy father, Abba Moses.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75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الشهيد الأول القديس</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الذى كمل حسنا </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فى جبل شيهات ه</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وأبونا القديس أنبا موسى. </a:t>
                      </a:r>
                      <a:endParaRPr kumimoji="0" lang="en-US" sz="30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Pisorp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m~marturoc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etafjwk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n~kalwc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pitwou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Sih</a:t>
                      </a:r>
                      <a:r>
                        <a:rPr kumimoji="0" lang="en-US" sz="3400" b="0" i="0" u="none" strike="noStrike" cap="none" normalizeH="0" baseline="0" dirty="0">
                          <a:ln>
                            <a:noFill/>
                          </a:ln>
                          <a:solidFill>
                            <a:srgbClr val="FFFF00"/>
                          </a:solidFill>
                          <a:effectLst/>
                          <a:latin typeface="Coptic1" pitchFamily="2" charset="0"/>
                          <a:cs typeface="Arial" charset="0"/>
                        </a:rPr>
                        <a:t>/t: </a:t>
                      </a:r>
                    </a:p>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Mwc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1758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530163" name="Group 51"/>
          <p:cNvGraphicFramePr>
            <a:graphicFrameLocks noGrp="1"/>
          </p:cNvGraphicFramePr>
          <p:nvPr/>
        </p:nvGraphicFramePr>
        <p:xfrm>
          <a:off x="0" y="76200"/>
          <a:ext cx="9067800" cy="829056"/>
        </p:xfrm>
        <a:graphic>
          <a:graphicData uri="http://schemas.openxmlformats.org/drawingml/2006/table">
            <a:tbl>
              <a:tblPr/>
              <a:tblGrid>
                <a:gridCol w="4038600">
                  <a:extLst>
                    <a:ext uri="{9D8B030D-6E8A-4147-A177-3AD203B41FA5}">
                      <a16:colId xmlns:a16="http://schemas.microsoft.com/office/drawing/2014/main" val="20000"/>
                    </a:ext>
                  </a:extLst>
                </a:gridCol>
                <a:gridCol w="1325563">
                  <a:extLst>
                    <a:ext uri="{9D8B030D-6E8A-4147-A177-3AD203B41FA5}">
                      <a16:colId xmlns:a16="http://schemas.microsoft.com/office/drawing/2014/main" val="20001"/>
                    </a:ext>
                  </a:extLst>
                </a:gridCol>
                <a:gridCol w="3703637">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1" i="0" u="none" strike="noStrike" cap="none" normalizeH="0" baseline="0">
                          <a:ln>
                            <a:noFill/>
                          </a:ln>
                          <a:solidFill>
                            <a:schemeClr val="tx1"/>
                          </a:solidFill>
                          <a:effectLst/>
                          <a:latin typeface="Arial" charset="0"/>
                          <a:cs typeface="Arial" charset="0"/>
                        </a:rPr>
                        <a:t>DOXOLOGY FOR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1" i="0" u="none" strike="noStrike" cap="none" normalizeH="0" baseline="0">
                          <a:ln>
                            <a:noFill/>
                          </a:ln>
                          <a:solidFill>
                            <a:schemeClr val="tx1"/>
                          </a:solidFill>
                          <a:effectLst/>
                          <a:latin typeface="Arial" charset="0"/>
                          <a:cs typeface="Arial" charset="0"/>
                        </a:rPr>
                        <a:t>SAINT MOSES THE STRONG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 </a:t>
                      </a:r>
                      <a:r>
                        <a:rPr kumimoji="0" lang="ar-SA" sz="2400" b="1" i="0" u="none" strike="noStrike" cap="none" normalizeH="0" baseline="0">
                          <a:ln>
                            <a:noFill/>
                          </a:ln>
                          <a:solidFill>
                            <a:schemeClr val="tx1"/>
                          </a:solidFill>
                          <a:effectLst/>
                          <a:latin typeface="Arial" charset="0"/>
                          <a:cs typeface="Arial" charset="0"/>
                        </a:rPr>
                        <a:t>القديس أنبا موسى</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568338" name="Picture 26" descr="st"/>
          <p:cNvPicPr>
            <a:picLocks noChangeAspect="1" noChangeArrowheads="1"/>
          </p:cNvPicPr>
          <p:nvPr/>
        </p:nvPicPr>
        <p:blipFill>
          <a:blip r:embed="rId3" cstate="print"/>
          <a:srcRect/>
          <a:stretch>
            <a:fillRect/>
          </a:stretch>
        </p:blipFill>
        <p:spPr bwMode="auto">
          <a:xfrm>
            <a:off x="7750175" y="2819400"/>
            <a:ext cx="1393825" cy="1828800"/>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32185" name="Group 25"/>
          <p:cNvGraphicFramePr>
            <a:graphicFrameLocks noGrp="1"/>
          </p:cNvGraphicFramePr>
          <p:nvPr/>
        </p:nvGraphicFramePr>
        <p:xfrm>
          <a:off x="76200" y="152400"/>
          <a:ext cx="8991600" cy="659199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He became a fighter: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whom the demons fear: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he stood on the rock: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as in the type of the cross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لأنه صار محاربا. مخوفا ضد الشياطين. ووقف على الصخرة كمثال الصليب.</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Afswpi</a:t>
                      </a:r>
                      <a:r>
                        <a:rPr kumimoji="0" lang="en-US" sz="3400" b="0" i="0" u="none" strike="noStrike" cap="none" normalizeH="0" baseline="0" dirty="0">
                          <a:ln>
                            <a:noFill/>
                          </a:ln>
                          <a:solidFill>
                            <a:srgbClr val="FFFF00"/>
                          </a:solidFill>
                          <a:effectLst/>
                          <a:latin typeface="Coptic1" pitchFamily="2" charset="0"/>
                          <a:cs typeface="Arial" charset="0"/>
                        </a:rPr>
                        <a:t> gar </a:t>
                      </a:r>
                      <a:r>
                        <a:rPr kumimoji="0" lang="en-US" sz="3400" b="0" i="0" u="none" strike="noStrike" cap="none" normalizeH="0" baseline="0" dirty="0" err="1">
                          <a:ln>
                            <a:noFill/>
                          </a:ln>
                          <a:solidFill>
                            <a:srgbClr val="FFFF00"/>
                          </a:solidFill>
                          <a:effectLst/>
                          <a:latin typeface="Coptic1" pitchFamily="2" charset="0"/>
                          <a:cs typeface="Arial" charset="0"/>
                        </a:rPr>
                        <a:t>n~ouref</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efoi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n~ho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oube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nidemwn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afo~hi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e~ratf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hijen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petra</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kata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p~tupoc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m~pic~tauroc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69352" name="Picture 14" descr="st"/>
          <p:cNvPicPr>
            <a:picLocks noChangeAspect="1" noChangeArrowheads="1"/>
          </p:cNvPicPr>
          <p:nvPr/>
        </p:nvPicPr>
        <p:blipFill>
          <a:blip r:embed="rId3" cstate="print"/>
          <a:srcRect/>
          <a:stretch>
            <a:fillRect/>
          </a:stretch>
        </p:blipFill>
        <p:spPr bwMode="auto">
          <a:xfrm>
            <a:off x="304800" y="4800600"/>
            <a:ext cx="1393825" cy="1828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34232" name="Group 24"/>
          <p:cNvGraphicFramePr>
            <a:graphicFrameLocks noGrp="1"/>
          </p:cNvGraphicFramePr>
          <p:nvPr/>
        </p:nvGraphicFramePr>
        <p:xfrm>
          <a:off x="76200" y="152400"/>
          <a:ext cx="8991600" cy="65310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Through his great patience: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the pain of the tortures: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he wore the crown: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of martyrdom.</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بعظم صبره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وتعب العذابات</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لبس اكليل</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الشهادة.</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Hiten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tefnis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n~hupomon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p~qici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nibacanoc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afervorin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m~pi,~lom</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metmarturoc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70376" name="Picture 14" descr="st"/>
          <p:cNvPicPr>
            <a:picLocks noChangeAspect="1" noChangeArrowheads="1"/>
          </p:cNvPicPr>
          <p:nvPr/>
        </p:nvPicPr>
        <p:blipFill>
          <a:blip r:embed="rId3" cstate="print"/>
          <a:srcRect/>
          <a:stretch>
            <a:fillRect/>
          </a:stretch>
        </p:blipFill>
        <p:spPr bwMode="auto">
          <a:xfrm>
            <a:off x="304800" y="4800600"/>
            <a:ext cx="1393825" cy="1828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36280" name="Group 24"/>
          <p:cNvGraphicFramePr>
            <a:graphicFrameLocks noGrp="1"/>
          </p:cNvGraphicFramePr>
          <p:nvPr/>
        </p:nvGraphicFramePr>
        <p:xfrm>
          <a:off x="76200" y="152400"/>
          <a:ext cx="8991600" cy="65310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He flew to the highest in the spirit: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to His places of rest: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which the Lord has prepared: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for those who love His holy name.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ذهب بالروح الى العلو الى مواضع النياح</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التى أعدها الرب</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لمحبى اسمه القدوس.</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Afhwl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ici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pip~neuma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eqoun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e~nefman~emton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etafcebtwtou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P~[</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n~n</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eymei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m~pefran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eouab</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71400" name="Picture 14" descr="st"/>
          <p:cNvPicPr>
            <a:picLocks noChangeAspect="1" noChangeArrowheads="1"/>
          </p:cNvPicPr>
          <p:nvPr/>
        </p:nvPicPr>
        <p:blipFill>
          <a:blip r:embed="rId3" cstate="print"/>
          <a:srcRect/>
          <a:stretch>
            <a:fillRect/>
          </a:stretch>
        </p:blipFill>
        <p:spPr bwMode="auto">
          <a:xfrm>
            <a:off x="304800" y="4800600"/>
            <a:ext cx="1393825" cy="1828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38327" name="Group 23"/>
          <p:cNvGraphicFramePr>
            <a:graphicFrameLocks noGrp="1"/>
          </p:cNvGraphicFramePr>
          <p:nvPr/>
        </p:nvGraphicFramePr>
        <p:xfrm>
          <a:off x="76200" y="152400"/>
          <a:ext cx="8991600" cy="65310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He left us his body: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his holy cell: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that we may be perfected: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in his honored remembrance.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وأبقى لنا جسده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ومغارته المقدسة</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لنكمل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فيها تذكاره المكرم.</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Afcwjp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m~pefcwma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pefcp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leon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eyrenjwk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n~q</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tf</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m~pererv~meui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ettai</a:t>
                      </a:r>
                      <a:r>
                        <a:rPr kumimoji="0" lang="en-US" sz="3400" b="0" i="0" u="none" strike="noStrike" cap="none" normalizeH="0" baseline="0" dirty="0">
                          <a:ln>
                            <a:noFill/>
                          </a:ln>
                          <a:solidFill>
                            <a:srgbClr val="FFFF00"/>
                          </a:solidFill>
                          <a:effectLst/>
                          <a:latin typeface="Coptic1" pitchFamily="2" charset="0"/>
                          <a:cs typeface="Arial" charset="0"/>
                        </a:rPr>
                        <a:t>/out.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72424" name="Picture 14" descr="st"/>
          <p:cNvPicPr>
            <a:picLocks noChangeAspect="1" noChangeArrowheads="1"/>
          </p:cNvPicPr>
          <p:nvPr/>
        </p:nvPicPr>
        <p:blipFill>
          <a:blip r:embed="rId3" cstate="print"/>
          <a:srcRect/>
          <a:stretch>
            <a:fillRect/>
          </a:stretch>
        </p:blipFill>
        <p:spPr bwMode="auto">
          <a:xfrm>
            <a:off x="304800" y="4800600"/>
            <a:ext cx="1393825" cy="1828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40380" name="Group 28"/>
          <p:cNvGraphicFramePr>
            <a:graphicFrameLocks noGrp="1"/>
          </p:cNvGraphicFramePr>
          <p:nvPr/>
        </p:nvGraphicFramePr>
        <p:xfrm>
          <a:off x="76200" y="152400"/>
          <a:ext cx="8991600" cy="659199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Crying out saying: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 God of Abba Moses: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those who were perfected with him: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show mercy unto our souls.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اذ نصرخ قائلين</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اله أنبا موسى</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والذين كملوا معه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اصنع رحمة مع نفوسنا.</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Enws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enjw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V~nou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Mwc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etaujwk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nemaf</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ariounai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nen'u</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73448" name="Picture 14" descr="st"/>
          <p:cNvPicPr>
            <a:picLocks noChangeAspect="1" noChangeArrowheads="1"/>
          </p:cNvPicPr>
          <p:nvPr/>
        </p:nvPicPr>
        <p:blipFill>
          <a:blip r:embed="rId3" cstate="print"/>
          <a:srcRect/>
          <a:stretch>
            <a:fillRect/>
          </a:stretch>
        </p:blipFill>
        <p:spPr bwMode="auto">
          <a:xfrm>
            <a:off x="304800" y="4800600"/>
            <a:ext cx="1393825" cy="1828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42432" name="Group 32"/>
          <p:cNvGraphicFramePr>
            <a:graphicFrameLocks noGrp="1"/>
          </p:cNvGraphicFramePr>
          <p:nvPr/>
        </p:nvGraphicFramePr>
        <p:xfrm>
          <a:off x="76200" y="152400"/>
          <a:ext cx="8991600" cy="659199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that we may win the promises: </a:t>
                      </a:r>
                      <a:r>
                        <a:rPr kumimoji="0" lang="en-US" sz="2400" b="0" i="0" u="none" strike="noStrike" cap="none" normalizeH="0" baseline="0" dirty="0">
                          <a:ln>
                            <a:noFill/>
                          </a:ln>
                          <a:solidFill>
                            <a:schemeClr val="tx1"/>
                          </a:solidFill>
                          <a:effectLst/>
                          <a:latin typeface="Arial" charset="0"/>
                          <a:cs typeface="Arial" charset="0"/>
                        </a:rPr>
                        <a:t>which He has prepared for the saints: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cs typeface="Arial" charset="0"/>
                        </a:rPr>
                        <a:t>who have pleased Him since the beginning:</a:t>
                      </a:r>
                      <a:r>
                        <a:rPr kumimoji="0" lang="en-US" sz="26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because of their love for Him.</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ونفوز بالمواعيد</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المعدة للقديسين.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الذين أرضوه منذ البدء لأجل حبهم فيه.</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n~tesasni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e~niws</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etafcebtwtou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e~tauranaf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icjen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p~e~neh</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eybe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touagap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e~qoun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e~rof</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74472" name="Picture 14" descr="st"/>
          <p:cNvPicPr>
            <a:picLocks noChangeAspect="1" noChangeArrowheads="1"/>
          </p:cNvPicPr>
          <p:nvPr/>
        </p:nvPicPr>
        <p:blipFill>
          <a:blip r:embed="rId3" cstate="print"/>
          <a:srcRect/>
          <a:stretch>
            <a:fillRect/>
          </a:stretch>
        </p:blipFill>
        <p:spPr bwMode="auto">
          <a:xfrm>
            <a:off x="304800" y="4800600"/>
            <a:ext cx="1393825" cy="1828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44474" name="Group 26"/>
          <p:cNvGraphicFramePr>
            <a:graphicFrameLocks noGrp="1"/>
          </p:cNvGraphicFramePr>
          <p:nvPr/>
        </p:nvGraphicFramePr>
        <p:xfrm>
          <a:off x="76200" y="76200"/>
          <a:ext cx="8991600" cy="6396927"/>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Pray to the Lord on our behalf: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 my master and father, Abba Moses: and his children, the cross-bearers:</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أطلب عنا ياسيدى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الآب أنبا موسى</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وأولاده لباس الصليب ليغفر...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pa% </a:t>
                      </a:r>
                      <a:r>
                        <a:rPr kumimoji="0" lang="en-US" sz="3400" b="0" i="0" u="none" strike="noStrike" cap="none" normalizeH="0" baseline="0" dirty="0" err="1">
                          <a:ln>
                            <a:noFill/>
                          </a:ln>
                          <a:solidFill>
                            <a:srgbClr val="FFFF00"/>
                          </a:solidFill>
                          <a:effectLst/>
                          <a:latin typeface="Coptic1" pitchFamily="2" charset="0"/>
                          <a:cs typeface="Arial" charset="0"/>
                        </a:rPr>
                        <a:t>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Mwc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nefs</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n~ctaurovoroc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75496" name="Picture 14" descr="st"/>
          <p:cNvPicPr>
            <a:picLocks noChangeAspect="1" noChangeArrowheads="1"/>
          </p:cNvPicPr>
          <p:nvPr/>
        </p:nvPicPr>
        <p:blipFill>
          <a:blip r:embed="rId3" cstate="print"/>
          <a:srcRect/>
          <a:stretch>
            <a:fillRect/>
          </a:stretch>
        </p:blipFill>
        <p:spPr bwMode="auto">
          <a:xfrm>
            <a:off x="304800" y="4800600"/>
            <a:ext cx="1393825" cy="1828800"/>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46538" name="Group 42"/>
          <p:cNvGraphicFramePr>
            <a:graphicFrameLocks noGrp="1"/>
          </p:cNvGraphicFramePr>
          <p:nvPr/>
        </p:nvGraphicFramePr>
        <p:xfrm>
          <a:off x="76200" y="990600"/>
          <a:ext cx="8991600" cy="5255514"/>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600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wise virgin child: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chosen and right lady: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bride of Christ: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Saint </a:t>
                      </a:r>
                      <a:r>
                        <a:rPr kumimoji="0" lang="en-US" sz="2600" b="0" i="0" u="none" strike="noStrike" cap="none" normalizeH="0" baseline="0" dirty="0" err="1">
                          <a:ln>
                            <a:noFill/>
                          </a:ln>
                          <a:solidFill>
                            <a:schemeClr val="tx1"/>
                          </a:solidFill>
                          <a:effectLst/>
                          <a:latin typeface="Arial" charset="0"/>
                          <a:cs typeface="Arial" charset="0"/>
                        </a:rPr>
                        <a:t>Demiana</a:t>
                      </a:r>
                      <a:r>
                        <a:rPr kumimoji="0" lang="en-US" sz="2600" b="0" i="0" u="none" strike="noStrike" cap="none" normalizeH="0" baseline="0" dirty="0">
                          <a:ln>
                            <a:noFill/>
                          </a:ln>
                          <a:solidFill>
                            <a:schemeClr val="tx1"/>
                          </a:solidFill>
                          <a:effectLst/>
                          <a:latin typeface="Arial" charset="0"/>
                          <a:cs typeface="Arial" charset="0"/>
                        </a:rPr>
                        <a: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الصبية العذراء الحكيمة المختارة البارة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عروس المسيح</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القديسة دميانه.</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alou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m~paryenoc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cwtp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n~kuria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selet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agia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Tumian</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600075">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546510" name="Group 14"/>
          <p:cNvGraphicFramePr>
            <a:graphicFrameLocks noGrp="1"/>
          </p:cNvGraphicFramePr>
          <p:nvPr/>
        </p:nvGraphicFramePr>
        <p:xfrm>
          <a:off x="0" y="76200"/>
          <a:ext cx="9067800" cy="822960"/>
        </p:xfrm>
        <a:graphic>
          <a:graphicData uri="http://schemas.openxmlformats.org/drawingml/2006/table">
            <a:tbl>
              <a:tblPr/>
              <a:tblGrid>
                <a:gridCol w="4343400">
                  <a:extLst>
                    <a:ext uri="{9D8B030D-6E8A-4147-A177-3AD203B41FA5}">
                      <a16:colId xmlns:a16="http://schemas.microsoft.com/office/drawing/2014/main" val="20000"/>
                    </a:ext>
                  </a:extLst>
                </a:gridCol>
                <a:gridCol w="12446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SAINT DEMIANA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 </a:t>
                      </a:r>
                      <a:r>
                        <a:rPr kumimoji="0" lang="ar-SA" sz="2400" b="1" i="0" u="none" strike="noStrike" cap="none" normalizeH="0" baseline="0">
                          <a:ln>
                            <a:noFill/>
                          </a:ln>
                          <a:solidFill>
                            <a:schemeClr val="tx1"/>
                          </a:solidFill>
                          <a:effectLst/>
                          <a:latin typeface="Arial" charset="0"/>
                          <a:cs typeface="Arial" charset="0"/>
                        </a:rPr>
                        <a:t>القديسة دميانه</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576530" name="Picture 26" descr="Archangel Michael (38)"/>
          <p:cNvPicPr>
            <a:picLocks noChangeAspect="1" noChangeArrowheads="1"/>
          </p:cNvPicPr>
          <p:nvPr/>
        </p:nvPicPr>
        <p:blipFill>
          <a:blip r:embed="rId3" cstate="print">
            <a:lum bright="20000" contrast="30000"/>
          </a:blip>
          <a:srcRect l="8263" r="8263" b="58496"/>
          <a:stretch>
            <a:fillRect/>
          </a:stretch>
        </p:blipFill>
        <p:spPr bwMode="auto">
          <a:xfrm>
            <a:off x="0" y="4648200"/>
            <a:ext cx="2346325" cy="1649413"/>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49149" name="Group 29"/>
          <p:cNvGraphicFramePr>
            <a:graphicFrameLocks noGrp="1"/>
          </p:cNvGraphicFramePr>
          <p:nvPr/>
        </p:nvGraphicFramePr>
        <p:xfrm>
          <a:off x="381000" y="24384"/>
          <a:ext cx="8305800" cy="6528816"/>
        </p:xfrm>
        <a:graphic>
          <a:graphicData uri="http://schemas.openxmlformats.org/drawingml/2006/table">
            <a:tbl>
              <a:tblPr/>
              <a:tblGrid>
                <a:gridCol w="8305800">
                  <a:extLst>
                    <a:ext uri="{9D8B030D-6E8A-4147-A177-3AD203B41FA5}">
                      <a16:colId xmlns:a16="http://schemas.microsoft.com/office/drawing/2014/main" val="20000"/>
                    </a:ext>
                  </a:extLst>
                </a:gridCol>
              </a:tblGrid>
              <a:tr h="2286000">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بشفاعات</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والدة الإله القديسة 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رب أنعم لنا</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بمغفرة خطايانا. </a:t>
                      </a:r>
                      <a:endParaRPr kumimoji="0" lang="en-CA"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36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rgbClr val="FFFF00"/>
                          </a:solidFill>
                          <a:effectLst/>
                          <a:latin typeface="Coptic1" pitchFamily="2" charset="0"/>
                          <a:cs typeface="Arial" charset="0"/>
                        </a:rPr>
                        <a:t>Hiten</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nip~recbia</a:t>
                      </a:r>
                      <a:r>
                        <a:rPr kumimoji="0" lang="en-US" sz="2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rgbClr val="FFFF00"/>
                          </a:solidFill>
                          <a:effectLst/>
                          <a:latin typeface="Coptic1" pitchFamily="2" charset="0"/>
                          <a:cs typeface="Arial" charset="0"/>
                        </a:rPr>
                        <a:t>n~te</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yeo~tokoc</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eyouab</a:t>
                      </a:r>
                      <a:r>
                        <a:rPr kumimoji="0" lang="en-US" sz="2800" b="0" i="0" u="none" strike="noStrike" cap="none" normalizeH="0" baseline="0" dirty="0">
                          <a:ln>
                            <a:noFill/>
                          </a:ln>
                          <a:solidFill>
                            <a:srgbClr val="FFFF00"/>
                          </a:solidFill>
                          <a:effectLst/>
                          <a:latin typeface="Coptic1" pitchFamily="2" charset="0"/>
                          <a:cs typeface="Arial" charset="0"/>
                        </a:rPr>
                        <a:t> Maria:</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rgbClr val="FFFF00"/>
                          </a:solidFill>
                          <a:effectLst/>
                          <a:latin typeface="Coptic1" pitchFamily="2" charset="0"/>
                          <a:cs typeface="Arial" charset="0"/>
                        </a:rPr>
                        <a:t>P~[</a:t>
                      </a:r>
                      <a:r>
                        <a:rPr kumimoji="0" lang="en-US" sz="2800" b="0" i="0" u="none" strike="noStrike" cap="none" normalizeH="0" baseline="0" dirty="0" err="1">
                          <a:ln>
                            <a:noFill/>
                          </a:ln>
                          <a:solidFill>
                            <a:srgbClr val="FFFF00"/>
                          </a:solidFill>
                          <a:effectLst/>
                          <a:latin typeface="Coptic1" pitchFamily="2" charset="0"/>
                          <a:cs typeface="Arial" charset="0"/>
                        </a:rPr>
                        <a:t>oic</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a~rih~mot</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nan</a:t>
                      </a:r>
                      <a:r>
                        <a:rPr kumimoji="0" lang="en-US" sz="28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rgbClr val="FFFF00"/>
                          </a:solidFill>
                          <a:effectLst/>
                          <a:latin typeface="Coptic1" pitchFamily="2" charset="0"/>
                          <a:cs typeface="Arial" charset="0"/>
                        </a:rPr>
                        <a:t>m~pi,w</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e~bol</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n~te</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nennobi</a:t>
                      </a:r>
                      <a:r>
                        <a:rPr kumimoji="0" lang="en-US" sz="28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074863">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Par les intercessions</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de la mère de Dieu, Sainte Marie;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O Seigneur, accorde-nous</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 la rémission de nos  péchés.</a:t>
                      </a:r>
                      <a:endParaRPr kumimoji="0" lang="fr-CA" sz="3200" b="1" i="0" u="none" strike="noStrike" cap="none" normalizeH="0" baseline="0" dirty="0">
                        <a:ln>
                          <a:noFill/>
                        </a:ln>
                        <a:solidFill>
                          <a:schemeClr val="tx1"/>
                        </a:solidFill>
                        <a:effectLst/>
                        <a:latin typeface="Arial" charset="0"/>
                        <a:cs typeface="Arial" charset="0"/>
                      </a:endParaRPr>
                    </a:p>
                  </a:txBody>
                  <a:tcP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48570" name="Group 26"/>
          <p:cNvGraphicFramePr>
            <a:graphicFrameLocks noGrp="1"/>
          </p:cNvGraphicFramePr>
          <p:nvPr/>
        </p:nvGraphicFramePr>
        <p:xfrm>
          <a:off x="76200" y="76200"/>
          <a:ext cx="8991600" cy="659199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This is she who from her childhood: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was full of wisdom: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she hated the worldly: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loved virginity.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هذه التى امتلأت من الحكمة منذ صباها فأبغضت العالميات وأحبت البتولية. </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Yai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icjen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tecmetalou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acmeh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covia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acmoc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n~nikocmikon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acmenre</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paryenia</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77544" name="Picture 15" descr="Archangel Michael (38)"/>
          <p:cNvPicPr>
            <a:picLocks noChangeAspect="1" noChangeArrowheads="1"/>
          </p:cNvPicPr>
          <p:nvPr/>
        </p:nvPicPr>
        <p:blipFill>
          <a:blip r:embed="rId3" cstate="print">
            <a:lum bright="20000" contrast="30000"/>
          </a:blip>
          <a:srcRect l="8263" r="8263" b="58496"/>
          <a:stretch>
            <a:fillRect/>
          </a:stretch>
        </p:blipFill>
        <p:spPr bwMode="auto">
          <a:xfrm>
            <a:off x="381000" y="4648200"/>
            <a:ext cx="2346325" cy="1649413"/>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50626" name="Group 34"/>
          <p:cNvGraphicFramePr>
            <a:graphicFrameLocks noGrp="1"/>
          </p:cNvGraphicFramePr>
          <p:nvPr/>
        </p:nvGraphicFramePr>
        <p:xfrm>
          <a:off x="76200" y="76200"/>
          <a:ext cx="8991600" cy="6463983"/>
        </p:xfrm>
        <a:graphic>
          <a:graphicData uri="http://schemas.openxmlformats.org/drawingml/2006/table">
            <a:tbl>
              <a:tblPr/>
              <a:tblGrid>
                <a:gridCol w="53340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She became the head: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harbor of salvation: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 the mother of forty virgins: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in the tower which her father built.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صارت رئيسة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وميناء للخلاص</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وأما للأربعين عذراء</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2900" b="0" i="0" u="none" strike="noStrike" cap="none" normalizeH="0" baseline="0">
                          <a:ln>
                            <a:noFill/>
                          </a:ln>
                          <a:solidFill>
                            <a:schemeClr val="tx1"/>
                          </a:solidFill>
                          <a:effectLst/>
                          <a:latin typeface="Arial" charset="0"/>
                          <a:cs typeface="Arial" charset="0"/>
                        </a:rPr>
                        <a:t>فى القصر الذى بناه لها أبوها.</a:t>
                      </a:r>
                      <a:r>
                        <a:rPr kumimoji="0" lang="ar-SA" sz="3000" b="0" i="0" u="none" strike="noStrike" cap="none" normalizeH="0" baseline="0">
                          <a:ln>
                            <a:noFill/>
                          </a:ln>
                          <a:solidFill>
                            <a:schemeClr val="tx1"/>
                          </a:solidFill>
                          <a:effectLst/>
                          <a:latin typeface="Arial" charset="0"/>
                          <a:cs typeface="Arial" charset="0"/>
                        </a:rPr>
                        <a:t> </a:t>
                      </a:r>
                      <a:endParaRPr kumimoji="0" lang="en-US" sz="30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Acswpi</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ar</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n~lum</a:t>
                      </a:r>
                      <a:r>
                        <a:rPr kumimoji="0" lang="en-US" sz="3400" b="0" i="0" u="none" strike="noStrike" cap="none" normalizeH="0" baseline="0" dirty="0">
                          <a:ln>
                            <a:noFill/>
                          </a:ln>
                          <a:solidFill>
                            <a:srgbClr val="FFFF00"/>
                          </a:solidFill>
                          <a:effectLst/>
                          <a:latin typeface="Coptic1" pitchFamily="2" charset="0"/>
                          <a:cs typeface="Arial" charset="0"/>
                        </a:rPr>
                        <a:t>/n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pioujai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y~mau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n~hme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m~paryenoc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pipurgoc</a:t>
                      </a:r>
                      <a:r>
                        <a:rPr kumimoji="0" lang="en-US" sz="3400" b="0" i="0" u="none" strike="noStrike" cap="none" normalizeH="0" baseline="0" dirty="0">
                          <a:ln>
                            <a:noFill/>
                          </a:ln>
                          <a:solidFill>
                            <a:srgbClr val="FFFF00"/>
                          </a:solidFill>
                          <a:effectLst/>
                          <a:latin typeface="Coptic1" pitchFamily="2" charset="0"/>
                          <a:cs typeface="Arial" charset="0"/>
                        </a:rPr>
                        <a:t> eta </a:t>
                      </a:r>
                      <a:r>
                        <a:rPr kumimoji="0" lang="en-US" sz="3400" b="0" i="0" u="none" strike="noStrike" cap="none" normalizeH="0" baseline="0" dirty="0" err="1">
                          <a:ln>
                            <a:noFill/>
                          </a:ln>
                          <a:solidFill>
                            <a:srgbClr val="FFFF00"/>
                          </a:solidFill>
                          <a:effectLst/>
                          <a:latin typeface="Coptic1" pitchFamily="2" charset="0"/>
                          <a:cs typeface="Arial" charset="0"/>
                        </a:rPr>
                        <a:t>peciwt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kotf</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78568" name="Picture 14" descr="Archangel Michael (38)"/>
          <p:cNvPicPr>
            <a:picLocks noChangeAspect="1" noChangeArrowheads="1"/>
          </p:cNvPicPr>
          <p:nvPr/>
        </p:nvPicPr>
        <p:blipFill>
          <a:blip r:embed="rId3" cstate="print">
            <a:lum bright="20000" contrast="30000"/>
          </a:blip>
          <a:srcRect l="8263" r="8263" b="58496"/>
          <a:stretch>
            <a:fillRect/>
          </a:stretch>
        </p:blipFill>
        <p:spPr bwMode="auto">
          <a:xfrm>
            <a:off x="0" y="5029200"/>
            <a:ext cx="2346325" cy="1649413"/>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52668" name="Group 28"/>
          <p:cNvGraphicFramePr>
            <a:graphicFrameLocks noGrp="1"/>
          </p:cNvGraphicFramePr>
          <p:nvPr/>
        </p:nvGraphicFramePr>
        <p:xfrm>
          <a:off x="76200" y="76200"/>
          <a:ext cx="8991600" cy="6494463"/>
        </p:xfrm>
        <a:graphic>
          <a:graphicData uri="http://schemas.openxmlformats.org/drawingml/2006/table">
            <a:tbl>
              <a:tblPr/>
              <a:tblGrid>
                <a:gridCol w="53340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When he denied Christ: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his loving daughter, </a:t>
                      </a:r>
                      <a:r>
                        <a:rPr kumimoji="0" lang="en-US" sz="2600" b="0" i="0" u="none" strike="noStrike" cap="none" normalizeH="0" baseline="0" dirty="0" err="1">
                          <a:ln>
                            <a:noFill/>
                          </a:ln>
                          <a:solidFill>
                            <a:schemeClr val="tx1"/>
                          </a:solidFill>
                          <a:effectLst/>
                          <a:latin typeface="Arial" charset="0"/>
                          <a:cs typeface="Arial" charset="0"/>
                        </a:rPr>
                        <a:t>Demiana</a:t>
                      </a:r>
                      <a:r>
                        <a:rPr kumimoji="0" lang="en-US" sz="2600" b="0" i="0" u="none" strike="noStrike" cap="none" normalizeH="0" baseline="0" dirty="0">
                          <a:ln>
                            <a:noFill/>
                          </a:ln>
                          <a:solidFill>
                            <a:schemeClr val="tx1"/>
                          </a:solidFill>
                          <a:effectLst/>
                          <a:latin typeface="Arial" charset="0"/>
                          <a:cs typeface="Arial" charset="0"/>
                        </a:rPr>
                        <a:t>: restored his faith: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he received martyrdom.</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ولما كفر بالمسيح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ردته ابنته دميانه</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التى أحبته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فنال الشهادة.</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Afjwl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actacyo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tefseri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etacmenre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Tumia~n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metmarturia</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79592" name="Picture 14" descr="Archangel Michael (38)"/>
          <p:cNvPicPr>
            <a:picLocks noChangeAspect="1" noChangeArrowheads="1"/>
          </p:cNvPicPr>
          <p:nvPr/>
        </p:nvPicPr>
        <p:blipFill>
          <a:blip r:embed="rId3" cstate="print">
            <a:lum bright="20000" contrast="30000"/>
          </a:blip>
          <a:srcRect l="8263" r="8263" b="58496"/>
          <a:stretch>
            <a:fillRect/>
          </a:stretch>
        </p:blipFill>
        <p:spPr bwMode="auto">
          <a:xfrm>
            <a:off x="0" y="5029200"/>
            <a:ext cx="2346325" cy="1649413"/>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54714" name="Group 26"/>
          <p:cNvGraphicFramePr>
            <a:graphicFrameLocks noGrp="1"/>
          </p:cNvGraphicFramePr>
          <p:nvPr/>
        </p:nvGraphicFramePr>
        <p:xfrm>
          <a:off x="76200" y="152400"/>
          <a:ext cx="8991600" cy="6396927"/>
        </p:xfrm>
        <a:graphic>
          <a:graphicData uri="http://schemas.openxmlformats.org/drawingml/2006/table">
            <a:tbl>
              <a:tblPr/>
              <a:tblGrid>
                <a:gridCol w="53340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67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Wherefore the king sent for her: and ordered her to be tortured: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she endured repeated sufferings: and received martyrdom.</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من أجل هذا أرسل الملك أمره بتعذيبها</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فقبلت آلامات عدة</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ونالت الشهادة.</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Eybe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afouwrp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p~ouro</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afouahcahni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necqici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acsep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m~kah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n~oum</a:t>
                      </a:r>
                      <a:r>
                        <a:rPr kumimoji="0" lang="en-US" sz="3400" b="0" i="0" u="none" strike="noStrike" cap="none" normalizeH="0" baseline="0" dirty="0">
                          <a:ln>
                            <a:noFill/>
                          </a:ln>
                          <a:solidFill>
                            <a:srgbClr val="FFFF00"/>
                          </a:solidFill>
                          <a:effectLst/>
                          <a:latin typeface="Coptic1" pitchFamily="2" charset="0"/>
                          <a:cs typeface="Arial" charset="0"/>
                        </a:rPr>
                        <a:t>/s </a:t>
                      </a:r>
                      <a:r>
                        <a:rPr kumimoji="0" lang="en-US" sz="3400" b="0" i="0" u="none" strike="noStrike" cap="none" normalizeH="0" baseline="0" dirty="0" err="1">
                          <a:ln>
                            <a:noFill/>
                          </a:ln>
                          <a:solidFill>
                            <a:srgbClr val="FFFF00"/>
                          </a:solidFill>
                          <a:effectLst/>
                          <a:latin typeface="Coptic1" pitchFamily="2" charset="0"/>
                          <a:cs typeface="Arial" charset="0"/>
                        </a:rPr>
                        <a:t>n~cop</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ac[</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metmarturia</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80616" name="Picture 14" descr="Archangel Michael (38)"/>
          <p:cNvPicPr>
            <a:picLocks noChangeAspect="1" noChangeArrowheads="1"/>
          </p:cNvPicPr>
          <p:nvPr/>
        </p:nvPicPr>
        <p:blipFill>
          <a:blip r:embed="rId3" cstate="print">
            <a:lum bright="20000" contrast="30000"/>
          </a:blip>
          <a:srcRect l="8263" r="8263" b="58496"/>
          <a:stretch>
            <a:fillRect/>
          </a:stretch>
        </p:blipFill>
        <p:spPr bwMode="auto">
          <a:xfrm>
            <a:off x="0" y="5029200"/>
            <a:ext cx="2346325" cy="1649413"/>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56762" name="Group 26"/>
          <p:cNvGraphicFramePr>
            <a:graphicFrameLocks noGrp="1"/>
          </p:cNvGraphicFramePr>
          <p:nvPr/>
        </p:nvGraphicFramePr>
        <p:xfrm>
          <a:off x="76200" y="152400"/>
          <a:ext cx="8991600" cy="6531039"/>
        </p:xfrm>
        <a:graphic>
          <a:graphicData uri="http://schemas.openxmlformats.org/drawingml/2006/table">
            <a:tbl>
              <a:tblPr/>
              <a:tblGrid>
                <a:gridCol w="53340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forty holy virgins: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who were with her in the tower: received martyrdom:</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with her in one day.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والأربعون عذراء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الذين كانوا معها فى القصر نالوا الشهادة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معها فى يوم واحد. </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Pih~me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m~paryenoc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e~nauswpi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pipurgoc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au[</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metmarturia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pie~hoou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nemac</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81640" name="Picture 14" descr="Archangel Michael (38)"/>
          <p:cNvPicPr>
            <a:picLocks noChangeAspect="1" noChangeArrowheads="1"/>
          </p:cNvPicPr>
          <p:nvPr/>
        </p:nvPicPr>
        <p:blipFill>
          <a:blip r:embed="rId3" cstate="print">
            <a:lum bright="20000" contrast="30000"/>
          </a:blip>
          <a:srcRect l="8263" r="8263" b="58496"/>
          <a:stretch>
            <a:fillRect/>
          </a:stretch>
        </p:blipFill>
        <p:spPr bwMode="auto">
          <a:xfrm>
            <a:off x="0" y="5029200"/>
            <a:ext cx="2346325" cy="1649413"/>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58813" name="Group 29"/>
          <p:cNvGraphicFramePr>
            <a:graphicFrameLocks noGrp="1"/>
          </p:cNvGraphicFramePr>
          <p:nvPr/>
        </p:nvGraphicFramePr>
        <p:xfrm>
          <a:off x="76200" y="152400"/>
          <a:ext cx="8991600" cy="6531039"/>
        </p:xfrm>
        <a:graphic>
          <a:graphicData uri="http://schemas.openxmlformats.org/drawingml/2006/table">
            <a:tbl>
              <a:tblPr/>
              <a:tblGrid>
                <a:gridCol w="53340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Blessed are you, O </a:t>
                      </a:r>
                      <a:r>
                        <a:rPr kumimoji="0" lang="en-US" sz="2800" b="0" i="0" u="none" strike="noStrike" cap="none" normalizeH="0" baseline="0" dirty="0" err="1">
                          <a:ln>
                            <a:noFill/>
                          </a:ln>
                          <a:solidFill>
                            <a:schemeClr val="tx1"/>
                          </a:solidFill>
                          <a:effectLst/>
                          <a:latin typeface="Arial" charset="0"/>
                          <a:cs typeface="Arial" charset="0"/>
                        </a:rPr>
                        <a:t>Demiana</a:t>
                      </a:r>
                      <a:r>
                        <a:rPr kumimoji="0" lang="en-US" sz="2800" b="0" i="0" u="none" strike="noStrike" cap="none" normalizeH="0" baseline="0" dirty="0">
                          <a:ln>
                            <a:noFill/>
                          </a:ln>
                          <a:solidFill>
                            <a:schemeClr val="tx1"/>
                          </a:solidFill>
                          <a:effectLst/>
                          <a:latin typeface="Arial" charset="0"/>
                          <a:cs typeface="Arial" charset="0"/>
                        </a:rPr>
                        <a:t>: the bride of the Bridegroom:</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virgin nun: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chosen and right martyr.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طوباك يادميانه</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عروس الختن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الراهبة البتول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المختارة الشهيدة الحقيقية.</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W~ounia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n~yo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Tumian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selet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pinumvioc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mona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m~paryenoc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cwtp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m~marturoc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82664" name="Picture 14" descr="Archangel Michael (38)"/>
          <p:cNvPicPr>
            <a:picLocks noChangeAspect="1" noChangeArrowheads="1"/>
          </p:cNvPicPr>
          <p:nvPr/>
        </p:nvPicPr>
        <p:blipFill>
          <a:blip r:embed="rId3" cstate="print">
            <a:lum bright="20000" contrast="30000"/>
          </a:blip>
          <a:srcRect l="8263" r="8263" b="58496"/>
          <a:stretch>
            <a:fillRect/>
          </a:stretch>
        </p:blipFill>
        <p:spPr bwMode="auto">
          <a:xfrm>
            <a:off x="0" y="5029200"/>
            <a:ext cx="2346325" cy="1649413"/>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60860" name="Group 28"/>
          <p:cNvGraphicFramePr>
            <a:graphicFrameLocks noGrp="1"/>
          </p:cNvGraphicFramePr>
          <p:nvPr/>
        </p:nvGraphicFramePr>
        <p:xfrm>
          <a:off x="76200" y="152400"/>
          <a:ext cx="8991600" cy="6607239"/>
        </p:xfrm>
        <a:graphic>
          <a:graphicData uri="http://schemas.openxmlformats.org/drawingml/2006/table">
            <a:tbl>
              <a:tblPr/>
              <a:tblGrid>
                <a:gridCol w="53340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 O bride of Christ: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Saint </a:t>
                      </a:r>
                      <a:r>
                        <a:rPr kumimoji="0" lang="en-US" sz="2800" b="0" i="0" u="none" strike="noStrike" cap="none" normalizeH="0" baseline="0" dirty="0" err="1">
                          <a:ln>
                            <a:noFill/>
                          </a:ln>
                          <a:solidFill>
                            <a:schemeClr val="tx1"/>
                          </a:solidFill>
                          <a:effectLst/>
                          <a:latin typeface="Arial" charset="0"/>
                          <a:cs typeface="Arial" charset="0"/>
                        </a:rPr>
                        <a:t>Demiana</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أطلبى من الرب عنا ياعروس المسيح</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القديسة دميانه</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ليغفر...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selet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agia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Tumian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83688" name="Picture 14" descr="Archangel Michael (38)"/>
          <p:cNvPicPr>
            <a:picLocks noChangeAspect="1" noChangeArrowheads="1"/>
          </p:cNvPicPr>
          <p:nvPr/>
        </p:nvPicPr>
        <p:blipFill>
          <a:blip r:embed="rId3" cstate="print">
            <a:lum bright="20000" contrast="30000"/>
          </a:blip>
          <a:srcRect l="8263" r="8263" b="58496"/>
          <a:stretch>
            <a:fillRect/>
          </a:stretch>
        </p:blipFill>
        <p:spPr bwMode="auto">
          <a:xfrm>
            <a:off x="0" y="4800600"/>
            <a:ext cx="2346325" cy="1649413"/>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62923" name="Group 43"/>
          <p:cNvGraphicFramePr>
            <a:graphicFrameLocks noGrp="1"/>
          </p:cNvGraphicFramePr>
          <p:nvPr/>
        </p:nvGraphicFramePr>
        <p:xfrm>
          <a:off x="152400" y="990600"/>
          <a:ext cx="8991600" cy="5225034"/>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light of the Holy Trinity: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has shone upon this virgin: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Saint Barbara:</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bride of Christ.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نور الثالوث الأقدس أشرق على هذه العذراء القديسة برباره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عروس المسيح.</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Piouwini</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afsai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taiparyenoc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agia</a:t>
                      </a:r>
                      <a:r>
                        <a:rPr kumimoji="0" lang="en-US" sz="3400" b="0" i="0" u="none" strike="noStrike" cap="none" normalizeH="0" baseline="0" dirty="0">
                          <a:ln>
                            <a:noFill/>
                          </a:ln>
                          <a:solidFill>
                            <a:srgbClr val="FFFF00"/>
                          </a:solidFill>
                          <a:effectLst/>
                          <a:latin typeface="Coptic1" pitchFamily="2" charset="0"/>
                          <a:cs typeface="Arial" charset="0"/>
                        </a:rPr>
                        <a:t> Barbara: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selet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600075">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562920" name="Group 40"/>
          <p:cNvGraphicFramePr>
            <a:graphicFrameLocks noGrp="1"/>
          </p:cNvGraphicFramePr>
          <p:nvPr/>
        </p:nvGraphicFramePr>
        <p:xfrm>
          <a:off x="0" y="76200"/>
          <a:ext cx="9067800" cy="896112"/>
        </p:xfrm>
        <a:graphic>
          <a:graphicData uri="http://schemas.openxmlformats.org/drawingml/2006/table">
            <a:tbl>
              <a:tblPr/>
              <a:tblGrid>
                <a:gridCol w="48768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SAINTS BARBARA &amp; JULIANNA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 </a:t>
                      </a:r>
                      <a:r>
                        <a:rPr kumimoji="0" lang="ar-SA" sz="2400" b="1" i="0" u="none" strike="noStrike" cap="none" normalizeH="0" baseline="0">
                          <a:ln>
                            <a:noFill/>
                          </a:ln>
                          <a:solidFill>
                            <a:schemeClr val="tx1"/>
                          </a:solidFill>
                          <a:effectLst/>
                          <a:latin typeface="Arial" charset="0"/>
                          <a:cs typeface="Arial" charset="0"/>
                        </a:rPr>
                        <a:t>القديسة برباره والقديسة يوليانه</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584722" name="Picture 25" descr="007"/>
          <p:cNvPicPr>
            <a:picLocks noChangeAspect="1" noChangeArrowheads="1"/>
          </p:cNvPicPr>
          <p:nvPr/>
        </p:nvPicPr>
        <p:blipFill>
          <a:blip r:embed="rId3" cstate="print">
            <a:lum bright="24000" contrast="34000"/>
          </a:blip>
          <a:srcRect l="5780" t="21790" r="5780" b="38910"/>
          <a:stretch>
            <a:fillRect/>
          </a:stretch>
        </p:blipFill>
        <p:spPr bwMode="auto">
          <a:xfrm>
            <a:off x="0" y="4137025"/>
            <a:ext cx="2189163" cy="1806575"/>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64951" name="Group 23"/>
          <p:cNvGraphicFramePr>
            <a:graphicFrameLocks noGrp="1"/>
          </p:cNvGraphicFramePr>
          <p:nvPr/>
        </p:nvGraphicFramePr>
        <p:xfrm>
          <a:off x="76200" y="304800"/>
          <a:ext cx="8991600" cy="659199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She loved the Holy Trinity: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hated her father: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lawless man: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who cut off her head with his hand.</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لأنها أحبت الثالوث الأقدس وأبغضت أباها. الرجل مخالف الناموس الذى قطع رأسها بيده.</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Ecmenre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eymoc</a:t>
                      </a:r>
                      <a:r>
                        <a:rPr kumimoji="0" lang="en-US" sz="3400" b="0" i="0" u="none" strike="noStrike" cap="none" normalizeH="0" baseline="0" dirty="0">
                          <a:ln>
                            <a:noFill/>
                          </a:ln>
                          <a:solidFill>
                            <a:srgbClr val="FFFF00"/>
                          </a:solidFill>
                          <a:effectLst/>
                          <a:latin typeface="Coptic1" pitchFamily="2" charset="0"/>
                          <a:cs typeface="Arial" charset="0"/>
                        </a:rPr>
                        <a:t>] gar </a:t>
                      </a:r>
                      <a:r>
                        <a:rPr kumimoji="0" lang="en-US" sz="3400" b="0" i="0" u="none" strike="noStrike" cap="none" normalizeH="0" baseline="0" dirty="0" err="1">
                          <a:ln>
                            <a:noFill/>
                          </a:ln>
                          <a:solidFill>
                            <a:srgbClr val="FFFF00"/>
                          </a:solidFill>
                          <a:effectLst/>
                          <a:latin typeface="Coptic1" pitchFamily="2" charset="0"/>
                          <a:cs typeface="Arial" charset="0"/>
                        </a:rPr>
                        <a:t>m~peciwt</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pirwmi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n~a~nomoc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etafsat</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n~teca~ve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tefjij</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85736" name="Picture 15" descr="007"/>
          <p:cNvPicPr>
            <a:picLocks noChangeAspect="1" noChangeArrowheads="1"/>
          </p:cNvPicPr>
          <p:nvPr/>
        </p:nvPicPr>
        <p:blipFill>
          <a:blip r:embed="rId3" cstate="print">
            <a:lum bright="24000" contrast="34000"/>
          </a:blip>
          <a:srcRect l="5780" t="21790" r="5780" b="38910"/>
          <a:stretch>
            <a:fillRect/>
          </a:stretch>
        </p:blipFill>
        <p:spPr bwMode="auto">
          <a:xfrm>
            <a:off x="228600" y="4724400"/>
            <a:ext cx="2189163" cy="18065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67004" name="Group 28"/>
          <p:cNvGraphicFramePr>
            <a:graphicFrameLocks noGrp="1"/>
          </p:cNvGraphicFramePr>
          <p:nvPr/>
        </p:nvGraphicFramePr>
        <p:xfrm>
          <a:off x="76200" y="76200"/>
          <a:ext cx="8991600" cy="6607239"/>
        </p:xfrm>
        <a:graphic>
          <a:graphicData uri="http://schemas.openxmlformats.org/drawingml/2006/table">
            <a:tbl>
              <a:tblPr/>
              <a:tblGrid>
                <a:gridCol w="49530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Rejoice O true bride: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who became a temple: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of the Holy Spirit: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from her early childhood.</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افرحى أيتها العروس الحقيقية. التى صارت هيكلا</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للروح القدس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منذ طفوليتها.</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Rasi</a:t>
                      </a:r>
                      <a:r>
                        <a:rPr kumimoji="0" lang="en-US" sz="3400" b="0" i="0" u="none" strike="noStrike" cap="none" normalizeH="0" baseline="0" dirty="0">
                          <a:ln>
                            <a:noFill/>
                          </a:ln>
                          <a:solidFill>
                            <a:srgbClr val="FFFF00"/>
                          </a:solidFill>
                          <a:effectLst/>
                          <a:latin typeface="Coptic1" pitchFamily="2" charset="0"/>
                          <a:cs typeface="Arial" charset="0"/>
                        </a:rPr>
                        <a:t> w~ ]</a:t>
                      </a:r>
                      <a:r>
                        <a:rPr kumimoji="0" lang="en-US" sz="3400" b="0" i="0" u="none" strike="noStrike" cap="none" normalizeH="0" baseline="0" dirty="0" err="1">
                          <a:ln>
                            <a:noFill/>
                          </a:ln>
                          <a:solidFill>
                            <a:srgbClr val="FFFF00"/>
                          </a:solidFill>
                          <a:effectLst/>
                          <a:latin typeface="Coptic1" pitchFamily="2" charset="0"/>
                          <a:cs typeface="Arial" charset="0"/>
                        </a:rPr>
                        <a:t>selet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y/</a:t>
                      </a:r>
                      <a:r>
                        <a:rPr kumimoji="0" lang="en-US" sz="3400" b="0" i="0" u="none" strike="noStrike" cap="none" normalizeH="0" baseline="0" dirty="0" err="1">
                          <a:ln>
                            <a:noFill/>
                          </a:ln>
                          <a:solidFill>
                            <a:srgbClr val="FFFF00"/>
                          </a:solidFill>
                          <a:effectLst/>
                          <a:latin typeface="Coptic1" pitchFamily="2" charset="0"/>
                          <a:cs typeface="Arial" charset="0"/>
                        </a:rPr>
                        <a:t>etacswpi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n~ouervei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Pip~neuma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icjen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tecmetkouji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n~alou</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86760" name="Picture 14" descr="007"/>
          <p:cNvPicPr>
            <a:picLocks noChangeAspect="1" noChangeArrowheads="1"/>
          </p:cNvPicPr>
          <p:nvPr/>
        </p:nvPicPr>
        <p:blipFill>
          <a:blip r:embed="rId3" cstate="print">
            <a:lum bright="24000" contrast="34000"/>
          </a:blip>
          <a:srcRect l="5780" t="21790" r="5780" b="38910"/>
          <a:stretch>
            <a:fillRect/>
          </a:stretch>
        </p:blipFill>
        <p:spPr bwMode="auto">
          <a:xfrm>
            <a:off x="228600" y="4724400"/>
            <a:ext cx="2189163" cy="18065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51206" name="Group 38"/>
          <p:cNvGraphicFramePr>
            <a:graphicFrameLocks noGrp="1"/>
          </p:cNvGraphicFramePr>
          <p:nvPr/>
        </p:nvGraphicFramePr>
        <p:xfrm>
          <a:off x="381000" y="0"/>
          <a:ext cx="8458200" cy="6600254"/>
        </p:xfrm>
        <a:graphic>
          <a:graphicData uri="http://schemas.openxmlformats.org/drawingml/2006/table">
            <a:tbl>
              <a:tblPr/>
              <a:tblGrid>
                <a:gridCol w="8458200">
                  <a:extLst>
                    <a:ext uri="{9D8B030D-6E8A-4147-A177-3AD203B41FA5}">
                      <a16:colId xmlns:a16="http://schemas.microsoft.com/office/drawing/2014/main" val="20000"/>
                    </a:ext>
                  </a:extLst>
                </a:gridCol>
              </a:tblGrid>
              <a:tr h="2357438">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لكى</a:t>
                      </a:r>
                      <a:r>
                        <a:rPr kumimoji="0" lang="ar-SA" sz="3200" b="0" i="0" u="none" strike="noStrike" cap="none" normalizeH="0" baseline="0" dirty="0">
                          <a:ln>
                            <a:noFill/>
                          </a:ln>
                          <a:solidFill>
                            <a:schemeClr val="tx1"/>
                          </a:solidFill>
                          <a:effectLst/>
                          <a:latin typeface="Arial" charset="0"/>
                          <a:cs typeface="Arial" charset="0"/>
                        </a:rPr>
                        <a:t> نسبحك</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مع أبيك الصالح</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والروح القدس</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لأنك (</a:t>
                      </a:r>
                      <a:r>
                        <a:rPr kumimoji="0" lang="ar-EG" sz="3200" b="0" i="0" u="none" strike="noStrike" cap="none" normalizeH="0" baseline="0" dirty="0">
                          <a:ln>
                            <a:noFill/>
                          </a:ln>
                          <a:solidFill>
                            <a:schemeClr val="tx1"/>
                          </a:solidFill>
                          <a:effectLst/>
                          <a:latin typeface="Arial" charset="0"/>
                          <a:cs typeface="Arial" charset="0"/>
                        </a:rPr>
                        <a:t> ... </a:t>
                      </a:r>
                      <a:r>
                        <a:rPr kumimoji="0" lang="ar-SA" sz="3200" b="0" i="0" u="none" strike="noStrike" cap="none" normalizeH="0" baseline="0" dirty="0">
                          <a:ln>
                            <a:noFill/>
                          </a:ln>
                          <a:solidFill>
                            <a:schemeClr val="tx1"/>
                          </a:solidFill>
                          <a:effectLst/>
                          <a:latin typeface="Arial" charset="0"/>
                          <a:cs typeface="Arial" charset="0"/>
                        </a:rPr>
                        <a:t>) وخلصتنا أرحمنا.</a:t>
                      </a:r>
                      <a:endParaRPr kumimoji="0" lang="en-CA"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36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rgbClr val="FFFF00"/>
                          </a:solidFill>
                          <a:effectLst/>
                          <a:latin typeface="Coptic1" pitchFamily="2" charset="0"/>
                          <a:cs typeface="Arial" charset="0"/>
                        </a:rPr>
                        <a:t>Eyrenhwc</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e~rok</a:t>
                      </a:r>
                      <a:r>
                        <a:rPr kumimoji="0" lang="en-US" sz="2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rgbClr val="FFFF00"/>
                          </a:solidFill>
                          <a:effectLst/>
                          <a:latin typeface="Coptic1" pitchFamily="2" charset="0"/>
                          <a:cs typeface="Arial" charset="0"/>
                        </a:rPr>
                        <a:t>nem</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Pekiwt</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n~a~gayoc</a:t>
                      </a:r>
                      <a:r>
                        <a:rPr kumimoji="0" lang="en-US" sz="2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rgbClr val="FFFF00"/>
                          </a:solidFill>
                          <a:effectLst/>
                          <a:latin typeface="Coptic1" pitchFamily="2" charset="0"/>
                          <a:cs typeface="Arial" charset="0"/>
                        </a:rPr>
                        <a:t>nem</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Pip~neuma</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eyouab</a:t>
                      </a:r>
                      <a:r>
                        <a:rPr kumimoji="0" lang="en-US" sz="28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rgbClr val="FFFF00"/>
                          </a:solidFill>
                          <a:effectLst/>
                          <a:latin typeface="Coptic1" pitchFamily="2" charset="0"/>
                          <a:cs typeface="Arial" charset="0"/>
                        </a:rPr>
                        <a:t>je </a:t>
                      </a:r>
                      <a:r>
                        <a:rPr kumimoji="0" lang="en-US" sz="2800" b="0" i="0" u="none" strike="noStrike" cap="none" normalizeH="0" baseline="0" dirty="0" err="1">
                          <a:ln>
                            <a:noFill/>
                          </a:ln>
                          <a:solidFill>
                            <a:srgbClr val="FFFF00"/>
                          </a:solidFill>
                          <a:effectLst/>
                          <a:latin typeface="Coptic1" pitchFamily="2" charset="0"/>
                          <a:cs typeface="Arial" charset="0"/>
                        </a:rPr>
                        <a:t>ak</a:t>
                      </a:r>
                      <a:r>
                        <a:rPr kumimoji="0" lang="en-US" sz="2800" b="0" i="0" u="none" strike="noStrike" cap="none" normalizeH="0" baseline="0" dirty="0">
                          <a:ln>
                            <a:noFill/>
                          </a:ln>
                          <a:solidFill>
                            <a:srgbClr val="FFFF00"/>
                          </a:solidFill>
                          <a:effectLst/>
                          <a:latin typeface="Coptic1" pitchFamily="2" charset="0"/>
                          <a:cs typeface="Arial" charset="0"/>
                        </a:rPr>
                        <a:t>~ (…) </a:t>
                      </a:r>
                      <a:r>
                        <a:rPr kumimoji="0" lang="en-US" sz="2800" b="0" i="0" u="none" strike="noStrike" cap="none" normalizeH="0" baseline="0" dirty="0" err="1">
                          <a:ln>
                            <a:noFill/>
                          </a:ln>
                          <a:solidFill>
                            <a:srgbClr val="FFFF00"/>
                          </a:solidFill>
                          <a:effectLst/>
                          <a:latin typeface="Coptic1" pitchFamily="2" charset="0"/>
                          <a:cs typeface="Arial" charset="0"/>
                        </a:rPr>
                        <a:t>akcw</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m~mon</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nai</a:t>
                      </a:r>
                      <a:r>
                        <a:rPr kumimoji="0" lang="en-US" sz="2800" b="0" i="0" u="none" strike="noStrike" cap="none" normalizeH="0" baseline="0" dirty="0">
                          <a:ln>
                            <a:noFill/>
                          </a:ln>
                          <a:solidFill>
                            <a:srgbClr val="FFFF00"/>
                          </a:solidFill>
                          <a:effectLst/>
                          <a:latin typeface="Coptic1" pitchFamily="2" charset="0"/>
                          <a:cs typeface="Arial" charset="0"/>
                        </a:rPr>
                        <a:t> </a:t>
                      </a:r>
                      <a:r>
                        <a:rPr kumimoji="0" lang="en-US" sz="2800" b="0" i="0" u="none" strike="noStrike" cap="none" normalizeH="0" baseline="0" dirty="0" err="1">
                          <a:ln>
                            <a:noFill/>
                          </a:ln>
                          <a:solidFill>
                            <a:srgbClr val="FFFF00"/>
                          </a:solidFill>
                          <a:effectLst/>
                          <a:latin typeface="Coptic1" pitchFamily="2" charset="0"/>
                          <a:cs typeface="Arial" charset="0"/>
                        </a:rPr>
                        <a:t>nan</a:t>
                      </a:r>
                      <a:r>
                        <a:rPr kumimoji="0" lang="en-US" sz="28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074863">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Afin que nous Te louions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Avec Ton bon Père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Et le Saint Esprit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Car Tu es (…) et Tu nous as sauvés. Aie pitié de nous.</a:t>
                      </a:r>
                      <a:endParaRPr kumimoji="0" lang="fr-CA" sz="2800" b="1" i="0" u="none" strike="noStrike" cap="none" normalizeH="0" baseline="0" dirty="0">
                        <a:ln>
                          <a:noFill/>
                        </a:ln>
                        <a:solidFill>
                          <a:schemeClr val="tx1"/>
                        </a:solidFill>
                        <a:effectLst/>
                        <a:latin typeface="Arial" charset="0"/>
                        <a:cs typeface="Arial" charset="0"/>
                      </a:endParaRPr>
                    </a:p>
                  </a:txBody>
                  <a:tcP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69057" name="Group 33"/>
          <p:cNvGraphicFramePr>
            <a:graphicFrameLocks noGrp="1"/>
          </p:cNvGraphicFramePr>
          <p:nvPr/>
        </p:nvGraphicFramePr>
        <p:xfrm>
          <a:off x="76200" y="304800"/>
          <a:ext cx="8991600" cy="6591999"/>
        </p:xfrm>
        <a:graphic>
          <a:graphicData uri="http://schemas.openxmlformats.org/drawingml/2006/table">
            <a:tbl>
              <a:tblPr/>
              <a:tblGrid>
                <a:gridCol w="57150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For you became: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dirty="0">
                          <a:ln>
                            <a:noFill/>
                          </a:ln>
                          <a:solidFill>
                            <a:schemeClr val="tx1"/>
                          </a:solidFill>
                          <a:effectLst/>
                          <a:latin typeface="Arial" charset="0"/>
                          <a:cs typeface="Arial" charset="0"/>
                        </a:rPr>
                        <a:t>the daughter of the Father, who is in heaven:</a:t>
                      </a:r>
                      <a:r>
                        <a:rPr kumimoji="0" lang="en-US" sz="20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and became a daughter: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of Mary the virgin.</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لأنك صرت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ابنة للآب السماوى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وصرت أيضا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ابنة لمريم العذراء.</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Ere </a:t>
                      </a:r>
                      <a:r>
                        <a:rPr kumimoji="0" lang="en-US" sz="3400" b="0" i="0" u="none" strike="noStrike" cap="none" normalizeH="0" baseline="0" dirty="0" err="1">
                          <a:ln>
                            <a:noFill/>
                          </a:ln>
                          <a:solidFill>
                            <a:srgbClr val="FFFF00"/>
                          </a:solidFill>
                          <a:effectLst/>
                          <a:latin typeface="Coptic1" pitchFamily="2" charset="0"/>
                          <a:cs typeface="Arial" charset="0"/>
                        </a:rPr>
                        <a:t>swpi</a:t>
                      </a:r>
                      <a:r>
                        <a:rPr kumimoji="0" lang="en-US" sz="3400" b="0" i="0" u="none" strike="noStrike" cap="none" normalizeH="0" baseline="0" dirty="0">
                          <a:ln>
                            <a:noFill/>
                          </a:ln>
                          <a:solidFill>
                            <a:srgbClr val="FFFF00"/>
                          </a:solidFill>
                          <a:effectLst/>
                          <a:latin typeface="Coptic1" pitchFamily="2" charset="0"/>
                          <a:cs typeface="Arial" charset="0"/>
                        </a:rPr>
                        <a:t> gar </a:t>
                      </a:r>
                      <a:r>
                        <a:rPr kumimoji="0" lang="en-US" sz="3400" b="0" i="0" u="none" strike="noStrike" cap="none" normalizeH="0" baseline="0" dirty="0" err="1">
                          <a:ln>
                            <a:noFill/>
                          </a:ln>
                          <a:solidFill>
                            <a:srgbClr val="FFFF00"/>
                          </a:solidFill>
                          <a:effectLst/>
                          <a:latin typeface="Coptic1" pitchFamily="2" charset="0"/>
                          <a:cs typeface="Arial" charset="0"/>
                        </a:rPr>
                        <a:t>n~yo</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t~seri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m~Viwt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niv</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ereswpi</a:t>
                      </a:r>
                      <a:r>
                        <a:rPr kumimoji="0" lang="en-US" sz="3400" b="0" i="0" u="none" strike="noStrike" cap="none" normalizeH="0" baseline="0" dirty="0">
                          <a:ln>
                            <a:noFill/>
                          </a:ln>
                          <a:solidFill>
                            <a:srgbClr val="FFFF00"/>
                          </a:solidFill>
                          <a:effectLst/>
                          <a:latin typeface="Coptic1" pitchFamily="2" charset="0"/>
                          <a:cs typeface="Arial" charset="0"/>
                        </a:rPr>
                        <a:t> gar </a:t>
                      </a:r>
                      <a:r>
                        <a:rPr kumimoji="0" lang="en-US" sz="3400" b="0" i="0" u="none" strike="noStrike" cap="none" normalizeH="0" baseline="0" dirty="0" err="1">
                          <a:ln>
                            <a:noFill/>
                          </a:ln>
                          <a:solidFill>
                            <a:srgbClr val="FFFF00"/>
                          </a:solidFill>
                          <a:effectLst/>
                          <a:latin typeface="Coptic1" pitchFamily="2" charset="0"/>
                          <a:cs typeface="Arial" charset="0"/>
                        </a:rPr>
                        <a:t>n~ouseri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m~Maria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paryenoc</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87784" name="Picture 14" descr="007"/>
          <p:cNvPicPr>
            <a:picLocks noChangeAspect="1" noChangeArrowheads="1"/>
          </p:cNvPicPr>
          <p:nvPr/>
        </p:nvPicPr>
        <p:blipFill>
          <a:blip r:embed="rId3" cstate="print">
            <a:lum bright="24000" contrast="34000"/>
          </a:blip>
          <a:srcRect l="5780" t="21790" r="5780" b="38910"/>
          <a:stretch>
            <a:fillRect/>
          </a:stretch>
        </p:blipFill>
        <p:spPr bwMode="auto">
          <a:xfrm>
            <a:off x="228600" y="4724400"/>
            <a:ext cx="2189163" cy="18065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71098" name="Group 26"/>
          <p:cNvGraphicFramePr>
            <a:graphicFrameLocks noGrp="1"/>
          </p:cNvGraphicFramePr>
          <p:nvPr/>
        </p:nvGraphicFramePr>
        <p:xfrm>
          <a:off x="76200" y="304800"/>
          <a:ext cx="8991600" cy="6591999"/>
        </p:xfrm>
        <a:graphic>
          <a:graphicData uri="http://schemas.openxmlformats.org/drawingml/2006/table">
            <a:tbl>
              <a:tblPr/>
              <a:tblGrid>
                <a:gridCol w="51054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We honor you in gladness: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O brides of Christ: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Saint Barbara: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and Saint </a:t>
                      </a:r>
                      <a:r>
                        <a:rPr kumimoji="0" lang="en-US" sz="2700" b="0" i="0" u="none" strike="noStrike" cap="none" normalizeH="0" baseline="0" dirty="0" err="1">
                          <a:ln>
                            <a:noFill/>
                          </a:ln>
                          <a:solidFill>
                            <a:schemeClr val="tx1"/>
                          </a:solidFill>
                          <a:effectLst/>
                          <a:latin typeface="Arial" charset="0"/>
                          <a:cs typeface="Arial" charset="0"/>
                        </a:rPr>
                        <a:t>Julianna</a:t>
                      </a:r>
                      <a:r>
                        <a:rPr kumimoji="0" lang="en-US" sz="2700" b="0" i="0" u="none" strike="noStrike" cap="none" normalizeH="0" baseline="0" dirty="0">
                          <a:ln>
                            <a:noFill/>
                          </a:ln>
                          <a:solidFill>
                            <a:schemeClr val="tx1"/>
                          </a:solidFill>
                          <a:effectLst/>
                          <a:latin typeface="Arial" charset="0"/>
                          <a:cs typeface="Arial" charset="0"/>
                        </a:rPr>
                        <a: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نكرمكما بابتهاج</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ياعروسا المسيح.</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أيتها القديسة الحقيقية بربارة والقديسة يوليانه.</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Tentaio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m~mwten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ouounof</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niselet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agia</a:t>
                      </a:r>
                      <a:r>
                        <a:rPr kumimoji="0" lang="en-US" sz="3400" b="0" i="0" u="none" strike="noStrike" cap="none" normalizeH="0" baseline="0" dirty="0">
                          <a:ln>
                            <a:noFill/>
                          </a:ln>
                          <a:solidFill>
                            <a:srgbClr val="FFFF00"/>
                          </a:solidFill>
                          <a:effectLst/>
                          <a:latin typeface="Coptic1" pitchFamily="2" charset="0"/>
                          <a:cs typeface="Arial" charset="0"/>
                        </a:rPr>
                        <a:t> Barbara: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agia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Ioulian</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88808" name="Picture 14" descr="007"/>
          <p:cNvPicPr>
            <a:picLocks noChangeAspect="1" noChangeArrowheads="1"/>
          </p:cNvPicPr>
          <p:nvPr/>
        </p:nvPicPr>
        <p:blipFill>
          <a:blip r:embed="rId3" cstate="print">
            <a:lum bright="24000" contrast="34000"/>
          </a:blip>
          <a:srcRect l="5780" t="21790" r="5780" b="38910"/>
          <a:stretch>
            <a:fillRect/>
          </a:stretch>
        </p:blipFill>
        <p:spPr bwMode="auto">
          <a:xfrm>
            <a:off x="228600" y="4724400"/>
            <a:ext cx="2189163" cy="18065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73148" name="Group 28"/>
          <p:cNvGraphicFramePr>
            <a:graphicFrameLocks noGrp="1"/>
          </p:cNvGraphicFramePr>
          <p:nvPr/>
        </p:nvGraphicFramePr>
        <p:xfrm>
          <a:off x="76200" y="304800"/>
          <a:ext cx="8991600" cy="6591999"/>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 O brides of Christ: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Barbara and </a:t>
                      </a:r>
                      <a:r>
                        <a:rPr kumimoji="0" lang="en-US" sz="2800" b="0" i="0" u="none" strike="noStrike" cap="none" normalizeH="0" baseline="0" dirty="0" err="1">
                          <a:ln>
                            <a:noFill/>
                          </a:ln>
                          <a:solidFill>
                            <a:schemeClr val="tx1"/>
                          </a:solidFill>
                          <a:effectLst/>
                          <a:latin typeface="Arial" charset="0"/>
                          <a:cs typeface="Arial" charset="0"/>
                        </a:rPr>
                        <a:t>Julianna</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أطلبا من الرب عنا</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ياعروسا المسيح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برباره ويوليانه</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ليغفر...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niselet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Barbara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Ioulian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89832" name="Picture 14" descr="007"/>
          <p:cNvPicPr>
            <a:picLocks noChangeAspect="1" noChangeArrowheads="1"/>
          </p:cNvPicPr>
          <p:nvPr/>
        </p:nvPicPr>
        <p:blipFill>
          <a:blip r:embed="rId3" cstate="print">
            <a:lum bright="24000" contrast="34000"/>
          </a:blip>
          <a:srcRect l="5780" t="21790" r="5780" b="38910"/>
          <a:stretch>
            <a:fillRect/>
          </a:stretch>
        </p:blipFill>
        <p:spPr bwMode="auto">
          <a:xfrm>
            <a:off x="228600" y="4724400"/>
            <a:ext cx="2189163" cy="1806575"/>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75219" name="Group 51"/>
          <p:cNvGraphicFramePr>
            <a:graphicFrameLocks noGrp="1"/>
          </p:cNvGraphicFramePr>
          <p:nvPr/>
        </p:nvGraphicFramePr>
        <p:xfrm>
          <a:off x="152400" y="762000"/>
          <a:ext cx="8991600" cy="5292090"/>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virgin daughter: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is greater in her strength: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than strong young men: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she performed great miracles.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وابنة عذراء عظيمة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في قوتها أكثر</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من الشبان الأقوياء صانعة قوات عظيمة.</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T~seri</a:t>
                      </a:r>
                      <a:r>
                        <a:rPr kumimoji="0" lang="en-US" sz="3400" b="0" i="0" u="none" strike="noStrike" cap="none" normalizeH="0" baseline="0" dirty="0">
                          <a:ln>
                            <a:noFill/>
                          </a:ln>
                          <a:solidFill>
                            <a:srgbClr val="FFFF00"/>
                          </a:solidFill>
                          <a:effectLst/>
                          <a:latin typeface="Coptic1" pitchFamily="2" charset="0"/>
                          <a:cs typeface="Arial" charset="0"/>
                        </a:rPr>
                        <a:t> de </a:t>
                      </a:r>
                      <a:r>
                        <a:rPr kumimoji="0" lang="en-US" sz="3400" b="0" i="0" u="none" strike="noStrike" cap="none" normalizeH="0" baseline="0" dirty="0" err="1">
                          <a:ln>
                            <a:noFill/>
                          </a:ln>
                          <a:solidFill>
                            <a:srgbClr val="FFFF00"/>
                          </a:solidFill>
                          <a:effectLst/>
                          <a:latin typeface="Coptic1" pitchFamily="2" charset="0"/>
                          <a:cs typeface="Arial" charset="0"/>
                        </a:rPr>
                        <a:t>m~paryenoc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ecoi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tecjom</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e~hote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nigwri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n~qels</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eci~ri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n~hannis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n~jom</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600075">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575217" name="Group 49"/>
          <p:cNvGraphicFramePr>
            <a:graphicFrameLocks noGrp="1"/>
          </p:cNvGraphicFramePr>
          <p:nvPr/>
        </p:nvGraphicFramePr>
        <p:xfrm>
          <a:off x="0" y="76200"/>
          <a:ext cx="9067800" cy="609600"/>
        </p:xfrm>
        <a:graphic>
          <a:graphicData uri="http://schemas.openxmlformats.org/drawingml/2006/table">
            <a:tbl>
              <a:tblPr/>
              <a:tblGrid>
                <a:gridCol w="4953000">
                  <a:extLst>
                    <a:ext uri="{9D8B030D-6E8A-4147-A177-3AD203B41FA5}">
                      <a16:colId xmlns:a16="http://schemas.microsoft.com/office/drawing/2014/main" val="20000"/>
                    </a:ext>
                  </a:extLst>
                </a:gridCol>
                <a:gridCol w="6350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1" i="0" u="none" strike="noStrike" cap="none" normalizeH="0" baseline="0">
                          <a:ln>
                            <a:noFill/>
                          </a:ln>
                          <a:solidFill>
                            <a:schemeClr val="tx1"/>
                          </a:solidFill>
                          <a:effectLst/>
                          <a:latin typeface="Arial" charset="0"/>
                          <a:cs typeface="Arial" charset="0"/>
                        </a:rPr>
                        <a:t>DOXOLOGY FOR SAINT MARINA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en-US" sz="2400" b="1" i="0" u="none" strike="noStrike" cap="none" normalizeH="0" baseline="0">
                          <a:ln>
                            <a:noFill/>
                          </a:ln>
                          <a:solidFill>
                            <a:schemeClr val="tx1"/>
                          </a:solidFill>
                          <a:effectLst/>
                          <a:latin typeface="Arial" charset="0"/>
                          <a:cs typeface="Arial" charset="0"/>
                        </a:rPr>
                        <a:t> </a:t>
                      </a:r>
                      <a:r>
                        <a:rPr kumimoji="0" lang="ar-SA" sz="2400" b="1" i="0" u="none" strike="noStrike" cap="none" normalizeH="0" baseline="0">
                          <a:ln>
                            <a:noFill/>
                          </a:ln>
                          <a:solidFill>
                            <a:schemeClr val="tx1"/>
                          </a:solidFill>
                          <a:effectLst/>
                          <a:latin typeface="Arial" charset="0"/>
                          <a:cs typeface="Arial" charset="0"/>
                        </a:rPr>
                        <a:t>القديسة مارينا</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590866" name="Picture 42" descr="St"/>
          <p:cNvPicPr>
            <a:picLocks noChangeAspect="1" noChangeArrowheads="1"/>
          </p:cNvPicPr>
          <p:nvPr/>
        </p:nvPicPr>
        <p:blipFill>
          <a:blip r:embed="rId3" cstate="print"/>
          <a:srcRect/>
          <a:stretch>
            <a:fillRect/>
          </a:stretch>
        </p:blipFill>
        <p:spPr bwMode="auto">
          <a:xfrm>
            <a:off x="228600" y="4419600"/>
            <a:ext cx="1593850" cy="2209800"/>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77239" name="Group 23"/>
          <p:cNvGraphicFramePr>
            <a:graphicFrameLocks noGrp="1"/>
          </p:cNvGraphicFramePr>
          <p:nvPr/>
        </p:nvGraphicFramePr>
        <p:xfrm>
          <a:off x="76200" y="304800"/>
          <a:ext cx="8991600" cy="6463983"/>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This is the chosen saint: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virgin Marina: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she overpowered Satan: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embarrassed the kings.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التي هي القديسة المختارة مارينا</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العذراء غالبة الشيطان وخازية الملوك.</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Ete</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cwtp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n~agia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paryenoc</a:t>
                      </a:r>
                      <a:r>
                        <a:rPr kumimoji="0" lang="en-US" sz="3400" b="0" i="0" u="none" strike="noStrike" cap="none" normalizeH="0" baseline="0" dirty="0">
                          <a:ln>
                            <a:noFill/>
                          </a:ln>
                          <a:solidFill>
                            <a:srgbClr val="FFFF00"/>
                          </a:solidFill>
                          <a:effectLst/>
                          <a:latin typeface="Coptic1" pitchFamily="2" charset="0"/>
                          <a:cs typeface="Arial" charset="0"/>
                        </a:rPr>
                        <a:t> Marin/: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ec</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m~p~catanac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ec</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n~niourwou</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91880" name="Picture 15" descr="St"/>
          <p:cNvPicPr>
            <a:picLocks noChangeAspect="1" noChangeArrowheads="1"/>
          </p:cNvPicPr>
          <p:nvPr/>
        </p:nvPicPr>
        <p:blipFill>
          <a:blip r:embed="rId3" cstate="print"/>
          <a:srcRect/>
          <a:stretch>
            <a:fillRect/>
          </a:stretch>
        </p:blipFill>
        <p:spPr bwMode="auto">
          <a:xfrm>
            <a:off x="228600" y="4267200"/>
            <a:ext cx="1593850" cy="2209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79292" name="Group 28"/>
          <p:cNvGraphicFramePr>
            <a:graphicFrameLocks noGrp="1"/>
          </p:cNvGraphicFramePr>
          <p:nvPr/>
        </p:nvGraphicFramePr>
        <p:xfrm>
          <a:off x="76200" y="304800"/>
          <a:ext cx="8991600" cy="6494463"/>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She loved Christ: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from her early childhood: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Christ gave to her: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His grace and high strength.</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لأنها أحبت المسيح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منذ طفوليتها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وأعطاها المسيح</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نعمته وقوته العالية.</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Ecmenre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icjen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tecmetkouji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n~alou</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nac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pefh~mot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tefjom</a:t>
                      </a:r>
                      <a:r>
                        <a:rPr kumimoji="0" lang="en-US" sz="3400" b="0" i="0" u="none" strike="noStrike" cap="none" normalizeH="0" baseline="0" dirty="0">
                          <a:ln>
                            <a:noFill/>
                          </a:ln>
                          <a:solidFill>
                            <a:srgbClr val="FFFF00"/>
                          </a:solidFill>
                          <a:effectLst/>
                          <a:latin typeface="Coptic1" pitchFamily="2" charset="0"/>
                          <a:cs typeface="Arial" charset="0"/>
                        </a:rPr>
                        <a:t> et[</a:t>
                      </a:r>
                      <a:r>
                        <a:rPr kumimoji="0" lang="en-US" sz="3400" b="0" i="0" u="none" strike="noStrike" cap="none" normalizeH="0" baseline="0" dirty="0" err="1">
                          <a:ln>
                            <a:noFill/>
                          </a:ln>
                          <a:solidFill>
                            <a:srgbClr val="FFFF00"/>
                          </a:solidFill>
                          <a:effectLst/>
                          <a:latin typeface="Coptic1" pitchFamily="2" charset="0"/>
                          <a:cs typeface="Arial" charset="0"/>
                        </a:rPr>
                        <a:t>oci</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92904" name="Picture 14" descr="St"/>
          <p:cNvPicPr>
            <a:picLocks noChangeAspect="1" noChangeArrowheads="1"/>
          </p:cNvPicPr>
          <p:nvPr/>
        </p:nvPicPr>
        <p:blipFill>
          <a:blip r:embed="rId3" cstate="print"/>
          <a:srcRect/>
          <a:stretch>
            <a:fillRect/>
          </a:stretch>
        </p:blipFill>
        <p:spPr bwMode="auto">
          <a:xfrm>
            <a:off x="228600" y="4267200"/>
            <a:ext cx="1593850" cy="2209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81336" name="Group 24"/>
          <p:cNvGraphicFramePr>
            <a:graphicFrameLocks noGrp="1"/>
          </p:cNvGraphicFramePr>
          <p:nvPr/>
        </p:nvGraphicFramePr>
        <p:xfrm>
          <a:off x="76200" y="304800"/>
          <a:ext cx="8991600" cy="6463983"/>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So that she may be patient: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during the many sufferings: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she received the unfading crown: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of martyrdom.</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لكي تصبر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على العذابات الكثيرة فنالت إكليل الشهادة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غير المضمحل.</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Santec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erhupomon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nibacanoc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etos</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ac[</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m~pi,~lom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n~atlwm</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metmarturoc</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93928" name="Picture 14" descr="St"/>
          <p:cNvPicPr>
            <a:picLocks noChangeAspect="1" noChangeArrowheads="1"/>
          </p:cNvPicPr>
          <p:nvPr/>
        </p:nvPicPr>
        <p:blipFill>
          <a:blip r:embed="rId3" cstate="print"/>
          <a:srcRect/>
          <a:stretch>
            <a:fillRect/>
          </a:stretch>
        </p:blipFill>
        <p:spPr bwMode="auto">
          <a:xfrm>
            <a:off x="228600" y="4267200"/>
            <a:ext cx="1593850" cy="2209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83385" name="Group 25"/>
          <p:cNvGraphicFramePr>
            <a:graphicFrameLocks noGrp="1"/>
          </p:cNvGraphicFramePr>
          <p:nvPr/>
        </p:nvGraphicFramePr>
        <p:xfrm>
          <a:off x="76200" y="304800"/>
          <a:ext cx="8991600" cy="6689535"/>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Adorn O virgins: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who have received martyrdom:</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with Saint Marina: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bride of Christ.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تزين أيتها العذارى اللواتي نلن الشهادة</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مع القديسة مارينا عروس المسيح.</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olcel</a:t>
                      </a:r>
                      <a:r>
                        <a:rPr kumimoji="0" lang="en-US" sz="3400" b="0" i="0" u="none" strike="noStrike" cap="none" normalizeH="0" baseline="0" dirty="0">
                          <a:ln>
                            <a:noFill/>
                          </a:ln>
                          <a:solidFill>
                            <a:srgbClr val="FFFF00"/>
                          </a:solidFill>
                          <a:effectLst/>
                          <a:latin typeface="Coptic1" pitchFamily="2" charset="0"/>
                          <a:cs typeface="Arial" charset="0"/>
                        </a:rPr>
                        <a:t> w~ </a:t>
                      </a:r>
                      <a:r>
                        <a:rPr kumimoji="0" lang="en-US" sz="3400" b="0" i="0" u="none" strike="noStrike" cap="none" normalizeH="0" baseline="0" dirty="0" err="1">
                          <a:ln>
                            <a:noFill/>
                          </a:ln>
                          <a:solidFill>
                            <a:srgbClr val="FFFF00"/>
                          </a:solidFill>
                          <a:effectLst/>
                          <a:latin typeface="Coptic1" pitchFamily="2" charset="0"/>
                          <a:cs typeface="Arial" charset="0"/>
                        </a:rPr>
                        <a:t>niparyenoc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etau</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metmarturoc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agia</a:t>
                      </a:r>
                      <a:r>
                        <a:rPr kumimoji="0" lang="en-US" sz="3400" b="0" i="0" u="none" strike="noStrike" cap="none" normalizeH="0" baseline="0" dirty="0">
                          <a:ln>
                            <a:noFill/>
                          </a:ln>
                          <a:solidFill>
                            <a:srgbClr val="FFFF00"/>
                          </a:solidFill>
                          <a:effectLst/>
                          <a:latin typeface="Coptic1" pitchFamily="2" charset="0"/>
                          <a:cs typeface="Arial" charset="0"/>
                        </a:rPr>
                        <a:t> Marin/: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selet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94952" name="Picture 14" descr="St"/>
          <p:cNvPicPr>
            <a:picLocks noChangeAspect="1" noChangeArrowheads="1"/>
          </p:cNvPicPr>
          <p:nvPr/>
        </p:nvPicPr>
        <p:blipFill>
          <a:blip r:embed="rId3" cstate="print"/>
          <a:srcRect/>
          <a:stretch>
            <a:fillRect/>
          </a:stretch>
        </p:blipFill>
        <p:spPr bwMode="auto">
          <a:xfrm>
            <a:off x="228600" y="4267200"/>
            <a:ext cx="1593850" cy="2209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85432" name="Group 24"/>
          <p:cNvGraphicFramePr>
            <a:graphicFrameLocks noGrp="1"/>
          </p:cNvGraphicFramePr>
          <p:nvPr/>
        </p:nvGraphicFramePr>
        <p:xfrm>
          <a:off x="76200" y="304800"/>
          <a:ext cx="8991600" cy="6689535"/>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bride of Christ: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Saint Marina: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أطلبي من الرب عنا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عروس المسيح القديسة مارينا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ليغفر لنا خطايانا.</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selet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agia</a:t>
                      </a:r>
                      <a:r>
                        <a:rPr kumimoji="0" lang="en-US" sz="3400" b="0" i="0" u="none" strike="noStrike" cap="none" normalizeH="0" baseline="0" dirty="0">
                          <a:ln>
                            <a:noFill/>
                          </a:ln>
                          <a:solidFill>
                            <a:srgbClr val="FFFF00"/>
                          </a:solidFill>
                          <a:effectLst/>
                          <a:latin typeface="Coptic1" pitchFamily="2" charset="0"/>
                          <a:cs typeface="Arial" charset="0"/>
                        </a:rPr>
                        <a:t> Marin/: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595976" name="Picture 14" descr="St"/>
          <p:cNvPicPr>
            <a:picLocks noChangeAspect="1" noChangeArrowheads="1"/>
          </p:cNvPicPr>
          <p:nvPr/>
        </p:nvPicPr>
        <p:blipFill>
          <a:blip r:embed="rId3" cstate="print"/>
          <a:srcRect/>
          <a:stretch>
            <a:fillRect/>
          </a:stretch>
        </p:blipFill>
        <p:spPr bwMode="auto">
          <a:xfrm>
            <a:off x="228600" y="4267200"/>
            <a:ext cx="1593850" cy="2209800"/>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87493" name="Group 37"/>
          <p:cNvGraphicFramePr>
            <a:graphicFrameLocks noGrp="1"/>
          </p:cNvGraphicFramePr>
          <p:nvPr/>
        </p:nvGraphicFramePr>
        <p:xfrm>
          <a:off x="152400" y="990600"/>
          <a:ext cx="8991600" cy="5353050"/>
        </p:xfrm>
        <a:graphic>
          <a:graphicData uri="http://schemas.openxmlformats.org/drawingml/2006/table">
            <a:tbl>
              <a:tblPr/>
              <a:tblGrid>
                <a:gridCol w="51054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Blessed are you truly: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 saint (…) the virgin: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bride of Christ: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pure bridegroom.</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طوباك حقًا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أيتها القديسه (...) العذراء،</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عروس المسيح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الختن النقي،</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Wounia</a:t>
                      </a:r>
                      <a:r>
                        <a:rPr kumimoji="0" lang="en-US" sz="3400" b="0" i="0" u="none" strike="noStrike" cap="none" normalizeH="0" baseline="0" dirty="0">
                          <a:ln>
                            <a:noFill/>
                          </a:ln>
                          <a:solidFill>
                            <a:srgbClr val="FFFF00"/>
                          </a:solidFill>
                          <a:effectLst/>
                          <a:latin typeface="Coptic1" pitchFamily="2" charset="0"/>
                          <a:cs typeface="Arial" charset="0"/>
                        </a:rPr>
                        <a:t>] al/</a:t>
                      </a:r>
                      <a:r>
                        <a:rPr kumimoji="0" lang="en-US" sz="3400" b="0" i="0" u="none" strike="noStrike" cap="none" normalizeH="0" baseline="0" dirty="0" err="1">
                          <a:ln>
                            <a:noFill/>
                          </a:ln>
                          <a:solidFill>
                            <a:srgbClr val="FFFF00"/>
                          </a:solidFill>
                          <a:effectLst/>
                          <a:latin typeface="Coptic1" pitchFamily="2" charset="0"/>
                          <a:cs typeface="Arial" charset="0"/>
                        </a:rPr>
                        <a:t>ywc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agia</a:t>
                      </a:r>
                      <a:r>
                        <a:rPr kumimoji="0" lang="en-US" sz="3400" b="0" i="0" u="none" strike="noStrike" cap="none" normalizeH="0" baseline="0" dirty="0">
                          <a:ln>
                            <a:noFill/>
                          </a:ln>
                          <a:solidFill>
                            <a:srgbClr val="FFFF00"/>
                          </a:solidFill>
                          <a:effectLst/>
                          <a:latin typeface="Coptic1" pitchFamily="2" charset="0"/>
                          <a:cs typeface="Arial" charset="0"/>
                        </a:rPr>
                        <a:t> (...) ]</a:t>
                      </a:r>
                      <a:r>
                        <a:rPr kumimoji="0" lang="en-US" sz="3400" b="0" i="0" u="none" strike="noStrike" cap="none" normalizeH="0" baseline="0" dirty="0" err="1">
                          <a:ln>
                            <a:noFill/>
                          </a:ln>
                          <a:solidFill>
                            <a:srgbClr val="FFFF00"/>
                          </a:solidFill>
                          <a:effectLst/>
                          <a:latin typeface="Coptic1" pitchFamily="2" charset="0"/>
                          <a:cs typeface="Arial" charset="0"/>
                        </a:rPr>
                        <a:t>paryenoc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selet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pinumvioc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n~kayaroc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600075">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587483" name="Group 27"/>
          <p:cNvGraphicFramePr>
            <a:graphicFrameLocks noGrp="1"/>
          </p:cNvGraphicFramePr>
          <p:nvPr/>
        </p:nvGraphicFramePr>
        <p:xfrm>
          <a:off x="0" y="76200"/>
          <a:ext cx="9067800" cy="829056"/>
        </p:xfrm>
        <a:graphic>
          <a:graphicData uri="http://schemas.openxmlformats.org/drawingml/2006/table">
            <a:tbl>
              <a:tblPr/>
              <a:tblGrid>
                <a:gridCol w="4953000">
                  <a:extLst>
                    <a:ext uri="{9D8B030D-6E8A-4147-A177-3AD203B41FA5}">
                      <a16:colId xmlns:a16="http://schemas.microsoft.com/office/drawing/2014/main" val="20000"/>
                    </a:ext>
                  </a:extLst>
                </a:gridCol>
                <a:gridCol w="6350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1" i="0" u="none" strike="noStrike" cap="none" normalizeH="0" baseline="0">
                          <a:ln>
                            <a:noFill/>
                          </a:ln>
                          <a:solidFill>
                            <a:schemeClr val="tx1"/>
                          </a:solidFill>
                          <a:effectLst/>
                          <a:latin typeface="Arial" charset="0"/>
                          <a:cs typeface="Arial" charset="0"/>
                        </a:rPr>
                        <a:t>DOXOLOGY FOR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1" i="0" u="none" strike="noStrike" cap="none" normalizeH="0" baseline="0">
                          <a:ln>
                            <a:noFill/>
                          </a:ln>
                          <a:solidFill>
                            <a:schemeClr val="tx1"/>
                          </a:solidFill>
                          <a:effectLst/>
                          <a:latin typeface="Arial" charset="0"/>
                          <a:cs typeface="Arial" charset="0"/>
                        </a:rPr>
                        <a:t>ANY FEMALE SAINT OR MARTYR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en-US" sz="2400" b="1" i="0" u="none" strike="noStrike" cap="none" normalizeH="0" baseline="0">
                          <a:ln>
                            <a:noFill/>
                          </a:ln>
                          <a:solidFill>
                            <a:schemeClr val="tx1"/>
                          </a:solidFill>
                          <a:effectLst/>
                          <a:latin typeface="Arial" charset="0"/>
                          <a:cs typeface="Arial" charset="0"/>
                        </a:rPr>
                        <a:t> </a:t>
                      </a:r>
                      <a:r>
                        <a:rPr kumimoji="0" lang="ar-SA" sz="2400" b="1" i="0" u="none" strike="noStrike" cap="none" normalizeH="0" baseline="0">
                          <a:ln>
                            <a:noFill/>
                          </a:ln>
                          <a:solidFill>
                            <a:schemeClr val="tx1"/>
                          </a:solidFill>
                          <a:effectLst/>
                          <a:latin typeface="Arial" charset="0"/>
                          <a:cs typeface="Arial" charset="0"/>
                        </a:rPr>
                        <a:t>لآى شهيده</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17418" name="Group 106"/>
          <p:cNvGraphicFramePr>
            <a:graphicFrameLocks noGrp="1"/>
          </p:cNvGraphicFramePr>
          <p:nvPr/>
        </p:nvGraphicFramePr>
        <p:xfrm>
          <a:off x="1955800" y="152400"/>
          <a:ext cx="5511800" cy="685800"/>
        </p:xfrm>
        <a:graphic>
          <a:graphicData uri="http://schemas.openxmlformats.org/drawingml/2006/table">
            <a:tbl>
              <a:tblPr/>
              <a:tblGrid>
                <a:gridCol w="33020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tblGrid>
              <a:tr h="685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2400" b="1" i="0" u="none" strike="noStrike" cap="none" normalizeH="0" baseline="0" dirty="0">
                          <a:ln>
                            <a:noFill/>
                          </a:ln>
                          <a:solidFill>
                            <a:schemeClr val="tx1"/>
                          </a:solidFill>
                          <a:effectLst/>
                          <a:latin typeface="Arial" charset="0"/>
                          <a:cs typeface="Arial" charset="0"/>
                        </a:rPr>
                        <a:t>LES ORAISONS</a:t>
                      </a:r>
                      <a:endParaRPr kumimoji="0" lang="en-US" sz="24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الأواشى</a:t>
                      </a:r>
                      <a:endParaRPr kumimoji="0" lang="en-CA" sz="32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6205" name="AutoShape 108">
            <a:hlinkClick r:id="rId3" action="ppaction://hlinksldjump" highlightClick="1"/>
          </p:cNvPr>
          <p:cNvSpPr>
            <a:spLocks noChangeArrowheads="1"/>
          </p:cNvSpPr>
          <p:nvPr/>
        </p:nvSpPr>
        <p:spPr bwMode="auto">
          <a:xfrm>
            <a:off x="2819400" y="1219200"/>
            <a:ext cx="4724400" cy="914400"/>
          </a:xfrm>
          <a:prstGeom prst="actionButtonBlank">
            <a:avLst/>
          </a:prstGeom>
          <a:solidFill>
            <a:srgbClr val="800000"/>
          </a:solidFill>
          <a:ln w="9525">
            <a:noFill/>
            <a:miter lim="800000"/>
            <a:headEnd/>
            <a:tailEnd/>
          </a:ln>
        </p:spPr>
        <p:txBody>
          <a:bodyPr wrap="none" tIns="118800" bIns="118800" anchor="ctr"/>
          <a:lstStyle/>
          <a:p>
            <a:pPr algn="ctr">
              <a:lnSpc>
                <a:spcPct val="90000"/>
              </a:lnSpc>
              <a:spcBef>
                <a:spcPct val="0"/>
              </a:spcBef>
            </a:pPr>
            <a:r>
              <a:rPr lang="fr-CA" b="1" dirty="0"/>
              <a:t>Veille</a:t>
            </a:r>
            <a:r>
              <a:rPr lang="en-CA" b="1" dirty="0"/>
              <a:t> -  </a:t>
            </a:r>
            <a:r>
              <a:rPr lang="ar-EG" b="1" dirty="0"/>
              <a:t>عشية</a:t>
            </a:r>
            <a:endParaRPr lang="en-CA" sz="1800" b="1" dirty="0"/>
          </a:p>
        </p:txBody>
      </p:sp>
      <p:sp>
        <p:nvSpPr>
          <p:cNvPr id="136206" name="AutoShape 109">
            <a:hlinkClick r:id="" action="ppaction://noaction" highlightClick="1"/>
          </p:cNvPr>
          <p:cNvSpPr>
            <a:spLocks noChangeArrowheads="1"/>
          </p:cNvSpPr>
          <p:nvPr/>
        </p:nvSpPr>
        <p:spPr bwMode="auto">
          <a:xfrm>
            <a:off x="3048000" y="3581400"/>
            <a:ext cx="4343400" cy="533400"/>
          </a:xfrm>
          <a:prstGeom prst="actionButtonBlank">
            <a:avLst/>
          </a:prstGeom>
          <a:solidFill>
            <a:srgbClr val="800000"/>
          </a:solidFill>
          <a:ln w="9525">
            <a:noFill/>
            <a:miter lim="800000"/>
            <a:headEnd/>
            <a:tailEnd/>
          </a:ln>
        </p:spPr>
        <p:txBody>
          <a:bodyPr wrap="none" tIns="118800" bIns="118800" anchor="ctr"/>
          <a:lstStyle/>
          <a:p>
            <a:pPr algn="ctr">
              <a:lnSpc>
                <a:spcPct val="90000"/>
              </a:lnSpc>
              <a:spcBef>
                <a:spcPct val="0"/>
              </a:spcBef>
            </a:pPr>
            <a:r>
              <a:rPr lang="fr-CA" sz="3200" b="1" dirty="0"/>
              <a:t>Aube </a:t>
            </a:r>
            <a:r>
              <a:rPr lang="en-CA" sz="3200" b="1" dirty="0"/>
              <a:t>- </a:t>
            </a:r>
            <a:r>
              <a:rPr lang="ar-EG" sz="3200" b="1" dirty="0"/>
              <a:t>باكر</a:t>
            </a:r>
            <a:endParaRPr lang="en-CA" sz="2000" b="1" dirty="0"/>
          </a:p>
        </p:txBody>
      </p:sp>
      <p:sp>
        <p:nvSpPr>
          <p:cNvPr id="136207" name="AutoShape 110">
            <a:hlinkClick r:id="rId3" action="ppaction://hlinksldjump" highlightClick="1"/>
          </p:cNvPr>
          <p:cNvSpPr>
            <a:spLocks noChangeArrowheads="1"/>
          </p:cNvSpPr>
          <p:nvPr/>
        </p:nvSpPr>
        <p:spPr bwMode="auto">
          <a:xfrm>
            <a:off x="2743200" y="4572000"/>
            <a:ext cx="1981200" cy="1143000"/>
          </a:xfrm>
          <a:prstGeom prst="actionButtonBlank">
            <a:avLst/>
          </a:prstGeom>
          <a:solidFill>
            <a:srgbClr val="800000"/>
          </a:solidFill>
          <a:ln w="9525">
            <a:noFill/>
            <a:miter lim="800000"/>
            <a:headEnd/>
            <a:tailEnd/>
          </a:ln>
        </p:spPr>
        <p:txBody>
          <a:bodyPr wrap="none" tIns="118800" bIns="118800" anchor="ctr"/>
          <a:lstStyle/>
          <a:p>
            <a:pPr algn="ctr">
              <a:lnSpc>
                <a:spcPct val="90000"/>
              </a:lnSpc>
              <a:spcBef>
                <a:spcPct val="0"/>
              </a:spcBef>
            </a:pPr>
            <a:r>
              <a:rPr lang="ar-EG" sz="2400" b="1" dirty="0"/>
              <a:t>السبت</a:t>
            </a:r>
          </a:p>
          <a:p>
            <a:pPr algn="ctr">
              <a:lnSpc>
                <a:spcPct val="90000"/>
              </a:lnSpc>
              <a:spcBef>
                <a:spcPct val="0"/>
              </a:spcBef>
            </a:pPr>
            <a:r>
              <a:rPr lang="fr-CA" sz="2400" b="1" dirty="0"/>
              <a:t>Samedi</a:t>
            </a:r>
            <a:endParaRPr lang="en-CA" sz="1400" b="1" dirty="0"/>
          </a:p>
        </p:txBody>
      </p:sp>
      <p:sp>
        <p:nvSpPr>
          <p:cNvPr id="136208" name="AutoShape 111">
            <a:hlinkClick r:id="rId4" action="ppaction://hlinksldjump" highlightClick="1"/>
          </p:cNvPr>
          <p:cNvSpPr>
            <a:spLocks noChangeArrowheads="1"/>
          </p:cNvSpPr>
          <p:nvPr/>
        </p:nvSpPr>
        <p:spPr bwMode="auto">
          <a:xfrm>
            <a:off x="4953000" y="4572000"/>
            <a:ext cx="3962400" cy="1143000"/>
          </a:xfrm>
          <a:prstGeom prst="actionButtonBlank">
            <a:avLst/>
          </a:prstGeom>
          <a:solidFill>
            <a:srgbClr val="800000"/>
          </a:solidFill>
          <a:ln w="9525">
            <a:noFill/>
            <a:miter lim="800000"/>
            <a:headEnd/>
            <a:tailEnd/>
          </a:ln>
        </p:spPr>
        <p:txBody>
          <a:bodyPr wrap="none" tIns="118800" bIns="118800" anchor="ctr"/>
          <a:lstStyle/>
          <a:p>
            <a:pPr algn="ctr" rtl="1">
              <a:lnSpc>
                <a:spcPct val="90000"/>
              </a:lnSpc>
              <a:spcBef>
                <a:spcPct val="0"/>
              </a:spcBef>
            </a:pPr>
            <a:r>
              <a:rPr lang="ar-EG" sz="2400" b="1" dirty="0"/>
              <a:t>من الأحد </a:t>
            </a:r>
            <a:r>
              <a:rPr lang="ar-EG" sz="2400" b="1" dirty="0" err="1"/>
              <a:t>الى</a:t>
            </a:r>
            <a:r>
              <a:rPr lang="ar-EG" sz="2400" b="1" dirty="0"/>
              <a:t> الجمعة</a:t>
            </a:r>
          </a:p>
          <a:p>
            <a:pPr algn="ctr">
              <a:lnSpc>
                <a:spcPct val="90000"/>
              </a:lnSpc>
              <a:spcBef>
                <a:spcPct val="0"/>
              </a:spcBef>
            </a:pPr>
            <a:r>
              <a:rPr lang="fr-CA" sz="2400" b="1" dirty="0"/>
              <a:t>Du Dimanche au Vendredi</a:t>
            </a:r>
            <a:endParaRPr lang="en-CA" sz="1400" b="1" dirty="0"/>
          </a:p>
        </p:txBody>
      </p:sp>
      <p:pic>
        <p:nvPicPr>
          <p:cNvPr id="136209" name="Picture 113" descr="moon1">
            <a:hlinkClick r:id="rId5"/>
          </p:cNvPr>
          <p:cNvPicPr>
            <a:picLocks noChangeAspect="1" noChangeArrowheads="1"/>
          </p:cNvPicPr>
          <p:nvPr/>
        </p:nvPicPr>
        <p:blipFill>
          <a:blip r:embed="rId6" cstate="print"/>
          <a:srcRect/>
          <a:stretch>
            <a:fillRect/>
          </a:stretch>
        </p:blipFill>
        <p:spPr bwMode="auto">
          <a:xfrm>
            <a:off x="1371600" y="1143000"/>
            <a:ext cx="1209675" cy="1209675"/>
          </a:xfrm>
          <a:prstGeom prst="rect">
            <a:avLst/>
          </a:prstGeom>
          <a:noFill/>
          <a:ln w="9525">
            <a:noFill/>
            <a:miter lim="800000"/>
            <a:headEnd/>
            <a:tailEnd/>
          </a:ln>
        </p:spPr>
      </p:pic>
      <p:pic>
        <p:nvPicPr>
          <p:cNvPr id="136210" name="Picture 115" descr="84028_500">
            <a:hlinkClick r:id="rId7"/>
          </p:cNvPr>
          <p:cNvPicPr>
            <a:picLocks noChangeAspect="1" noChangeArrowheads="1"/>
          </p:cNvPicPr>
          <p:nvPr/>
        </p:nvPicPr>
        <p:blipFill>
          <a:blip r:embed="rId8" cstate="print"/>
          <a:srcRect/>
          <a:stretch>
            <a:fillRect/>
          </a:stretch>
        </p:blipFill>
        <p:spPr bwMode="auto">
          <a:xfrm>
            <a:off x="1222375" y="3600450"/>
            <a:ext cx="1368425" cy="1581150"/>
          </a:xfrm>
          <a:prstGeom prst="rect">
            <a:avLst/>
          </a:prstGeom>
          <a:noFill/>
          <a:ln w="9525">
            <a:noFill/>
            <a:miter lim="800000"/>
            <a:headEnd/>
            <a:tailEnd/>
          </a:ln>
        </p:spPr>
      </p:pic>
      <p:cxnSp>
        <p:nvCxnSpPr>
          <p:cNvPr id="136211" name="AutoShape 116"/>
          <p:cNvCxnSpPr>
            <a:cxnSpLocks noChangeShapeType="1"/>
            <a:stCxn id="136206" idx="1"/>
          </p:cNvCxnSpPr>
          <p:nvPr/>
        </p:nvCxnSpPr>
        <p:spPr bwMode="auto">
          <a:xfrm flipH="1">
            <a:off x="3733800" y="4081463"/>
            <a:ext cx="1485900" cy="490537"/>
          </a:xfrm>
          <a:prstGeom prst="straightConnector1">
            <a:avLst/>
          </a:prstGeom>
          <a:noFill/>
          <a:ln w="63500">
            <a:solidFill>
              <a:srgbClr val="800000"/>
            </a:solidFill>
            <a:round/>
            <a:headEnd/>
            <a:tailEnd/>
          </a:ln>
        </p:spPr>
      </p:cxnSp>
      <p:cxnSp>
        <p:nvCxnSpPr>
          <p:cNvPr id="136212" name="AutoShape 117"/>
          <p:cNvCxnSpPr>
            <a:cxnSpLocks noChangeShapeType="1"/>
            <a:stCxn id="136208" idx="3"/>
          </p:cNvCxnSpPr>
          <p:nvPr/>
        </p:nvCxnSpPr>
        <p:spPr bwMode="auto">
          <a:xfrm rot="16200000" flipV="1">
            <a:off x="5807869" y="3445669"/>
            <a:ext cx="500062" cy="1752600"/>
          </a:xfrm>
          <a:prstGeom prst="straightConnector1">
            <a:avLst/>
          </a:prstGeom>
          <a:noFill/>
          <a:ln w="63500">
            <a:solidFill>
              <a:srgbClr val="800000"/>
            </a:solidFill>
            <a:round/>
            <a:headEnd/>
            <a:tailEnd/>
          </a:ln>
        </p:spPr>
      </p:cxnSp>
      <p:sp>
        <p:nvSpPr>
          <p:cNvPr id="12" name="Action Button: Custom 11">
            <a:hlinkClick r:id="rId9"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89529" name="Group 25"/>
          <p:cNvGraphicFramePr>
            <a:graphicFrameLocks noGrp="1"/>
          </p:cNvGraphicFramePr>
          <p:nvPr/>
        </p:nvGraphicFramePr>
        <p:xfrm>
          <a:off x="76200" y="304800"/>
          <a:ext cx="8991600" cy="6463983"/>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For you have forsaken: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all the glory of this world: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the pride of this age: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you loved purity.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لآنك زهدت</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كل مجد هذا العالم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وفخر هذا العمر</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7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وأجببت الطهارة.</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areerkata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v~ronin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m~piw~ou</a:t>
                      </a:r>
                      <a:r>
                        <a:rPr kumimoji="0" lang="en-US" sz="3400" b="0" i="0" u="none" strike="noStrike" cap="none" normalizeH="0" baseline="0" dirty="0">
                          <a:ln>
                            <a:noFill/>
                          </a:ln>
                          <a:solidFill>
                            <a:srgbClr val="FFFF00"/>
                          </a:solidFill>
                          <a:effectLst/>
                          <a:latin typeface="Coptic1" pitchFamily="2" charset="0"/>
                          <a:cs typeface="Arial" charset="0"/>
                        </a:rPr>
                        <a:t> t/</a:t>
                      </a:r>
                      <a:r>
                        <a:rPr kumimoji="0" lang="en-US" sz="3400" b="0" i="0" u="none" strike="noStrike" cap="none" normalizeH="0" baseline="0" dirty="0" err="1">
                          <a:ln>
                            <a:noFill/>
                          </a:ln>
                          <a:solidFill>
                            <a:srgbClr val="FFFF00"/>
                          </a:solidFill>
                          <a:effectLst/>
                          <a:latin typeface="Coptic1" pitchFamily="2" charset="0"/>
                          <a:cs typeface="Arial" charset="0"/>
                        </a:rPr>
                        <a:t>rf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paikocmoc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p~sousou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paibioc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aremenre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pitoubo</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91576" name="Group 24"/>
          <p:cNvGraphicFramePr>
            <a:graphicFrameLocks noGrp="1"/>
          </p:cNvGraphicFramePr>
          <p:nvPr/>
        </p:nvGraphicFramePr>
        <p:xfrm>
          <a:off x="76200" y="304800"/>
          <a:ext cx="8991600" cy="6689535"/>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She put Satan to shame: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with his wicked demons: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through her great steadfastness: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in the purity of her virginity.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أخزيت الشيطان وشياطينه الاردياء</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بعظم تمسكها</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بنقاوه بتوليتها.</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Ac]</a:t>
                      </a:r>
                      <a:r>
                        <a:rPr kumimoji="0" lang="en-US" sz="3400" b="0" i="0" u="none" strike="noStrike" cap="none" normalizeH="0" baseline="0" dirty="0" err="1">
                          <a:ln>
                            <a:noFill/>
                          </a:ln>
                          <a:solidFill>
                            <a:srgbClr val="FFFF00"/>
                          </a:solidFill>
                          <a:effectLst/>
                          <a:latin typeface="Coptic1" pitchFamily="2" charset="0"/>
                          <a:cs typeface="Arial" charset="0"/>
                        </a:rPr>
                        <a:t>sipi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m~p~catanac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nefdemwn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m~pon</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ron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hiten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pecnis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n~a~moni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n~totc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pitoubo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tecparyenia</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93620" name="Group 20"/>
          <p:cNvGraphicFramePr>
            <a:graphicFrameLocks noGrp="1"/>
          </p:cNvGraphicFramePr>
          <p:nvPr/>
        </p:nvGraphicFramePr>
        <p:xfrm>
          <a:off x="76200" y="304800"/>
          <a:ext cx="8991600" cy="659199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For great indeed: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is the chosen struggle: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of saint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 the bride of Christ.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لانه عظيم بالحقيقه الجهاد المختار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الذى للقديسه (...) عروسه المسيح.</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Ounis</a:t>
                      </a:r>
                      <a:r>
                        <a:rPr kumimoji="0" lang="en-US" sz="3400" b="0" i="0" u="none" strike="noStrike" cap="none" normalizeH="0" baseline="0" dirty="0">
                          <a:ln>
                            <a:noFill/>
                          </a:ln>
                          <a:solidFill>
                            <a:srgbClr val="FFFF00"/>
                          </a:solidFill>
                          <a:effectLst/>
                          <a:latin typeface="Coptic1" pitchFamily="2" charset="0"/>
                          <a:cs typeface="Arial" charset="0"/>
                        </a:rPr>
                        <a:t>] gar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oumeym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pia~gwn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etcwtp</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agia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selet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95672" name="Group 24"/>
          <p:cNvGraphicFramePr>
            <a:graphicFrameLocks noGrp="1"/>
          </p:cNvGraphicFramePr>
          <p:nvPr/>
        </p:nvGraphicFramePr>
        <p:xfrm>
          <a:off x="76200" y="304800"/>
          <a:ext cx="8991600" cy="659199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She perfected her life: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in her great humility: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She reposed with the saints: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in the Land of the Living.</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أكملت حياتها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بعظم تواضعها،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وتنيحت مع القديسين فى عالم الاحياء.</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Acjwk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m~pecbioc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pecnis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n~yebio</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acm~ton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t~,wra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etonq</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97718" name="Group 22"/>
          <p:cNvGraphicFramePr>
            <a:graphicFrameLocks noGrp="1"/>
          </p:cNvGraphicFramePr>
          <p:nvPr/>
        </p:nvGraphicFramePr>
        <p:xfrm>
          <a:off x="76200" y="304800"/>
          <a:ext cx="8991600" cy="659199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Hail to the young virgin: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chaste, the all-holy: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pure bride: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right saint (…).</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السلام للفتاه العفيفه، الكليه القديسه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العروس النقيه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القديسه بالحقيقه (...).</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&lt;ere ]</a:t>
                      </a:r>
                      <a:r>
                        <a:rPr kumimoji="0" lang="en-US" sz="3400" b="0" i="0" u="none" strike="noStrike" cap="none" normalizeH="0" baseline="0" dirty="0" err="1">
                          <a:ln>
                            <a:noFill/>
                          </a:ln>
                          <a:solidFill>
                            <a:srgbClr val="FFFF00"/>
                          </a:solidFill>
                          <a:effectLst/>
                          <a:latin typeface="Coptic1" pitchFamily="2" charset="0"/>
                          <a:cs typeface="Arial" charset="0"/>
                        </a:rPr>
                        <a:t>alou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m~paryenoc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cemne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m~panagia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selet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n~kayaroc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agia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599765" name="Group 21"/>
          <p:cNvGraphicFramePr>
            <a:graphicFrameLocks noGrp="1"/>
          </p:cNvGraphicFramePr>
          <p:nvPr/>
        </p:nvGraphicFramePr>
        <p:xfrm>
          <a:off x="76200" y="304800"/>
          <a:ext cx="8991600" cy="6463983"/>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Hail to you O saint: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Hail to you O chaste: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Hail to you O ascetic: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bride of the master.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السلام لك أيتها القديسه، السلام لك أيتها العفيفه، السلام لك أيتها الناسكه، عروس السيد. </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&lt;ere ne w~ ]</a:t>
                      </a:r>
                      <a:r>
                        <a:rPr kumimoji="0" lang="en-US" sz="3400" b="0" i="0" u="none" strike="noStrike" cap="none" normalizeH="0" baseline="0" dirty="0" err="1">
                          <a:ln>
                            <a:noFill/>
                          </a:ln>
                          <a:solidFill>
                            <a:srgbClr val="FFFF00"/>
                          </a:solidFill>
                          <a:effectLst/>
                          <a:latin typeface="Coptic1" pitchFamily="2" charset="0"/>
                          <a:cs typeface="Arial" charset="0"/>
                        </a:rPr>
                        <a:t>agia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,ere ne w~ ]</a:t>
                      </a:r>
                      <a:r>
                        <a:rPr kumimoji="0" lang="en-US" sz="3400" b="0" i="0" u="none" strike="noStrike" cap="none" normalizeH="0" baseline="0" dirty="0" err="1">
                          <a:ln>
                            <a:noFill/>
                          </a:ln>
                          <a:solidFill>
                            <a:srgbClr val="FFFF00"/>
                          </a:solidFill>
                          <a:effectLst/>
                          <a:latin typeface="Coptic1" pitchFamily="2" charset="0"/>
                          <a:cs typeface="Arial" charset="0"/>
                        </a:rPr>
                        <a:t>agnia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,ere ne w~ ]</a:t>
                      </a:r>
                      <a:r>
                        <a:rPr kumimoji="0" lang="en-US" sz="3400" b="0" i="0" u="none" strike="noStrike" cap="none" normalizeH="0" baseline="0" dirty="0" err="1">
                          <a:ln>
                            <a:noFill/>
                          </a:ln>
                          <a:solidFill>
                            <a:srgbClr val="FFFF00"/>
                          </a:solidFill>
                          <a:effectLst/>
                          <a:latin typeface="Coptic1" pitchFamily="2" charset="0"/>
                          <a:cs typeface="Arial" charset="0"/>
                        </a:rPr>
                        <a:t>ack</a:t>
                      </a:r>
                      <a:r>
                        <a:rPr kumimoji="0" lang="en-US" sz="3400" b="0" i="0" u="none" strike="noStrike" cap="none" normalizeH="0" baseline="0" dirty="0">
                          <a:ln>
                            <a:noFill/>
                          </a:ln>
                          <a:solidFill>
                            <a:srgbClr val="FFFF00"/>
                          </a:solidFill>
                          <a:effectLst/>
                          <a:latin typeface="Coptic1" pitchFamily="2" charset="0"/>
                          <a:cs typeface="Arial" charset="0"/>
                        </a:rPr>
                        <a:t>/t/c:</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selet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m~pidecpout</a:t>
                      </a:r>
                      <a:r>
                        <a:rPr kumimoji="0" lang="en-US" sz="3400" b="0" i="0" u="none" strike="noStrike" cap="none" normalizeH="0" baseline="0" dirty="0">
                          <a:ln>
                            <a:noFill/>
                          </a:ln>
                          <a:solidFill>
                            <a:srgbClr val="FFFF00"/>
                          </a:solidFill>
                          <a:effectLst/>
                          <a:latin typeface="Coptic1" pitchFamily="2" charset="0"/>
                          <a:cs typeface="Arial" charset="0"/>
                        </a:rPr>
                        <a:t>/c.</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01828" name="Group 36"/>
          <p:cNvGraphicFramePr>
            <a:graphicFrameLocks noGrp="1"/>
          </p:cNvGraphicFramePr>
          <p:nvPr/>
        </p:nvGraphicFramePr>
        <p:xfrm>
          <a:off x="76200" y="304800"/>
          <a:ext cx="8991600" cy="6463983"/>
        </p:xfrm>
        <a:graphic>
          <a:graphicData uri="http://schemas.openxmlformats.org/drawingml/2006/table">
            <a:tbl>
              <a:tblPr/>
              <a:tblGrid>
                <a:gridCol w="49530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Pray to the Lord on our behalf: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 bride of Christ: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Saint (…):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2900" b="0" i="0" u="none" strike="noStrike" cap="none" normalizeH="0" baseline="0">
                          <a:ln>
                            <a:noFill/>
                          </a:ln>
                          <a:solidFill>
                            <a:schemeClr val="tx1"/>
                          </a:solidFill>
                          <a:effectLst/>
                          <a:latin typeface="Arial" charset="0"/>
                          <a:cs typeface="Arial" charset="0"/>
                        </a:rPr>
                        <a:t>أطلبى عنا </a:t>
                      </a:r>
                      <a:endParaRPr kumimoji="0" lang="en-US" sz="29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أيتها القديسه الحقيقه (...)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عروس المسيح</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ليغفر لنا...</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selet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agia</a:t>
                      </a:r>
                      <a:r>
                        <a:rPr kumimoji="0" lang="en-US" sz="3400" b="0" i="0" u="none" strike="noStrike" cap="none" normalizeH="0" baseline="0" dirty="0">
                          <a:ln>
                            <a:noFill/>
                          </a:ln>
                          <a:solidFill>
                            <a:srgbClr val="FFFF00"/>
                          </a:solidFill>
                          <a:effectLst/>
                          <a:latin typeface="Coptic1" pitchFamily="2" charset="0"/>
                          <a:cs typeface="Arial" charset="0"/>
                        </a:rPr>
                        <a:t> (…):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utoShape 24">
            <a:hlinkClick r:id="rId3"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5" name="AutoShape 24">
            <a:hlinkClick r:id="rId4"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6" name="Action Button: Custom 5">
            <a:hlinkClick r:id="rId5"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08842" name="Group 42"/>
          <p:cNvGraphicFramePr>
            <a:graphicFrameLocks noGrp="1"/>
          </p:cNvGraphicFramePr>
          <p:nvPr/>
        </p:nvGraphicFramePr>
        <p:xfrm>
          <a:off x="76200" y="990600"/>
          <a:ext cx="8991600" cy="5102987"/>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600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Remove from your hearts: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 the evil thoughts: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deceiving memories: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that darken the mind.</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انزعوا من قلبوبكم</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أفكار الشر </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والظنون الخداعة </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التى تظلم العقل.</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Bwl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netenh</a:t>
                      </a:r>
                      <a:r>
                        <a:rPr kumimoji="0" lang="en-US" sz="3400" b="0" i="0" u="none" strike="noStrike" cap="none" normalizeH="0" baseline="0" dirty="0">
                          <a:ln>
                            <a:noFill/>
                          </a:ln>
                          <a:solidFill>
                            <a:srgbClr val="FFFF00"/>
                          </a:solidFill>
                          <a:effectLst/>
                          <a:latin typeface="Coptic1" pitchFamily="2" charset="0"/>
                          <a:cs typeface="Arial" charset="0"/>
                        </a:rPr>
                        <a:t>/t: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n~nimokmek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kakia</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nimeui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etsebswb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eti~ri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m~pinouc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n~,aki</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854075">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2108826" name="Group 26"/>
          <p:cNvGraphicFramePr>
            <a:graphicFrameLocks noGrp="1"/>
          </p:cNvGraphicFramePr>
          <p:nvPr/>
        </p:nvGraphicFramePr>
        <p:xfrm>
          <a:off x="0" y="76200"/>
          <a:ext cx="9067800" cy="822960"/>
        </p:xfrm>
        <a:graphic>
          <a:graphicData uri="http://schemas.openxmlformats.org/drawingml/2006/table">
            <a:tbl>
              <a:tblPr/>
              <a:tblGrid>
                <a:gridCol w="4343400">
                  <a:extLst>
                    <a:ext uri="{9D8B030D-6E8A-4147-A177-3AD203B41FA5}">
                      <a16:colId xmlns:a16="http://schemas.microsoft.com/office/drawing/2014/main" val="20000"/>
                    </a:ext>
                  </a:extLst>
                </a:gridCol>
                <a:gridCol w="12446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SAINT ANTONY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 القديس العظيم الانبا أنطونيوس</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605202" name="Picture 28" descr="St Anthony the Great"/>
          <p:cNvPicPr>
            <a:picLocks noChangeAspect="1" noChangeArrowheads="1"/>
          </p:cNvPicPr>
          <p:nvPr/>
        </p:nvPicPr>
        <p:blipFill>
          <a:blip r:embed="rId3" cstate="print">
            <a:lum bright="30000" contrast="50000"/>
          </a:blip>
          <a:srcRect t="12126" b="48502"/>
          <a:stretch>
            <a:fillRect/>
          </a:stretch>
        </p:blipFill>
        <p:spPr bwMode="auto">
          <a:xfrm>
            <a:off x="381000" y="4495800"/>
            <a:ext cx="2286000" cy="1730375"/>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10878" name="Group 30"/>
          <p:cNvGraphicFramePr>
            <a:graphicFrameLocks noGrp="1"/>
          </p:cNvGraphicFramePr>
          <p:nvPr/>
        </p:nvGraphicFramePr>
        <p:xfrm>
          <a:off x="76200" y="152400"/>
          <a:ext cx="8991600" cy="6323775"/>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600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Understand with contemplation: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high miracles: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of our blessed father; my master,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great Abba Antony.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تفهموا بتأمل </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الى المعجزات العالية </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التى لأبينا الطوباوى</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سيدى العظيم أنبا أنطونيوس.</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Arinoin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h~y</a:t>
                      </a:r>
                      <a:r>
                        <a:rPr kumimoji="0" lang="en-US" sz="3400" b="0" i="0" u="none" strike="noStrike" cap="none" normalizeH="0" baseline="0" dirty="0">
                          <a:ln>
                            <a:noFill/>
                          </a:ln>
                          <a:solidFill>
                            <a:srgbClr val="FFFF00"/>
                          </a:solidFill>
                          <a:effectLst/>
                          <a:latin typeface="Coptic1" pitchFamily="2" charset="0"/>
                          <a:cs typeface="Arial" charset="0"/>
                        </a:rPr>
                        <a:t>/f: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n~nikayartwma</a:t>
                      </a:r>
                      <a:r>
                        <a:rPr kumimoji="0" lang="en-US" sz="3400" b="0" i="0" u="none" strike="noStrike" cap="none" normalizeH="0" baseline="0" dirty="0">
                          <a:ln>
                            <a:noFill/>
                          </a:ln>
                          <a:solidFill>
                            <a:srgbClr val="FFFF00"/>
                          </a:solidFill>
                          <a:effectLst/>
                          <a:latin typeface="Coptic1" pitchFamily="2" charset="0"/>
                          <a:cs typeface="Arial" charset="0"/>
                        </a:rPr>
                        <a:t> et[</a:t>
                      </a:r>
                      <a:r>
                        <a:rPr kumimoji="0" lang="en-US" sz="3400" b="0" i="0" u="none" strike="noStrike" cap="none" normalizeH="0" baseline="0" dirty="0" err="1">
                          <a:ln>
                            <a:noFill/>
                          </a:ln>
                          <a:solidFill>
                            <a:srgbClr val="FFFF00"/>
                          </a:solidFill>
                          <a:effectLst/>
                          <a:latin typeface="Coptic1" pitchFamily="2" charset="0"/>
                          <a:cs typeface="Arial" charset="0"/>
                        </a:rPr>
                        <a:t>oci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penmakarioc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n~iwt</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pa% </a:t>
                      </a:r>
                      <a:r>
                        <a:rPr kumimoji="0" lang="en-US" sz="3400" b="0" i="0" u="none" strike="noStrike" cap="none" normalizeH="0" baseline="0" dirty="0" err="1">
                          <a:ln>
                            <a:noFill/>
                          </a:ln>
                          <a:solidFill>
                            <a:srgbClr val="FFFF00"/>
                          </a:solidFill>
                          <a:effectLst/>
                          <a:latin typeface="Coptic1" pitchFamily="2" charset="0"/>
                          <a:cs typeface="Arial" charset="0"/>
                        </a:rPr>
                        <a:t>pinis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Antwni</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06216" name="Picture 24" descr="St Anthony the Great"/>
          <p:cNvPicPr>
            <a:picLocks noChangeAspect="1" noChangeArrowheads="1"/>
          </p:cNvPicPr>
          <p:nvPr/>
        </p:nvPicPr>
        <p:blipFill>
          <a:blip r:embed="rId3" cstate="print">
            <a:lum bright="30000" contrast="50000"/>
          </a:blip>
          <a:srcRect t="12126" b="48502"/>
          <a:stretch>
            <a:fillRect/>
          </a:stretch>
        </p:blipFill>
        <p:spPr bwMode="auto">
          <a:xfrm>
            <a:off x="2209800" y="4648200"/>
            <a:ext cx="2286000" cy="17303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12918" name="Group 22"/>
          <p:cNvGraphicFramePr>
            <a:graphicFrameLocks noGrp="1"/>
          </p:cNvGraphicFramePr>
          <p:nvPr/>
        </p:nvGraphicFramePr>
        <p:xfrm>
          <a:off x="76200" y="228600"/>
          <a:ext cx="8991600" cy="65310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This is he who became for us: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 guide and a harbor of salvation: He called upon us rejoicing: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to the eternal life.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هذا الذى صار لنا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مرشدا وميناء خلاص. ودعانا بفرح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الى الحياة الأبدية.</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Vai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e~tafswpi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aumwit</a:t>
                      </a:r>
                      <a:r>
                        <a:rPr kumimoji="0" lang="en-US" sz="3400" b="0" i="0" u="none" strike="noStrike" cap="none" normalizeH="0" baseline="0" dirty="0">
                          <a:ln>
                            <a:noFill/>
                          </a:ln>
                          <a:solidFill>
                            <a:srgbClr val="FFFF00"/>
                          </a:solidFill>
                          <a:effectLst/>
                          <a:latin typeface="Coptic1" pitchFamily="2" charset="0"/>
                          <a:cs typeface="Arial" charset="0"/>
                        </a:rPr>
                        <a:t>:</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n~lum</a:t>
                      </a:r>
                      <a:r>
                        <a:rPr kumimoji="0" lang="en-US" sz="3400" b="0" i="0" u="none" strike="noStrike" cap="none" normalizeH="0" baseline="0" dirty="0">
                          <a:ln>
                            <a:noFill/>
                          </a:ln>
                          <a:solidFill>
                            <a:srgbClr val="FFFF00"/>
                          </a:solidFill>
                          <a:effectLst/>
                          <a:latin typeface="Coptic1" pitchFamily="2" charset="0"/>
                          <a:cs typeface="Arial" charset="0"/>
                        </a:rPr>
                        <a:t>/n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pioujai</a:t>
                      </a:r>
                      <a:r>
                        <a:rPr kumimoji="0" lang="en-US" sz="3400" b="0" i="0" u="none" strike="noStrike" cap="none" normalizeH="0" baseline="0" dirty="0">
                          <a:ln>
                            <a:noFill/>
                          </a:ln>
                          <a:solidFill>
                            <a:srgbClr val="FFFF00"/>
                          </a:solidFill>
                          <a:effectLst/>
                          <a:latin typeface="Coptic1" pitchFamily="2" charset="0"/>
                          <a:cs typeface="Arial" charset="0"/>
                        </a:rPr>
                        <a:t>: </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afywhem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oue~rouwt</a:t>
                      </a:r>
                      <a:r>
                        <a:rPr kumimoji="0" lang="en-US" sz="3400" b="0" i="0" u="none" strike="noStrike" cap="none" normalizeH="0" baseline="0" dirty="0">
                          <a:ln>
                            <a:noFill/>
                          </a:ln>
                          <a:solidFill>
                            <a:srgbClr val="FFFF00"/>
                          </a:solidFill>
                          <a:effectLst/>
                          <a:latin typeface="Coptic1" pitchFamily="2" charset="0"/>
                          <a:cs typeface="Arial" charset="0"/>
                        </a:rPr>
                        <a:t>:</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e~qoun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e~piwnq</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n~e~neh</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07240" name="Picture 14" descr="St Anthony the Great"/>
          <p:cNvPicPr>
            <a:picLocks noChangeAspect="1" noChangeArrowheads="1"/>
          </p:cNvPicPr>
          <p:nvPr/>
        </p:nvPicPr>
        <p:blipFill>
          <a:blip r:embed="rId3" cstate="print">
            <a:lum bright="30000" contrast="50000"/>
          </a:blip>
          <a:srcRect t="12126" b="48502"/>
          <a:stretch>
            <a:fillRect/>
          </a:stretch>
        </p:blipFill>
        <p:spPr bwMode="auto">
          <a:xfrm>
            <a:off x="2209800" y="4648200"/>
            <a:ext cx="2286000" cy="17303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05762" name="Group 2"/>
          <p:cNvGraphicFramePr>
            <a:graphicFrameLocks noGrp="1"/>
          </p:cNvGraphicFramePr>
          <p:nvPr>
            <p:extLst>
              <p:ext uri="{D42A27DB-BD31-4B8C-83A1-F6EECF244321}">
                <p14:modId xmlns:p14="http://schemas.microsoft.com/office/powerpoint/2010/main" val="3013938832"/>
              </p:ext>
            </p:extLst>
          </p:nvPr>
        </p:nvGraphicFramePr>
        <p:xfrm>
          <a:off x="304800" y="533400"/>
          <a:ext cx="8610600" cy="6249798"/>
        </p:xfrm>
        <a:graphic>
          <a:graphicData uri="http://schemas.openxmlformats.org/drawingml/2006/table">
            <a:tbl>
              <a:tblPr/>
              <a:tblGrid>
                <a:gridCol w="2527024">
                  <a:extLst>
                    <a:ext uri="{9D8B030D-6E8A-4147-A177-3AD203B41FA5}">
                      <a16:colId xmlns:a16="http://schemas.microsoft.com/office/drawing/2014/main" val="20000"/>
                    </a:ext>
                  </a:extLst>
                </a:gridCol>
                <a:gridCol w="3462959">
                  <a:extLst>
                    <a:ext uri="{9D8B030D-6E8A-4147-A177-3AD203B41FA5}">
                      <a16:colId xmlns:a16="http://schemas.microsoft.com/office/drawing/2014/main" val="20001"/>
                    </a:ext>
                  </a:extLst>
                </a:gridCol>
                <a:gridCol w="2620617">
                  <a:extLst>
                    <a:ext uri="{9D8B030D-6E8A-4147-A177-3AD203B41FA5}">
                      <a16:colId xmlns:a16="http://schemas.microsoft.com/office/drawing/2014/main" val="20002"/>
                    </a:ext>
                  </a:extLst>
                </a:gridCol>
              </a:tblGrid>
              <a:tr h="10668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US" sz="3600" b="0" i="1" u="none" strike="noStrike" cap="none" normalizeH="0" baseline="0" dirty="0">
                        <a:ln>
                          <a:noFill/>
                        </a:ln>
                        <a:solidFill>
                          <a:schemeClr val="tx1"/>
                        </a:solidFill>
                        <a:effectLst/>
                        <a:latin typeface="Arial"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s~l</a:t>
                      </a:r>
                      <a:r>
                        <a:rPr kumimoji="0" lang="en-US" sz="2400" b="0" i="0" u="none" strike="noStrike" cap="none" normalizeH="0" baseline="0" dirty="0">
                          <a:ln>
                            <a:noFill/>
                          </a:ln>
                          <a:solidFill>
                            <a:schemeClr val="tx1"/>
                          </a:solidFill>
                          <a:effectLst/>
                          <a:latin typeface="Coptic1" pitchFamily="2" charset="0"/>
                          <a:cs typeface="Arial" charset="0"/>
                        </a:rPr>
                        <a:t>/l</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Prions.</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الكاهن:</a:t>
                      </a: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صلِّ.</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850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Diakon:</a:t>
                      </a:r>
                      <a:endParaRPr kumimoji="0" lang="en-CA" sz="3600" b="0" i="0" u="sng" strike="noStrike" kern="1200" cap="none" normalizeH="0" baseline="0">
                        <a:ln>
                          <a:noFill/>
                        </a:ln>
                        <a:solidFill>
                          <a:srgbClr val="FF9900"/>
                        </a:solidFill>
                        <a:effectLst/>
                        <a:latin typeface="Coptic1" pitchFamily="2" charset="0"/>
                        <a:ea typeface="+mn-ea"/>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Diacre:</a:t>
                      </a:r>
                      <a:endParaRPr kumimoji="0" lang="en-US" sz="3600" b="0" i="0" u="sng" strike="noStrike" cap="none" normalizeH="0" baseline="0">
                        <a:ln>
                          <a:noFill/>
                        </a:ln>
                        <a:solidFill>
                          <a:srgbClr val="FF9900"/>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الشماس:</a:t>
                      </a:r>
                      <a:endParaRPr kumimoji="0" lang="en-US" sz="3600" b="0" i="0" u="sng" strike="noStrike" cap="none" normalizeH="0" baseline="0">
                        <a:ln>
                          <a:noFill/>
                        </a:ln>
                        <a:solidFill>
                          <a:srgbClr val="FF9900"/>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18586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e~pi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p~roceu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c~tay</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te</a:t>
                      </a:r>
                      <a:endParaRPr kumimoji="0" lang="en-US" sz="24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Pour la prière levons-nous.</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للصلاة قفوا</a:t>
                      </a:r>
                      <a:r>
                        <a:rPr kumimoji="0" lang="ar-EG" sz="2400" b="0" i="0" u="none" strike="noStrike" cap="none" normalizeH="0" baseline="0">
                          <a:ln>
                            <a:noFill/>
                          </a:ln>
                          <a:solidFill>
                            <a:schemeClr val="tx1"/>
                          </a:solidFill>
                          <a:effectLst/>
                          <a:latin typeface="Arial" charset="0"/>
                          <a:cs typeface="Arial" charset="0"/>
                        </a:rPr>
                        <a:t>.</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6191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endParaRPr kumimoji="0" lang="en-US" sz="3600" b="0" i="0" u="sng" strike="noStrike" cap="none" normalizeH="0" baseline="0">
                        <a:ln>
                          <a:noFill/>
                        </a:ln>
                        <a:solidFill>
                          <a:srgbClr val="FF9900"/>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الكاهن:</a:t>
                      </a:r>
                      <a:endParaRPr kumimoji="0" lang="en-US" sz="3600" b="0" i="0" u="sng" strike="noStrike" cap="none" normalizeH="0" baseline="0">
                        <a:ln>
                          <a:noFill/>
                        </a:ln>
                        <a:solidFill>
                          <a:srgbClr val="FF9900"/>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10652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Ir</a:t>
                      </a:r>
                      <a:r>
                        <a:rPr kumimoji="0" lang="en-US" sz="2400" b="0" i="0" u="none" strike="noStrike" cap="none" normalizeH="0" baseline="0" dirty="0">
                          <a:ln>
                            <a:noFill/>
                          </a:ln>
                          <a:solidFill>
                            <a:schemeClr val="tx1"/>
                          </a:solidFill>
                          <a:effectLst/>
                          <a:latin typeface="Coptic1" pitchFamily="2" charset="0"/>
                          <a:cs typeface="Arial" charset="0"/>
                        </a:rPr>
                        <a:t>/n/ </a:t>
                      </a:r>
                      <a:r>
                        <a:rPr kumimoji="0" lang="en-US" sz="2400" b="0" i="0" u="none" strike="noStrike" cap="none" normalizeH="0" baseline="0" dirty="0" err="1">
                          <a:ln>
                            <a:noFill/>
                          </a:ln>
                          <a:solidFill>
                            <a:schemeClr val="tx1"/>
                          </a:solidFill>
                          <a:effectLst/>
                          <a:latin typeface="Coptic1" pitchFamily="2" charset="0"/>
                          <a:cs typeface="Arial" charset="0"/>
                        </a:rPr>
                        <a:t>paci</a:t>
                      </a: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La paix soit avec vous</a:t>
                      </a:r>
                      <a:r>
                        <a:rPr kumimoji="0" lang="en-US" sz="4000" b="0" i="0" u="none" strike="noStrike" cap="none" normalizeH="0" baseline="0">
                          <a:ln>
                            <a:noFill/>
                          </a:ln>
                          <a:solidFill>
                            <a:schemeClr val="tx1"/>
                          </a:solidFill>
                          <a:effectLst/>
                          <a:latin typeface="Arial" charset="0"/>
                          <a:cs typeface="Arial" charset="0"/>
                        </a:rPr>
                        <a:t> </a:t>
                      </a:r>
                    </a:p>
                  </a:txBody>
                  <a:tcPr horzOverflow="overflow">
                    <a:lnL>
                      <a:noFill/>
                    </a:lnL>
                    <a:lnR>
                      <a:noFill/>
                    </a:lnR>
                    <a:lnT>
                      <a:noFill/>
                    </a:lnT>
                    <a:lnB>
                      <a:noFill/>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السلام لجميعكم</a:t>
                      </a:r>
                      <a:r>
                        <a:rPr kumimoji="0" lang="ar-EG" sz="2400" b="0" i="0" u="none" strike="noStrike" cap="none" normalizeH="0" baseline="0">
                          <a:ln>
                            <a:noFill/>
                          </a:ln>
                          <a:solidFill>
                            <a:schemeClr val="tx1"/>
                          </a:solidFill>
                          <a:effectLst/>
                          <a:latin typeface="Arial" charset="0"/>
                          <a:cs typeface="Arial" charset="0"/>
                        </a:rPr>
                        <a:t>.</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66675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Arial" pitchFamily="34" charset="0"/>
                        </a:rPr>
                        <a:t>l</a:t>
                      </a:r>
                      <a:r>
                        <a:rPr kumimoji="0" lang="fr-CA" sz="3600" b="0" i="0" u="sng" strike="noStrike" cap="none" normalizeH="0" baseline="0" dirty="0">
                          <a:ln>
                            <a:noFill/>
                          </a:ln>
                          <a:solidFill>
                            <a:srgbClr val="FF9933"/>
                          </a:solidFill>
                          <a:effectLst/>
                          <a:latin typeface="Arial" pitchFamily="34" charset="0"/>
                          <a:cs typeface="Arial" pitchFamily="34" charset="0"/>
                        </a:rPr>
                        <a:t>’</a:t>
                      </a:r>
                      <a:r>
                        <a:rPr kumimoji="0" lang="fr-CA" sz="3600" b="0" i="0" u="sng" strike="noStrike" cap="none" normalizeH="0" baseline="0" dirty="0">
                          <a:ln>
                            <a:noFill/>
                          </a:ln>
                          <a:solidFill>
                            <a:srgbClr val="FF9933"/>
                          </a:solidFill>
                          <a:effectLst/>
                          <a:latin typeface="Arial" charset="0"/>
                          <a:cs typeface="Arial" pitchFamily="34" charset="0"/>
                        </a:rPr>
                        <a:t>Assembl</a:t>
                      </a:r>
                      <a:r>
                        <a:rPr kumimoji="0" lang="fr-CA" sz="3600" b="0" i="0" u="sng" strike="noStrike" cap="none" normalizeH="0" baseline="0" dirty="0">
                          <a:ln>
                            <a:noFill/>
                          </a:ln>
                          <a:solidFill>
                            <a:srgbClr val="FF9933"/>
                          </a:solidFill>
                          <a:effectLst/>
                          <a:latin typeface="Arial" pitchFamily="34" charset="0"/>
                          <a:cs typeface="Arial" pitchFamily="34" charset="0"/>
                        </a:rPr>
                        <a:t>é</a:t>
                      </a:r>
                      <a:r>
                        <a:rPr kumimoji="0" lang="fr-CA" sz="3600" b="0" i="0" u="sng" strike="noStrike" cap="none" normalizeH="0" baseline="0" dirty="0">
                          <a:ln>
                            <a:noFill/>
                          </a:ln>
                          <a:solidFill>
                            <a:srgbClr val="FF9933"/>
                          </a:solidFill>
                          <a:effectLst/>
                          <a:latin typeface="Arial" charset="0"/>
                          <a:cs typeface="Arial" pitchFamily="34" charset="0"/>
                        </a:rPr>
                        <a:t>e</a:t>
                      </a:r>
                      <a:r>
                        <a:rPr kumimoji="0" lang="fr-CA" sz="3600" b="0" i="0" u="sng" strike="noStrike" cap="none" normalizeH="0" baseline="0" dirty="0">
                          <a:ln>
                            <a:noFill/>
                          </a:ln>
                          <a:solidFill>
                            <a:srgbClr val="FF9900"/>
                          </a:solidFill>
                          <a:effectLst/>
                          <a:latin typeface="Arial" charset="0"/>
                          <a:cs typeface="Arial" charset="0"/>
                        </a:rPr>
                        <a:t>:</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endParaRPr kumimoji="0" lang="en-US" sz="3600" b="0" i="0" u="sng" strike="noStrike" cap="none" normalizeH="0" baseline="0">
                        <a:ln>
                          <a:noFill/>
                        </a:ln>
                        <a:solidFill>
                          <a:srgbClr val="FF9900"/>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71278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err="1">
                          <a:ln>
                            <a:noFill/>
                          </a:ln>
                          <a:solidFill>
                            <a:schemeClr val="tx1"/>
                          </a:solidFill>
                          <a:effectLst/>
                          <a:latin typeface="Coptic1" pitchFamily="2" charset="0"/>
                          <a:cs typeface="Arial" charset="0"/>
                        </a:rPr>
                        <a:t>Ke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tou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p~neumati</a:t>
                      </a:r>
                      <a:r>
                        <a:rPr kumimoji="0" lang="en-US" sz="2200" b="0" i="0" u="none" strike="noStrike" cap="none" normalizeH="0" baseline="0" dirty="0">
                          <a:ln>
                            <a:noFill/>
                          </a:ln>
                          <a:solidFill>
                            <a:schemeClr val="tx1"/>
                          </a:solidFill>
                          <a:effectLst/>
                          <a:latin typeface="Coptic1" pitchFamily="2" charset="0"/>
                          <a:cs typeface="Arial" pitchFamily="34" charset="0"/>
                        </a:rPr>
                        <a:t> </a:t>
                      </a:r>
                      <a:r>
                        <a:rPr kumimoji="0" lang="en-US" sz="2200" b="0" i="0" u="none" strike="noStrike" cap="none" normalizeH="0" baseline="0" dirty="0" err="1">
                          <a:ln>
                            <a:noFill/>
                          </a:ln>
                          <a:solidFill>
                            <a:schemeClr val="tx1"/>
                          </a:solidFill>
                          <a:effectLst/>
                          <a:latin typeface="Coptic1" pitchFamily="2" charset="0"/>
                          <a:cs typeface="Arial" charset="0"/>
                        </a:rPr>
                        <a:t>cou</a:t>
                      </a:r>
                      <a:endParaRPr kumimoji="0" lang="en-US" sz="22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Et avec votre esprit.</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ولروحِكَ أيضاً</a:t>
                      </a:r>
                      <a:r>
                        <a:rPr kumimoji="0" lang="ar-EG" sz="2400" b="0" i="0" u="none" strike="noStrike" cap="none" normalizeH="0" baseline="0" dirty="0">
                          <a:ln>
                            <a:noFill/>
                          </a:ln>
                          <a:solidFill>
                            <a:schemeClr val="tx1"/>
                          </a:solidFill>
                          <a:effectLst/>
                          <a:latin typeface="Arial" charset="0"/>
                          <a:cs typeface="Arial" charset="0"/>
                        </a:rPr>
                        <a:t>.</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2405814" name="Group 54"/>
          <p:cNvGraphicFramePr>
            <a:graphicFrameLocks noGrp="1"/>
          </p:cNvGraphicFramePr>
          <p:nvPr>
            <p:ph/>
          </p:nvPr>
        </p:nvGraphicFramePr>
        <p:xfrm>
          <a:off x="2014538" y="0"/>
          <a:ext cx="5605462" cy="518160"/>
        </p:xfrm>
        <a:graphic>
          <a:graphicData uri="http://schemas.openxmlformats.org/drawingml/2006/table">
            <a:tbl>
              <a:tblPr/>
              <a:tblGrid>
                <a:gridCol w="3359150">
                  <a:extLst>
                    <a:ext uri="{9D8B030D-6E8A-4147-A177-3AD203B41FA5}">
                      <a16:colId xmlns:a16="http://schemas.microsoft.com/office/drawing/2014/main" val="20000"/>
                    </a:ext>
                  </a:extLst>
                </a:gridCol>
                <a:gridCol w="2246312">
                  <a:extLst>
                    <a:ext uri="{9D8B030D-6E8A-4147-A177-3AD203B41FA5}">
                      <a16:colId xmlns:a16="http://schemas.microsoft.com/office/drawing/2014/main" val="20001"/>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2000" b="1" i="0" u="none" strike="noStrike" cap="none" normalizeH="0" baseline="0" dirty="0" err="1">
                          <a:ln>
                            <a:noFill/>
                          </a:ln>
                          <a:solidFill>
                            <a:schemeClr val="tx1"/>
                          </a:solidFill>
                          <a:effectLst/>
                          <a:latin typeface="Arial" charset="0"/>
                          <a:cs typeface="Arial" charset="0"/>
                        </a:rPr>
                        <a:t>Oraison</a:t>
                      </a:r>
                      <a:r>
                        <a:rPr kumimoji="0" lang="en-CA" sz="2000" b="1" i="0" u="none" strike="noStrike" cap="none" normalizeH="0" baseline="0" dirty="0">
                          <a:ln>
                            <a:noFill/>
                          </a:ln>
                          <a:solidFill>
                            <a:schemeClr val="tx1"/>
                          </a:solidFill>
                          <a:effectLst/>
                          <a:latin typeface="Arial" charset="0"/>
                          <a:cs typeface="Arial" charset="0"/>
                        </a:rPr>
                        <a:t> des </a:t>
                      </a:r>
                      <a:r>
                        <a:rPr kumimoji="0" lang="en-CA" sz="2000" b="1" i="0" u="none" strike="noStrike" cap="none" normalizeH="0" baseline="0" dirty="0" err="1">
                          <a:ln>
                            <a:noFill/>
                          </a:ln>
                          <a:solidFill>
                            <a:schemeClr val="tx1"/>
                          </a:solidFill>
                          <a:effectLst/>
                          <a:latin typeface="Arial" charset="0"/>
                          <a:cs typeface="Arial" charset="0"/>
                        </a:rPr>
                        <a:t>malades</a:t>
                      </a:r>
                      <a:endParaRPr kumimoji="0" lang="en-US" sz="20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err="1">
                          <a:ln>
                            <a:noFill/>
                          </a:ln>
                          <a:solidFill>
                            <a:schemeClr val="tx1"/>
                          </a:solidFill>
                          <a:effectLst/>
                          <a:latin typeface="Arial" charset="0"/>
                          <a:cs typeface="Arial" charset="0"/>
                        </a:rPr>
                        <a:t>أوشية</a:t>
                      </a:r>
                      <a:r>
                        <a:rPr kumimoji="0" lang="ar-EG" sz="2800" b="0" i="0" u="none" strike="noStrike" cap="none" normalizeH="0" baseline="0" dirty="0">
                          <a:ln>
                            <a:noFill/>
                          </a:ln>
                          <a:solidFill>
                            <a:schemeClr val="tx1"/>
                          </a:solidFill>
                          <a:effectLst/>
                          <a:latin typeface="Arial" charset="0"/>
                          <a:cs typeface="Arial" charset="0"/>
                        </a:rPr>
                        <a:t> المرضى</a:t>
                      </a:r>
                      <a:endParaRPr kumimoji="0" lang="en-CA" sz="28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51816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14968" name="Group 24"/>
          <p:cNvGraphicFramePr>
            <a:graphicFrameLocks noGrp="1"/>
          </p:cNvGraphicFramePr>
          <p:nvPr/>
        </p:nvGraphicFramePr>
        <p:xfrm>
          <a:off x="76200" y="76200"/>
          <a:ext cx="8991600" cy="66072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incense of his virtues:</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gave gladness to our souls:</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as the pleasing aroma: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flourishing in the Paradise.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بخور فضائله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اعطى الفرح لنفوسنا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مثل العنبر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المزهر فى الفردوس.</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 </a:t>
                      </a:r>
                      <a:r>
                        <a:rPr kumimoji="0" lang="en-US" sz="3400" b="0" i="0" u="none" strike="noStrike" cap="none" normalizeH="0" baseline="0" dirty="0" err="1">
                          <a:ln>
                            <a:noFill/>
                          </a:ln>
                          <a:solidFill>
                            <a:srgbClr val="FFFF00"/>
                          </a:solidFill>
                          <a:effectLst/>
                          <a:latin typeface="Coptic1" pitchFamily="2" charset="0"/>
                          <a:cs typeface="Arial" charset="0"/>
                        </a:rPr>
                        <a:t>pic~yoinoufi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nefaret</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m~p~ounof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n~nen'u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m~v~r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m~pia~rwmata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etr</a:t>
                      </a:r>
                      <a:r>
                        <a:rPr kumimoji="0" lang="en-US" sz="3400" b="0" i="0" u="none" strike="noStrike" cap="none" normalizeH="0" baseline="0" dirty="0">
                          <a:ln>
                            <a:noFill/>
                          </a:ln>
                          <a:solidFill>
                            <a:srgbClr val="FFFF00"/>
                          </a:solidFill>
                          <a:effectLst/>
                          <a:latin typeface="Coptic1" pitchFamily="2" charset="0"/>
                          <a:cs typeface="Arial" charset="0"/>
                        </a:rPr>
                        <a:t>/t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piparadicoc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08264" name="Picture 14" descr="St Anthony the Great"/>
          <p:cNvPicPr>
            <a:picLocks noChangeAspect="1" noChangeArrowheads="1"/>
          </p:cNvPicPr>
          <p:nvPr/>
        </p:nvPicPr>
        <p:blipFill>
          <a:blip r:embed="rId3" cstate="print">
            <a:lum bright="30000" contrast="50000"/>
          </a:blip>
          <a:srcRect t="12126" b="48502"/>
          <a:stretch>
            <a:fillRect/>
          </a:stretch>
        </p:blipFill>
        <p:spPr bwMode="auto">
          <a:xfrm>
            <a:off x="0" y="4876800"/>
            <a:ext cx="2286000" cy="17303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17011" name="Group 19"/>
          <p:cNvGraphicFramePr>
            <a:graphicFrameLocks noGrp="1"/>
          </p:cNvGraphicFramePr>
          <p:nvPr/>
        </p:nvGraphicFramePr>
        <p:xfrm>
          <a:off x="76200" y="228600"/>
          <a:ext cx="8991600" cy="6323775"/>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600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Let us be steadfast in the faith: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upright in truth: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as the great Abba Antony: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crying out saying.</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500" b="0" i="0" u="none" strike="noStrike" cap="none" normalizeH="0" baseline="0">
                          <a:ln>
                            <a:noFill/>
                          </a:ln>
                          <a:solidFill>
                            <a:schemeClr val="tx1"/>
                          </a:solidFill>
                          <a:effectLst/>
                          <a:latin typeface="Arial" charset="0"/>
                          <a:cs typeface="Arial" charset="0"/>
                        </a:rPr>
                        <a:t>فلنلبث بالحقيقة فى الايمان المستقيم </a:t>
                      </a:r>
                      <a:endParaRPr kumimoji="0" lang="en-US" sz="25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500" b="0" i="0" u="none" strike="noStrike" cap="none" normalizeH="0" baseline="0">
                          <a:ln>
                            <a:noFill/>
                          </a:ln>
                          <a:solidFill>
                            <a:schemeClr val="tx1"/>
                          </a:solidFill>
                          <a:effectLst/>
                          <a:latin typeface="Arial" charset="0"/>
                          <a:cs typeface="Arial" charset="0"/>
                        </a:rPr>
                        <a:t>الذى للعظيم انطونيوس </a:t>
                      </a:r>
                      <a:endParaRPr kumimoji="0" lang="en-US" sz="25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500" b="0" i="0" u="none" strike="noStrike" cap="none" normalizeH="0" baseline="0">
                          <a:ln>
                            <a:noFill/>
                          </a:ln>
                          <a:solidFill>
                            <a:schemeClr val="tx1"/>
                          </a:solidFill>
                          <a:effectLst/>
                          <a:latin typeface="Arial" charset="0"/>
                          <a:cs typeface="Arial" charset="0"/>
                        </a:rPr>
                        <a:t>صارخين قائلين.</a:t>
                      </a:r>
                      <a:endParaRPr kumimoji="0" lang="en-US" sz="25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Marentajron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pinah</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etcoutwn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oumeym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Antwnioc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enws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enjw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09288" name="Picture 14" descr="St Anthony the Great"/>
          <p:cNvPicPr>
            <a:picLocks noChangeAspect="1" noChangeArrowheads="1"/>
          </p:cNvPicPr>
          <p:nvPr/>
        </p:nvPicPr>
        <p:blipFill>
          <a:blip r:embed="rId3" cstate="print">
            <a:lum bright="30000" contrast="50000"/>
          </a:blip>
          <a:srcRect t="12126" b="48502"/>
          <a:stretch>
            <a:fillRect/>
          </a:stretch>
        </p:blipFill>
        <p:spPr bwMode="auto">
          <a:xfrm>
            <a:off x="228600" y="4800600"/>
            <a:ext cx="2286000" cy="17303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19063" name="Group 23"/>
          <p:cNvGraphicFramePr>
            <a:graphicFrameLocks noGrp="1"/>
          </p:cNvGraphicFramePr>
          <p:nvPr/>
        </p:nvGraphicFramePr>
        <p:xfrm>
          <a:off x="76200" y="304800"/>
          <a:ext cx="8991600" cy="639387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“I sought and I found: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I asked and I was given: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I knocked and I believe: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that it will be opened for me.”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500" b="0" i="0" u="none" strike="noStrike" cap="none" normalizeH="0" baseline="0">
                          <a:ln>
                            <a:noFill/>
                          </a:ln>
                          <a:solidFill>
                            <a:schemeClr val="tx1"/>
                          </a:solidFill>
                          <a:effectLst/>
                          <a:latin typeface="Arial" charset="0"/>
                          <a:cs typeface="Arial" charset="0"/>
                        </a:rPr>
                        <a:t>طلبت فوجدت .</a:t>
                      </a:r>
                      <a:endParaRPr kumimoji="0" lang="en-US" sz="25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500" b="0" i="0" u="none" strike="noStrike" cap="none" normalizeH="0" baseline="0">
                          <a:ln>
                            <a:noFill/>
                          </a:ln>
                          <a:solidFill>
                            <a:schemeClr val="tx1"/>
                          </a:solidFill>
                          <a:effectLst/>
                          <a:latin typeface="Arial" charset="0"/>
                          <a:cs typeface="Arial" charset="0"/>
                        </a:rPr>
                        <a:t>سألت فأخذت:</a:t>
                      </a:r>
                      <a:endParaRPr kumimoji="0" lang="en-US" sz="25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500" b="0" i="0" u="none" strike="noStrike" cap="none" normalizeH="0" baseline="0">
                          <a:ln>
                            <a:noFill/>
                          </a:ln>
                          <a:solidFill>
                            <a:schemeClr val="tx1"/>
                          </a:solidFill>
                          <a:effectLst/>
                          <a:latin typeface="Arial" charset="0"/>
                          <a:cs typeface="Arial" charset="0"/>
                        </a:rPr>
                        <a:t>قرعت وأؤمن </a:t>
                      </a:r>
                      <a:endParaRPr kumimoji="0" lang="en-US" sz="25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500" b="0" i="0" u="none" strike="noStrike" cap="none" normalizeH="0" baseline="0">
                          <a:ln>
                            <a:noFill/>
                          </a:ln>
                          <a:solidFill>
                            <a:schemeClr val="tx1"/>
                          </a:solidFill>
                          <a:effectLst/>
                          <a:latin typeface="Arial" charset="0"/>
                          <a:cs typeface="Arial" charset="0"/>
                        </a:rPr>
                        <a:t>انه سيفتح لى.</a:t>
                      </a:r>
                      <a:endParaRPr kumimoji="0" lang="en-US" sz="25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aikw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aijimi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aie~retin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ai</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aikwlh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]nah]: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cenaa~ouwn</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10312" name="Picture 14" descr="St Anthony the Great"/>
          <p:cNvPicPr>
            <a:picLocks noChangeAspect="1" noChangeArrowheads="1"/>
          </p:cNvPicPr>
          <p:nvPr/>
        </p:nvPicPr>
        <p:blipFill>
          <a:blip r:embed="rId3" cstate="print">
            <a:lum bright="30000" contrast="50000"/>
          </a:blip>
          <a:srcRect t="12126" b="48502"/>
          <a:stretch>
            <a:fillRect/>
          </a:stretch>
        </p:blipFill>
        <p:spPr bwMode="auto">
          <a:xfrm>
            <a:off x="2209800" y="4648200"/>
            <a:ext cx="2286000" cy="17303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21109" name="Group 21"/>
          <p:cNvGraphicFramePr>
            <a:graphicFrameLocks noGrp="1"/>
          </p:cNvGraphicFramePr>
          <p:nvPr/>
        </p:nvGraphicFramePr>
        <p:xfrm>
          <a:off x="76200" y="152400"/>
          <a:ext cx="8991600" cy="639387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67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Hail to our father Abba Antony: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the lamp of monasticism: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Hail to our father Abba Paul: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the beloved of Christ.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500" b="0" i="0" u="none" strike="noStrike" cap="none" normalizeH="0" baseline="0">
                          <a:ln>
                            <a:noFill/>
                          </a:ln>
                          <a:solidFill>
                            <a:schemeClr val="tx1"/>
                          </a:solidFill>
                          <a:effectLst/>
                          <a:latin typeface="Arial" charset="0"/>
                          <a:cs typeface="Arial" charset="0"/>
                        </a:rPr>
                        <a:t>السلام لأبينا انطونيوس</a:t>
                      </a:r>
                      <a:endParaRPr kumimoji="0" lang="en-US" sz="25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500" b="0" i="0" u="none" strike="noStrike" cap="none" normalizeH="0" baseline="0">
                          <a:ln>
                            <a:noFill/>
                          </a:ln>
                          <a:solidFill>
                            <a:schemeClr val="tx1"/>
                          </a:solidFill>
                          <a:effectLst/>
                          <a:latin typeface="Arial" charset="0"/>
                          <a:cs typeface="Arial" charset="0"/>
                        </a:rPr>
                        <a:t>مصباح الرهبنة. </a:t>
                      </a:r>
                      <a:endParaRPr kumimoji="0" lang="en-US" sz="25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500" b="0" i="0" u="none" strike="noStrike" cap="none" normalizeH="0" baseline="0">
                          <a:ln>
                            <a:noFill/>
                          </a:ln>
                          <a:solidFill>
                            <a:schemeClr val="tx1"/>
                          </a:solidFill>
                          <a:effectLst/>
                          <a:latin typeface="Arial" charset="0"/>
                          <a:cs typeface="Arial" charset="0"/>
                        </a:rPr>
                        <a:t>السلام لأبينا بولا</a:t>
                      </a:r>
                      <a:endParaRPr kumimoji="0" lang="en-US" sz="25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500" b="0" i="0" u="none" strike="noStrike" cap="none" normalizeH="0" baseline="0">
                          <a:ln>
                            <a:noFill/>
                          </a:ln>
                          <a:solidFill>
                            <a:schemeClr val="tx1"/>
                          </a:solidFill>
                          <a:effectLst/>
                          <a:latin typeface="Arial" charset="0"/>
                          <a:cs typeface="Arial" charset="0"/>
                        </a:rPr>
                        <a:t>حبيب المسيح.</a:t>
                      </a:r>
                      <a:endParaRPr kumimoji="0" lang="en-US" sz="25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&lt;ere </a:t>
                      </a: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Antwnioc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piq</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bc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]met-</a:t>
                      </a:r>
                      <a:r>
                        <a:rPr kumimoji="0" lang="en-US" sz="3400" b="0" i="0" u="none" strike="noStrike" cap="none" normalizeH="0" baseline="0" dirty="0" err="1">
                          <a:ln>
                            <a:noFill/>
                          </a:ln>
                          <a:solidFill>
                            <a:srgbClr val="FFFF00"/>
                          </a:solidFill>
                          <a:effectLst/>
                          <a:latin typeface="Coptic1" pitchFamily="2" charset="0"/>
                          <a:cs typeface="Arial" charset="0"/>
                        </a:rPr>
                        <a:t>mona,oc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,ere </a:t>
                      </a: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Paule</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pimenrit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11336" name="Picture 14" descr="St Anthony the Great"/>
          <p:cNvPicPr>
            <a:picLocks noChangeAspect="1" noChangeArrowheads="1"/>
          </p:cNvPicPr>
          <p:nvPr/>
        </p:nvPicPr>
        <p:blipFill>
          <a:blip r:embed="rId3" cstate="print">
            <a:lum bright="30000" contrast="50000"/>
          </a:blip>
          <a:srcRect t="12126" b="48502"/>
          <a:stretch>
            <a:fillRect/>
          </a:stretch>
        </p:blipFill>
        <p:spPr bwMode="auto">
          <a:xfrm>
            <a:off x="457200" y="4572000"/>
            <a:ext cx="2286000" cy="17303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23167" name="Group 31"/>
          <p:cNvGraphicFramePr>
            <a:graphicFrameLocks noGrp="1"/>
          </p:cNvGraphicFramePr>
          <p:nvPr/>
        </p:nvGraphicFramePr>
        <p:xfrm>
          <a:off x="76200" y="304800"/>
          <a:ext cx="8991600" cy="6232335"/>
        </p:xfrm>
        <a:graphic>
          <a:graphicData uri="http://schemas.openxmlformats.org/drawingml/2006/table">
            <a:tbl>
              <a:tblPr/>
              <a:tblGrid>
                <a:gridCol w="61722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tblGrid>
              <a:tr h="167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Pray to the Lord on our behalf: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900" b="0" i="0" u="none" strike="noStrike" cap="none" normalizeH="0" baseline="0" dirty="0">
                          <a:ln>
                            <a:noFill/>
                          </a:ln>
                          <a:solidFill>
                            <a:schemeClr val="tx1"/>
                          </a:solidFill>
                          <a:effectLst/>
                          <a:latin typeface="Arial" charset="0"/>
                          <a:cs typeface="Arial" charset="0"/>
                        </a:rPr>
                        <a:t>O my masters and fathers, the lovers of their children: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Abba Antony and Abba Paul: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أطلبا من الرب عنا يا سيدى الابوين محبى </a:t>
                      </a:r>
                      <a:r>
                        <a:rPr kumimoji="0" lang="ar-EG" sz="2200" b="0" i="0" u="none" strike="noStrike" cap="none" normalizeH="0" baseline="0">
                          <a:ln>
                            <a:noFill/>
                          </a:ln>
                          <a:solidFill>
                            <a:schemeClr val="tx1"/>
                          </a:solidFill>
                          <a:effectLst/>
                          <a:latin typeface="Arial" charset="0"/>
                          <a:cs typeface="Arial" charset="0"/>
                        </a:rPr>
                        <a:t>أولادهما انطونيوس وأنبا بولا</a:t>
                      </a:r>
                      <a:endParaRPr kumimoji="0" lang="en-US" sz="2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ليغفر لنا خطايانا.</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na</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m~mainous</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Antwnioc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Paule</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12360" name="Picture 14" descr="St Anthony the Great"/>
          <p:cNvPicPr>
            <a:picLocks noChangeAspect="1" noChangeArrowheads="1"/>
          </p:cNvPicPr>
          <p:nvPr/>
        </p:nvPicPr>
        <p:blipFill>
          <a:blip r:embed="rId3" cstate="print">
            <a:lum bright="30000" contrast="50000"/>
          </a:blip>
          <a:srcRect t="12126" b="48502"/>
          <a:stretch>
            <a:fillRect/>
          </a:stretch>
        </p:blipFill>
        <p:spPr bwMode="auto">
          <a:xfrm>
            <a:off x="228600" y="4724400"/>
            <a:ext cx="2286000" cy="1730375"/>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03880" name="Group 40"/>
          <p:cNvGraphicFramePr>
            <a:graphicFrameLocks noGrp="1"/>
          </p:cNvGraphicFramePr>
          <p:nvPr/>
        </p:nvGraphicFramePr>
        <p:xfrm>
          <a:off x="76200" y="990600"/>
          <a:ext cx="8991600" cy="5102987"/>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600200">
                <a:tc>
                  <a:txBody>
                    <a:bodyPr/>
                    <a:lstStyle/>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holy father Abba Paul:</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became the first in the wilderness:</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he disciplined himself without ceasing: by day and by night.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أبونا القديس أنبا بولا</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صار أولا فى البرية </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وتنسك بغير انقطاع</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نهاراً وليلاً</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Paule</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afswpi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n~houit</a:t>
                      </a:r>
                      <a:r>
                        <a:rPr kumimoji="0" lang="en-US" sz="3400" b="0" i="0" u="none" strike="noStrike" cap="none" normalizeH="0" baseline="0" dirty="0">
                          <a:ln>
                            <a:noFill/>
                          </a:ln>
                          <a:solidFill>
                            <a:srgbClr val="FFFF00"/>
                          </a:solidFill>
                          <a:effectLst/>
                          <a:latin typeface="Coptic1" pitchFamily="2" charset="0"/>
                          <a:cs typeface="Arial" charset="0"/>
                        </a:rPr>
                        <a:t> hi </a:t>
                      </a:r>
                      <a:r>
                        <a:rPr kumimoji="0" lang="en-US" sz="3400" b="0" i="0" u="none" strike="noStrike" cap="none" normalizeH="0" baseline="0" dirty="0" err="1">
                          <a:ln>
                            <a:noFill/>
                          </a:ln>
                          <a:solidFill>
                            <a:srgbClr val="FFFF00"/>
                          </a:solidFill>
                          <a:effectLst/>
                          <a:latin typeface="Coptic1" pitchFamily="2" charset="0"/>
                          <a:cs typeface="Arial" charset="0"/>
                        </a:rPr>
                        <a:t>p~safe</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aferackihn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oumetaymounk</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m~pie~hoou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pie~jwrh</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854075">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603867" name="Group 27"/>
          <p:cNvGraphicFramePr>
            <a:graphicFrameLocks noGrp="1"/>
          </p:cNvGraphicFramePr>
          <p:nvPr/>
        </p:nvGraphicFramePr>
        <p:xfrm>
          <a:off x="0" y="76200"/>
          <a:ext cx="9067800" cy="896112"/>
        </p:xfrm>
        <a:graphic>
          <a:graphicData uri="http://schemas.openxmlformats.org/drawingml/2006/table">
            <a:tbl>
              <a:tblPr/>
              <a:tblGrid>
                <a:gridCol w="4724400">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SAINT PAUL</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THE FIRST HERMIT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en-US" sz="2400" b="1" i="0" u="none" strike="noStrike" cap="none" normalizeH="0" baseline="0">
                          <a:ln>
                            <a:noFill/>
                          </a:ln>
                          <a:solidFill>
                            <a:schemeClr val="tx1"/>
                          </a:solidFill>
                          <a:effectLst/>
                          <a:latin typeface="Arial" charset="0"/>
                          <a:cs typeface="Arial" charset="0"/>
                        </a:rPr>
                        <a:t> </a:t>
                      </a:r>
                      <a:r>
                        <a:rPr kumimoji="0" lang="ar-SA" sz="2400" b="1" i="0" u="none" strike="noStrike" cap="none" normalizeH="0" baseline="0">
                          <a:ln>
                            <a:noFill/>
                          </a:ln>
                          <a:solidFill>
                            <a:schemeClr val="tx1"/>
                          </a:solidFill>
                          <a:effectLst/>
                          <a:latin typeface="Arial" charset="0"/>
                          <a:cs typeface="Arial" charset="0"/>
                        </a:rPr>
                        <a:t>أنبا بولا</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613394" name="Picture 41" descr="026"/>
          <p:cNvPicPr>
            <a:picLocks noChangeAspect="1" noChangeArrowheads="1"/>
          </p:cNvPicPr>
          <p:nvPr/>
        </p:nvPicPr>
        <p:blipFill>
          <a:blip r:embed="rId3" cstate="print">
            <a:lum bright="30000" contrast="52000"/>
          </a:blip>
          <a:srcRect/>
          <a:stretch>
            <a:fillRect/>
          </a:stretch>
        </p:blipFill>
        <p:spPr bwMode="auto">
          <a:xfrm>
            <a:off x="0" y="4724400"/>
            <a:ext cx="2241550" cy="1722438"/>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05914" name="Group 26"/>
          <p:cNvGraphicFramePr>
            <a:graphicFrameLocks noGrp="1"/>
          </p:cNvGraphicFramePr>
          <p:nvPr/>
        </p:nvGraphicFramePr>
        <p:xfrm>
          <a:off x="76200" y="152400"/>
          <a:ext cx="8991600" cy="656151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600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He fought in: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stadium of piety: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he received the gift of victory: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through the strength of Christ.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وجاهد فى</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ميدان العبادة</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ونال جائزة الغلبة ب</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قوة المسيح.</a:t>
                      </a:r>
                      <a:endParaRPr kumimoji="0" lang="en-US" sz="30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oji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pictadion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meteuceb</a:t>
                      </a:r>
                      <a:r>
                        <a:rPr kumimoji="0" lang="en-US" sz="3400" b="0" i="0" u="none" strike="noStrike" cap="none" normalizeH="0" baseline="0" dirty="0">
                          <a:ln>
                            <a:noFill/>
                          </a:ln>
                          <a:solidFill>
                            <a:srgbClr val="FFFF00"/>
                          </a:solidFill>
                          <a:effectLst/>
                          <a:latin typeface="Coptic1" pitchFamily="2" charset="0"/>
                          <a:cs typeface="Arial" charset="0"/>
                        </a:rPr>
                        <a: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m~pibai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pi[</a:t>
                      </a:r>
                      <a:r>
                        <a:rPr kumimoji="0" lang="en-US" sz="3400" b="0" i="0" u="none" strike="noStrike" cap="none" normalizeH="0" baseline="0" dirty="0" err="1">
                          <a:ln>
                            <a:noFill/>
                          </a:ln>
                          <a:solidFill>
                            <a:srgbClr val="FFFF00"/>
                          </a:solidFill>
                          <a:effectLst/>
                          <a:latin typeface="Coptic1" pitchFamily="2" charset="0"/>
                          <a:cs typeface="Arial" charset="0"/>
                        </a:rPr>
                        <a:t>ro</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hiten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t~jom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14408" name="Picture 15" descr="026"/>
          <p:cNvPicPr>
            <a:picLocks noChangeAspect="1" noChangeArrowheads="1"/>
          </p:cNvPicPr>
          <p:nvPr/>
        </p:nvPicPr>
        <p:blipFill>
          <a:blip r:embed="rId3" cstate="print">
            <a:lum bright="30000" contrast="52000"/>
          </a:blip>
          <a:srcRect/>
          <a:stretch>
            <a:fillRect/>
          </a:stretch>
        </p:blipFill>
        <p:spPr bwMode="auto">
          <a:xfrm>
            <a:off x="0" y="4648200"/>
            <a:ext cx="2241550" cy="17224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07960" name="Group 24"/>
          <p:cNvGraphicFramePr>
            <a:graphicFrameLocks noGrp="1"/>
          </p:cNvGraphicFramePr>
          <p:nvPr/>
        </p:nvGraphicFramePr>
        <p:xfrm>
          <a:off x="76200" y="152400"/>
          <a:ext cx="8991600" cy="659199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600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Crying out saying: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like the wise Paul:</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before our righteous father: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the great Saint Abba Antony.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صارخاً قائلاً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مثل بولس الحكيم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أمام أبينا البار العظيم القديس أنطونيوس</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Efws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efjw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m~v~r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m~picovoc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Pauloc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m~pem~yo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Antwnioc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15432" name="Picture 14" descr="026"/>
          <p:cNvPicPr>
            <a:picLocks noChangeAspect="1" noChangeArrowheads="1"/>
          </p:cNvPicPr>
          <p:nvPr/>
        </p:nvPicPr>
        <p:blipFill>
          <a:blip r:embed="rId3" cstate="print">
            <a:lum bright="30000" contrast="52000"/>
          </a:blip>
          <a:srcRect/>
          <a:stretch>
            <a:fillRect/>
          </a:stretch>
        </p:blipFill>
        <p:spPr bwMode="auto">
          <a:xfrm>
            <a:off x="0" y="4648200"/>
            <a:ext cx="2241550" cy="17224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10009" name="Group 25"/>
          <p:cNvGraphicFramePr>
            <a:graphicFrameLocks noGrp="1"/>
          </p:cNvGraphicFramePr>
          <p:nvPr/>
        </p:nvGraphicFramePr>
        <p:xfrm>
          <a:off x="76200" y="152400"/>
          <a:ext cx="8991600" cy="659199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600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I have fought: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the good fight: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I have finished the race: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and I have kept the faith.</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قد جاهدت</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الجهاد الحسن.</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وأكملت السعى</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وحفظت الايمان.</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Anok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pia~gwn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eynanef</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aieragwnizecye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m~mof</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pid~romoc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aijokf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pinah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aia~ref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e~rof</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16456" name="Picture 14" descr="026"/>
          <p:cNvPicPr>
            <a:picLocks noChangeAspect="1" noChangeArrowheads="1"/>
          </p:cNvPicPr>
          <p:nvPr/>
        </p:nvPicPr>
        <p:blipFill>
          <a:blip r:embed="rId3" cstate="print">
            <a:lum bright="30000" contrast="52000"/>
          </a:blip>
          <a:srcRect/>
          <a:stretch>
            <a:fillRect/>
          </a:stretch>
        </p:blipFill>
        <p:spPr bwMode="auto">
          <a:xfrm>
            <a:off x="0" y="4648200"/>
            <a:ext cx="2241550" cy="17224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12060" name="Group 28"/>
          <p:cNvGraphicFramePr>
            <a:graphicFrameLocks noGrp="1"/>
          </p:cNvGraphicFramePr>
          <p:nvPr/>
        </p:nvGraphicFramePr>
        <p:xfrm>
          <a:off x="76200" y="152400"/>
          <a:ext cx="8991600" cy="6689535"/>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Also there is laid up for me: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the crown of righteousness: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which the Lord will give me: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in that day.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وأيضاً وضع لى</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اكليل البر هذا</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الذى يعطيه لى الرب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فى ذلك اليوم.</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Palin f~,/ n/</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pi,~lom</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dikeocun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vai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ete</a:t>
                      </a:r>
                      <a:r>
                        <a:rPr kumimoji="0" lang="en-US" sz="3400" b="0" i="0" u="none" strike="noStrike" cap="none" normalizeH="0" baseline="0" dirty="0">
                          <a:ln>
                            <a:noFill/>
                          </a:ln>
                          <a:solidFill>
                            <a:srgbClr val="FFFF00"/>
                          </a:solidFill>
                          <a:effectLst/>
                          <a:latin typeface="Coptic1" pitchFamily="2" charset="0"/>
                          <a:cs typeface="Arial" charset="0"/>
                        </a:rPr>
                        <a:t> P~[</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nat</a:t>
                      </a:r>
                      <a:r>
                        <a:rPr kumimoji="0" lang="en-US" sz="3400" b="0" i="0" u="none" strike="noStrike" cap="none" normalizeH="0" baseline="0" dirty="0">
                          <a:ln>
                            <a:noFill/>
                          </a:ln>
                          <a:solidFill>
                            <a:srgbClr val="FFFF00"/>
                          </a:solidFill>
                          <a:effectLst/>
                          <a:latin typeface="Coptic1" pitchFamily="2" charset="0"/>
                          <a:cs typeface="Arial" charset="0"/>
                        </a:rPr>
                        <a:t>/if n/</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pie~hoou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m~mau</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17480" name="Picture 14" descr="026"/>
          <p:cNvPicPr>
            <a:picLocks noChangeAspect="1" noChangeArrowheads="1"/>
          </p:cNvPicPr>
          <p:nvPr/>
        </p:nvPicPr>
        <p:blipFill>
          <a:blip r:embed="rId3" cstate="print">
            <a:lum bright="30000" contrast="52000"/>
          </a:blip>
          <a:srcRect/>
          <a:stretch>
            <a:fillRect/>
          </a:stretch>
        </p:blipFill>
        <p:spPr bwMode="auto">
          <a:xfrm>
            <a:off x="0" y="4648200"/>
            <a:ext cx="2241550" cy="17224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85253" name="Group 37"/>
          <p:cNvGraphicFramePr>
            <a:graphicFrameLocks noGrp="1"/>
          </p:cNvGraphicFramePr>
          <p:nvPr>
            <p:ph/>
          </p:nvPr>
        </p:nvGraphicFramePr>
        <p:xfrm>
          <a:off x="152400" y="304800"/>
          <a:ext cx="8915400" cy="5943600"/>
        </p:xfrm>
        <a:graphic>
          <a:graphicData uri="http://schemas.openxmlformats.org/drawingml/2006/table">
            <a:tbl>
              <a:tblPr/>
              <a:tblGrid>
                <a:gridCol w="45720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810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 comme nous pardonnons aussi à ceux qui nous ont offensés; ne nous soumets pas à la tentation, mais délivre-nous du mal, par Jésus Christ, Notre Seigneur, car c’est à Toi qu’appartiennent le règne, la puissance et la gloire dans les siècles des siècles. </a:t>
                      </a:r>
                      <a:r>
                        <a:rPr kumimoji="0" lang="en-US" sz="2400" b="0" i="0" u="none" strike="noStrike" cap="none" normalizeH="0" baseline="0" dirty="0">
                          <a:ln>
                            <a:noFill/>
                          </a:ln>
                          <a:solidFill>
                            <a:schemeClr val="tx1"/>
                          </a:solidFill>
                          <a:effectLst/>
                          <a:latin typeface="Arial" charset="0"/>
                          <a:cs typeface="Arial" charset="0"/>
                        </a:rPr>
                        <a:t>Amen.</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altLang="zh-CN" sz="34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a:t>
                      </a:r>
                      <a:r>
                        <a:rPr kumimoji="0" lang="ar-SA" altLang="zh-CN" sz="3400" b="0" i="0" u="none" strike="noStrike" cap="none" normalizeH="0" baseline="0" dirty="0" err="1">
                          <a:ln>
                            <a:noFill/>
                          </a:ln>
                          <a:solidFill>
                            <a:schemeClr val="tx1"/>
                          </a:solidFill>
                          <a:effectLst/>
                          <a:latin typeface="Arial" charset="0"/>
                          <a:cs typeface="Arial" charset="0"/>
                        </a:rPr>
                        <a:t>الينا</a:t>
                      </a:r>
                      <a:r>
                        <a:rPr kumimoji="0" lang="ar-SA" altLang="zh-CN" sz="3400" b="0" i="0" u="none" strike="noStrike" cap="none" normalizeH="0" baseline="0" dirty="0">
                          <a:ln>
                            <a:noFill/>
                          </a:ln>
                          <a:solidFill>
                            <a:schemeClr val="tx1"/>
                          </a:solidFill>
                          <a:effectLst/>
                          <a:latin typeface="Arial" charset="0"/>
                          <a:cs typeface="Arial" charset="0"/>
                        </a:rPr>
                        <a:t>، ولا تدخلنا في تجربة، لكن نجنا من الشرير بالمسيح يسوع ربنا لأن لك الملك والقوة والمجد </a:t>
                      </a:r>
                      <a:r>
                        <a:rPr kumimoji="0" lang="ar-SA" altLang="zh-CN" sz="3400" b="0" i="0" u="none" strike="noStrike" cap="none" normalizeH="0" baseline="0" dirty="0" err="1">
                          <a:ln>
                            <a:noFill/>
                          </a:ln>
                          <a:solidFill>
                            <a:schemeClr val="tx1"/>
                          </a:solidFill>
                          <a:effectLst/>
                          <a:latin typeface="Arial" charset="0"/>
                          <a:cs typeface="Arial" charset="0"/>
                        </a:rPr>
                        <a:t>الى</a:t>
                      </a:r>
                      <a:r>
                        <a:rPr kumimoji="0" lang="ar-SA" altLang="zh-CN" sz="3400" b="0" i="0" u="none" strike="noStrike" cap="none" normalizeH="0" baseline="0" dirty="0">
                          <a:ln>
                            <a:noFill/>
                          </a:ln>
                          <a:solidFill>
                            <a:schemeClr val="tx1"/>
                          </a:solidFill>
                          <a:effectLst/>
                          <a:latin typeface="Arial" charset="0"/>
                          <a:cs typeface="Arial" charset="0"/>
                        </a:rPr>
                        <a:t> الأبد آمين</a:t>
                      </a:r>
                      <a:r>
                        <a:rPr kumimoji="0" lang="ar-EG" altLang="zh-CN" sz="3400" b="0" i="0" u="none" strike="noStrike" cap="none" normalizeH="0" baseline="0" dirty="0">
                          <a:ln>
                            <a:noFill/>
                          </a:ln>
                          <a:solidFill>
                            <a:schemeClr val="tx1"/>
                          </a:solidFill>
                          <a:effectLst/>
                          <a:latin typeface="Arial" charset="0"/>
                          <a:cs typeface="Arial" charset="0"/>
                        </a:rPr>
                        <a:t>.</a:t>
                      </a:r>
                      <a:endParaRPr kumimoji="0" lang="en-CA" sz="3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cs typeface="Arial" charset="0"/>
                      </a:endParaRP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609538" name="Group 2"/>
          <p:cNvGraphicFramePr>
            <a:graphicFrameLocks noGrp="1"/>
          </p:cNvGraphicFramePr>
          <p:nvPr/>
        </p:nvGraphicFramePr>
        <p:xfrm>
          <a:off x="2032000" y="76200"/>
          <a:ext cx="5511800" cy="685800"/>
        </p:xfrm>
        <a:graphic>
          <a:graphicData uri="http://schemas.openxmlformats.org/drawingml/2006/table">
            <a:tbl>
              <a:tblPr/>
              <a:tblGrid>
                <a:gridCol w="33020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tblGrid>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400" b="1" i="0" u="none" strike="noStrike" cap="none" normalizeH="0" baseline="0" dirty="0" err="1">
                          <a:ln>
                            <a:noFill/>
                          </a:ln>
                          <a:solidFill>
                            <a:schemeClr val="tx1"/>
                          </a:solidFill>
                          <a:effectLst/>
                          <a:latin typeface="Arial" charset="0"/>
                          <a:cs typeface="Arial" charset="0"/>
                        </a:rPr>
                        <a:t>Oraison</a:t>
                      </a:r>
                      <a:r>
                        <a:rPr kumimoji="0" lang="en-CA" sz="2400" b="1" i="0" u="none" strike="noStrike" cap="none" normalizeH="0" baseline="0" dirty="0">
                          <a:ln>
                            <a:noFill/>
                          </a:ln>
                          <a:solidFill>
                            <a:schemeClr val="tx1"/>
                          </a:solidFill>
                          <a:effectLst/>
                          <a:latin typeface="Arial" charset="0"/>
                          <a:cs typeface="Arial" charset="0"/>
                        </a:rPr>
                        <a:t> des </a:t>
                      </a:r>
                      <a:r>
                        <a:rPr kumimoji="0" lang="en-CA" sz="2400" b="1" i="0" u="none" strike="noStrike" cap="none" normalizeH="0" baseline="0" dirty="0" err="1">
                          <a:ln>
                            <a:noFill/>
                          </a:ln>
                          <a:solidFill>
                            <a:schemeClr val="tx1"/>
                          </a:solidFill>
                          <a:effectLst/>
                          <a:latin typeface="Arial" charset="0"/>
                          <a:cs typeface="Arial" charset="0"/>
                        </a:rPr>
                        <a:t>malades</a:t>
                      </a:r>
                      <a:endParaRPr kumimoji="0" lang="en-US" sz="24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أوشية</a:t>
                      </a:r>
                      <a:r>
                        <a:rPr kumimoji="0" lang="ar-EG" sz="3200" b="0" i="0" u="none" strike="noStrike" cap="none" normalizeH="0" baseline="0" dirty="0">
                          <a:ln>
                            <a:noFill/>
                          </a:ln>
                          <a:solidFill>
                            <a:schemeClr val="tx1"/>
                          </a:solidFill>
                          <a:effectLst/>
                          <a:latin typeface="Arial" charset="0"/>
                          <a:cs typeface="Arial" charset="0"/>
                        </a:rPr>
                        <a:t> المرضى</a:t>
                      </a:r>
                      <a:endParaRPr kumimoji="0" lang="en-CA" sz="32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609548" name="Group 12"/>
          <p:cNvGraphicFramePr>
            <a:graphicFrameLocks noGrp="1"/>
          </p:cNvGraphicFramePr>
          <p:nvPr>
            <p:ph/>
            <p:extLst>
              <p:ext uri="{D42A27DB-BD31-4B8C-83A1-F6EECF244321}">
                <p14:modId xmlns:p14="http://schemas.microsoft.com/office/powerpoint/2010/main" val="186249190"/>
              </p:ext>
            </p:extLst>
          </p:nvPr>
        </p:nvGraphicFramePr>
        <p:xfrm>
          <a:off x="228600" y="914400"/>
          <a:ext cx="8610600" cy="5486400"/>
        </p:xfrm>
        <a:graphic>
          <a:graphicData uri="http://schemas.openxmlformats.org/drawingml/2006/table">
            <a:tbl>
              <a:tblPr/>
              <a:tblGrid>
                <a:gridCol w="3304067">
                  <a:extLst>
                    <a:ext uri="{9D8B030D-6E8A-4147-A177-3AD203B41FA5}">
                      <a16:colId xmlns:a16="http://schemas.microsoft.com/office/drawing/2014/main" val="20000"/>
                    </a:ext>
                  </a:extLst>
                </a:gridCol>
                <a:gridCol w="3404191">
                  <a:extLst>
                    <a:ext uri="{9D8B030D-6E8A-4147-A177-3AD203B41FA5}">
                      <a16:colId xmlns:a16="http://schemas.microsoft.com/office/drawing/2014/main" val="20001"/>
                    </a:ext>
                  </a:extLst>
                </a:gridCol>
                <a:gridCol w="1902342">
                  <a:extLst>
                    <a:ext uri="{9D8B030D-6E8A-4147-A177-3AD203B41FA5}">
                      <a16:colId xmlns:a16="http://schemas.microsoft.com/office/drawing/2014/main" val="20002"/>
                    </a:ext>
                  </a:extLst>
                </a:gridCol>
              </a:tblGrid>
              <a:tr h="54864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200" b="0" i="0" u="sng" strike="noStrike" kern="1200" cap="none" normalizeH="0" baseline="0">
                          <a:ln>
                            <a:noFill/>
                          </a:ln>
                          <a:solidFill>
                            <a:srgbClr val="FF9900"/>
                          </a:solidFill>
                          <a:effectLst/>
                          <a:latin typeface="Coptic1" pitchFamily="2" charset="0"/>
                          <a:ea typeface="+mn-ea"/>
                          <a:cs typeface="Arial" charset="0"/>
                        </a:rPr>
                        <a:t>Piou</a:t>
                      </a:r>
                      <a:r>
                        <a:rPr kumimoji="0" lang="en-US" sz="3200" b="0" i="0" u="sng" strike="noStrike" kern="1200" cap="none" normalizeH="0" baseline="0">
                          <a:ln>
                            <a:noFill/>
                          </a:ln>
                          <a:solidFill>
                            <a:srgbClr val="FF9900"/>
                          </a:solidFill>
                          <a:effectLst/>
                          <a:latin typeface="Coptic1" pitchFamily="2" charset="0"/>
                          <a:ea typeface="+mn-ea"/>
                          <a:cs typeface="Arial" charset="0"/>
                        </a:rPr>
                        <a:t>/</a:t>
                      </a:r>
                      <a:r>
                        <a:rPr kumimoji="0" lang="fr-FR" sz="3200" b="0" i="0" u="sng" strike="noStrike" kern="1200" cap="none" normalizeH="0" baseline="0">
                          <a:ln>
                            <a:noFill/>
                          </a:ln>
                          <a:solidFill>
                            <a:srgbClr val="FF9900"/>
                          </a:solidFill>
                          <a:effectLst/>
                          <a:latin typeface="Coptic1" pitchFamily="2" charset="0"/>
                          <a:ea typeface="+mn-ea"/>
                          <a:cs typeface="Arial" charset="0"/>
                        </a:rPr>
                        <a:t>b:</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Coptic1" pitchFamily="2" charset="0"/>
                          <a:cs typeface="Arial" charset="0"/>
                        </a:rPr>
                        <a:t>Palin on </a:t>
                      </a:r>
                      <a:r>
                        <a:rPr kumimoji="0" lang="en-US" sz="2200" b="0" i="0" u="none" strike="noStrike" cap="none" normalizeH="0" baseline="0" dirty="0" err="1">
                          <a:ln>
                            <a:noFill/>
                          </a:ln>
                          <a:solidFill>
                            <a:schemeClr val="tx1"/>
                          </a:solidFill>
                          <a:effectLst/>
                          <a:latin typeface="Coptic1" pitchFamily="2" charset="0"/>
                          <a:cs typeface="Arial" charset="0"/>
                        </a:rPr>
                        <a:t>maren</a:t>
                      </a:r>
                      <a:r>
                        <a:rPr kumimoji="0" lang="en-US" sz="2200" b="0" i="0" u="none" strike="noStrike" cap="none" normalizeH="0" baseline="0" dirty="0">
                          <a:ln>
                            <a:noFill/>
                          </a:ln>
                          <a:solidFill>
                            <a:schemeClr val="tx1"/>
                          </a:solidFill>
                          <a:effectLst/>
                          <a:latin typeface="Coptic1" pitchFamily="2" charset="0"/>
                          <a:cs typeface="Arial" charset="0"/>
                        </a:rPr>
                        <a:t>]ho e~ </a:t>
                      </a:r>
                      <a:r>
                        <a:rPr kumimoji="0" lang="en-US" sz="2200" b="0" i="0" u="none" strike="noStrike" cap="none" normalizeH="0" baseline="0" dirty="0" err="1">
                          <a:ln>
                            <a:noFill/>
                          </a:ln>
                          <a:solidFill>
                            <a:schemeClr val="tx1"/>
                          </a:solidFill>
                          <a:effectLst/>
                          <a:latin typeface="Coptic1" pitchFamily="2" charset="0"/>
                          <a:cs typeface="Arial" charset="0"/>
                        </a:rPr>
                        <a:t>Vnou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pipantokratwr</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viwt</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m~Pen</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oic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ouoh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pennou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ouoh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Pencwt</a:t>
                      </a:r>
                      <a:r>
                        <a:rPr kumimoji="0" lang="en-US" sz="2200" b="0" i="0" u="none" strike="noStrike" cap="none" normalizeH="0" baseline="0" dirty="0">
                          <a:ln>
                            <a:noFill/>
                          </a:ln>
                          <a:solidFill>
                            <a:schemeClr val="tx1"/>
                          </a:solidFill>
                          <a:effectLst/>
                          <a:latin typeface="Coptic1" pitchFamily="2" charset="0"/>
                          <a:cs typeface="Arial" charset="0"/>
                        </a:rPr>
                        <a:t>/r I/</a:t>
                      </a:r>
                      <a:r>
                        <a:rPr kumimoji="0" lang="en-US" sz="2200" b="0" i="0" u="none" strike="noStrike" cap="none" normalizeH="0" baseline="0" dirty="0" err="1">
                          <a:ln>
                            <a:noFill/>
                          </a:ln>
                          <a:solidFill>
                            <a:schemeClr val="tx1"/>
                          </a:solidFill>
                          <a:effectLst/>
                          <a:latin typeface="Coptic1" pitchFamily="2" charset="0"/>
                          <a:cs typeface="Arial" charset="0"/>
                        </a:rPr>
                        <a:t>couc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Pi,~rictoc</a:t>
                      </a:r>
                      <a:r>
                        <a:rPr kumimoji="0" lang="en-US" sz="2200" b="0" i="0" u="none" strike="noStrike" cap="none" normalizeH="0" baseline="0" dirty="0">
                          <a:ln>
                            <a:noFill/>
                          </a:ln>
                          <a:solidFill>
                            <a:schemeClr val="tx1"/>
                          </a:solidFill>
                          <a:effectLst/>
                          <a:latin typeface="Coptic1" pitchFamily="2" charset="0"/>
                          <a:cs typeface="Arial" charset="0"/>
                        </a:rPr>
                        <a:t>.  Ten]ho </a:t>
                      </a:r>
                      <a:r>
                        <a:rPr kumimoji="0" lang="en-US" sz="2200" b="0" i="0" u="none" strike="noStrike" cap="none" normalizeH="0" baseline="0" dirty="0" err="1">
                          <a:ln>
                            <a:noFill/>
                          </a:ln>
                          <a:solidFill>
                            <a:schemeClr val="tx1"/>
                          </a:solidFill>
                          <a:effectLst/>
                          <a:latin typeface="Coptic1" pitchFamily="2" charset="0"/>
                          <a:cs typeface="Arial" charset="0"/>
                        </a:rPr>
                        <a:t>ouoh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tentwbh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n~tek-meta~gayoc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pimairwmi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Arif~meui</a:t>
                      </a:r>
                      <a:r>
                        <a:rPr kumimoji="0" lang="en-US" sz="2200" b="0" i="0" u="none" strike="noStrike" cap="none" normalizeH="0" baseline="0" dirty="0">
                          <a:ln>
                            <a:noFill/>
                          </a:ln>
                          <a:solidFill>
                            <a:schemeClr val="tx1"/>
                          </a:solidFill>
                          <a:effectLst/>
                          <a:latin typeface="Coptic1" pitchFamily="2" charset="0"/>
                          <a:cs typeface="Arial" charset="0"/>
                        </a:rPr>
                        <a:t>~ P[</a:t>
                      </a:r>
                      <a:r>
                        <a:rPr kumimoji="0" lang="en-US" sz="2200" b="0" i="0" u="none" strike="noStrike" cap="none" normalizeH="0" baseline="0" dirty="0" err="1">
                          <a:ln>
                            <a:noFill/>
                          </a:ln>
                          <a:solidFill>
                            <a:schemeClr val="tx1"/>
                          </a:solidFill>
                          <a:effectLst/>
                          <a:latin typeface="Coptic1" pitchFamily="2" charset="0"/>
                          <a:cs typeface="Arial" charset="0"/>
                        </a:rPr>
                        <a:t>oic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n~n</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etswni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peklaoc</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US" sz="2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De même nous demandons à Dieu Le Tout-Puissant, Père de notre Seigneur, Dieu et Sauveur, Jésus Christ nous Te prions et réclamons, dans Ta bonté, Philanthrope,  souviens Toi Seigneur des malades de Ton  peuple.</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وأيضاً فلنسأل الله ضابط الكل أبا ربنا وإلهنا ومخلصنا يسوع المسيح نسأل ونطلب من صلاحِكَ يا مُحب البشر، اذكر </a:t>
                      </a:r>
                      <a:br>
                        <a:rPr kumimoji="0" lang="ar-SA" sz="2400" b="0" i="0" u="none" strike="noStrike" cap="none" normalizeH="0" baseline="0" dirty="0">
                          <a:ln>
                            <a:noFill/>
                          </a:ln>
                          <a:solidFill>
                            <a:schemeClr val="tx1"/>
                          </a:solidFill>
                          <a:effectLst/>
                          <a:latin typeface="Arial" charset="0"/>
                          <a:cs typeface="Arial" charset="0"/>
                        </a:rPr>
                      </a:br>
                      <a:r>
                        <a:rPr kumimoji="0" lang="ar-SA" sz="2400" b="0" i="0" u="none" strike="noStrike" cap="none" normalizeH="0" baseline="0" dirty="0">
                          <a:ln>
                            <a:noFill/>
                          </a:ln>
                          <a:solidFill>
                            <a:schemeClr val="tx1"/>
                          </a:solidFill>
                          <a:effectLst/>
                          <a:latin typeface="Arial" charset="0"/>
                          <a:cs typeface="Arial" charset="0"/>
                        </a:rPr>
                        <a:t>يا ربُ مرضى شعبك.</a:t>
                      </a:r>
                      <a:endParaRPr kumimoji="0" lang="en-CA"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14104" name="Group 24"/>
          <p:cNvGraphicFramePr>
            <a:graphicFrameLocks noGrp="1"/>
          </p:cNvGraphicFramePr>
          <p:nvPr/>
        </p:nvGraphicFramePr>
        <p:xfrm>
          <a:off x="76200" y="152400"/>
          <a:ext cx="8991600" cy="6689535"/>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Pray to the Lord on our behalf:</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O great saint Abba Paul: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that the Lord, whom you have loved: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أطلب عنا أيها القديس العظيم أنبا بولا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من الرب الذى احببته لكى يغفر لنا خطايانا.</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pinis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Paule</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hina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P~[</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v/</a:t>
                      </a:r>
                      <a:r>
                        <a:rPr kumimoji="0" lang="en-US" sz="3400" b="0" i="0" u="none" strike="noStrike" cap="none" normalizeH="0" baseline="0" dirty="0" err="1">
                          <a:ln>
                            <a:noFill/>
                          </a:ln>
                          <a:solidFill>
                            <a:srgbClr val="FFFF00"/>
                          </a:solidFill>
                          <a:effectLst/>
                          <a:latin typeface="Coptic1" pitchFamily="2" charset="0"/>
                          <a:cs typeface="Arial" charset="0"/>
                        </a:rPr>
                        <a:t>etakmenritf</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18504" name="Picture 14" descr="026"/>
          <p:cNvPicPr>
            <a:picLocks noChangeAspect="1" noChangeArrowheads="1"/>
          </p:cNvPicPr>
          <p:nvPr/>
        </p:nvPicPr>
        <p:blipFill>
          <a:blip r:embed="rId3" cstate="print">
            <a:lum bright="30000" contrast="52000"/>
          </a:blip>
          <a:srcRect/>
          <a:stretch>
            <a:fillRect/>
          </a:stretch>
        </p:blipFill>
        <p:spPr bwMode="auto">
          <a:xfrm>
            <a:off x="0" y="4648200"/>
            <a:ext cx="2241550" cy="1722438"/>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16165" name="Group 37"/>
          <p:cNvGraphicFramePr>
            <a:graphicFrameLocks noGrp="1"/>
          </p:cNvGraphicFramePr>
          <p:nvPr/>
        </p:nvGraphicFramePr>
        <p:xfrm>
          <a:off x="76200" y="990600"/>
          <a:ext cx="8991600" cy="51761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600200">
                <a:tc>
                  <a:txBody>
                    <a:bodyPr/>
                    <a:lstStyle/>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Hail to the great Abba </a:t>
                      </a:r>
                      <a:r>
                        <a:rPr kumimoji="0" lang="en-US" sz="2400" b="0" i="0" u="none" strike="noStrike" cap="none" normalizeH="0" baseline="0" dirty="0" err="1">
                          <a:ln>
                            <a:noFill/>
                          </a:ln>
                          <a:solidFill>
                            <a:schemeClr val="tx1"/>
                          </a:solidFill>
                          <a:effectLst/>
                          <a:latin typeface="Arial" charset="0"/>
                          <a:cs typeface="Arial" charset="0"/>
                        </a:rPr>
                        <a:t>Macarius</a:t>
                      </a:r>
                      <a:r>
                        <a:rPr kumimoji="0" lang="en-US" sz="24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lamp of monasticism: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who became the golden lamp: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shining more than the sun.</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السلام للعظيم أنبا مقار مصباح الرهبنة الذى صار منارة ذهبية تُضئ أكثر من الشمس</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&lt;ere </a:t>
                      </a:r>
                      <a:r>
                        <a:rPr kumimoji="0" lang="en-US" sz="3400" b="0" i="0" u="none" strike="noStrike" cap="none" normalizeH="0" baseline="0" dirty="0" err="1">
                          <a:ln>
                            <a:noFill/>
                          </a:ln>
                          <a:solidFill>
                            <a:srgbClr val="FFFF00"/>
                          </a:solidFill>
                          <a:effectLst/>
                          <a:latin typeface="Coptic1" pitchFamily="2" charset="0"/>
                          <a:cs typeface="Arial" charset="0"/>
                        </a:rPr>
                        <a:t>pinis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Makari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piq</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bc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metmona,oc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v/</a:t>
                      </a:r>
                      <a:r>
                        <a:rPr kumimoji="0" lang="en-US" sz="3400" b="0" i="0" u="none" strike="noStrike" cap="none" normalizeH="0" baseline="0" dirty="0" err="1">
                          <a:ln>
                            <a:noFill/>
                          </a:ln>
                          <a:solidFill>
                            <a:srgbClr val="FFFF00"/>
                          </a:solidFill>
                          <a:effectLst/>
                          <a:latin typeface="Coptic1" pitchFamily="2" charset="0"/>
                          <a:cs typeface="Arial" charset="0"/>
                        </a:rPr>
                        <a:t>etafswpi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n~oulu,nia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n~noub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ecerlampin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e~hote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v~r</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854075">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616142" name="Group 14"/>
          <p:cNvGraphicFramePr>
            <a:graphicFrameLocks noGrp="1"/>
          </p:cNvGraphicFramePr>
          <p:nvPr/>
        </p:nvGraphicFramePr>
        <p:xfrm>
          <a:off x="0" y="76200"/>
          <a:ext cx="9067800" cy="896112"/>
        </p:xfrm>
        <a:graphic>
          <a:graphicData uri="http://schemas.openxmlformats.org/drawingml/2006/table">
            <a:tbl>
              <a:tblPr/>
              <a:tblGrid>
                <a:gridCol w="4724400">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SAINT MACARIUS THE GREAT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en-US" sz="2400" b="1" i="0" u="none" strike="noStrike" cap="none" normalizeH="0" baseline="0">
                          <a:ln>
                            <a:noFill/>
                          </a:ln>
                          <a:solidFill>
                            <a:schemeClr val="tx1"/>
                          </a:solidFill>
                          <a:effectLst/>
                          <a:latin typeface="Arial" charset="0"/>
                          <a:cs typeface="Arial" charset="0"/>
                        </a:rPr>
                        <a:t> </a:t>
                      </a:r>
                      <a:r>
                        <a:rPr kumimoji="0" lang="ar-SA" sz="2400" b="1" i="0" u="none" strike="noStrike" cap="none" normalizeH="0" baseline="0">
                          <a:ln>
                            <a:noFill/>
                          </a:ln>
                          <a:solidFill>
                            <a:schemeClr val="tx1"/>
                          </a:solidFill>
                          <a:effectLst/>
                          <a:latin typeface="Arial" charset="0"/>
                          <a:cs typeface="Arial" charset="0"/>
                        </a:rPr>
                        <a:t>أنبا مقار </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619538" name="Picture 26" descr="Archangel Michael (47)"/>
          <p:cNvPicPr>
            <a:picLocks noChangeAspect="1" noChangeArrowheads="1"/>
          </p:cNvPicPr>
          <p:nvPr/>
        </p:nvPicPr>
        <p:blipFill>
          <a:blip r:embed="rId3" cstate="print">
            <a:lum bright="20000" contrast="40000"/>
          </a:blip>
          <a:srcRect l="34894" t="24226" r="34894" b="42397"/>
          <a:stretch>
            <a:fillRect/>
          </a:stretch>
        </p:blipFill>
        <p:spPr bwMode="auto">
          <a:xfrm>
            <a:off x="457200" y="4953000"/>
            <a:ext cx="684213" cy="1450975"/>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18202" name="Group 26"/>
          <p:cNvGraphicFramePr>
            <a:graphicFrameLocks noGrp="1"/>
          </p:cNvGraphicFramePr>
          <p:nvPr/>
        </p:nvGraphicFramePr>
        <p:xfrm>
          <a:off x="76200" y="152400"/>
          <a:ext cx="8991600" cy="6628575"/>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For your soul is shining:</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in the heavenly Jerusalem: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your body is shining: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in your church.</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0"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لأن نفسك مضيئة فى أورشليم السمائية. وجسدك لامع</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0"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فى كنيستك.</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C~erouwini</a:t>
                      </a:r>
                      <a:r>
                        <a:rPr kumimoji="0" lang="en-US" sz="3400" b="0" i="0" u="none" strike="noStrike" cap="none" normalizeH="0" baseline="0" dirty="0">
                          <a:ln>
                            <a:noFill/>
                          </a:ln>
                          <a:solidFill>
                            <a:srgbClr val="FFFF00"/>
                          </a:solidFill>
                          <a:effectLst/>
                          <a:latin typeface="Coptic1" pitchFamily="2" charset="0"/>
                          <a:cs typeface="Arial" charset="0"/>
                        </a:rPr>
                        <a:t> gar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tek'u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Ieroucal</a:t>
                      </a:r>
                      <a:r>
                        <a:rPr kumimoji="0" lang="en-US" sz="3400" b="0" i="0" u="none" strike="noStrike" cap="none" normalizeH="0" baseline="0" dirty="0">
                          <a:ln>
                            <a:noFill/>
                          </a:ln>
                          <a:solidFill>
                            <a:srgbClr val="FFFF00"/>
                          </a:solidFill>
                          <a:effectLst/>
                          <a:latin typeface="Coptic1" pitchFamily="2" charset="0"/>
                          <a:cs typeface="Arial" charset="0"/>
                        </a:rPr>
                        <a:t>/m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t~ve</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f~]moue~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pekcwma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y/</a:t>
                      </a:r>
                      <a:r>
                        <a:rPr kumimoji="0" lang="en-US" sz="3400" b="0" i="0" u="none" strike="noStrike" cap="none" normalizeH="0" baseline="0" dirty="0" err="1">
                          <a:ln>
                            <a:noFill/>
                          </a:ln>
                          <a:solidFill>
                            <a:srgbClr val="FFFF00"/>
                          </a:solidFill>
                          <a:effectLst/>
                          <a:latin typeface="Coptic1" pitchFamily="2" charset="0"/>
                          <a:cs typeface="Arial" charset="0"/>
                        </a:rPr>
                        <a:t>eteywk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n~ekk~l</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cia</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600" b="0" i="0" u="none" strike="noStrike" cap="none" normalizeH="0" baseline="0" dirty="0">
                          <a:ln>
                            <a:noFill/>
                          </a:ln>
                          <a:solidFill>
                            <a:schemeClr val="tx1"/>
                          </a:solidFill>
                          <a:effectLst/>
                          <a:latin typeface="Coptic1" pitchFamily="2" charset="0"/>
                          <a:cs typeface="Arial" charset="0"/>
                        </a:rPr>
                        <a:t> </a:t>
                      </a:r>
                      <a:endParaRPr kumimoji="0" lang="en-US" sz="3400" b="0" i="0" u="none" strike="noStrike" cap="none" normalizeH="0" baseline="0" dirty="0">
                        <a:ln>
                          <a:noFill/>
                        </a:ln>
                        <a:solidFill>
                          <a:srgbClr val="FFFF00"/>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20552" name="Picture 15" descr="Archangel Michael (47)"/>
          <p:cNvPicPr>
            <a:picLocks noChangeAspect="1" noChangeArrowheads="1"/>
          </p:cNvPicPr>
          <p:nvPr/>
        </p:nvPicPr>
        <p:blipFill>
          <a:blip r:embed="rId3" cstate="print">
            <a:lum bright="20000" contrast="40000"/>
          </a:blip>
          <a:srcRect l="34894" t="24226" r="34894" b="42397"/>
          <a:stretch>
            <a:fillRect/>
          </a:stretch>
        </p:blipFill>
        <p:spPr bwMode="auto">
          <a:xfrm>
            <a:off x="0" y="4267200"/>
            <a:ext cx="969963" cy="20574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20251" name="Group 27"/>
          <p:cNvGraphicFramePr>
            <a:graphicFrameLocks noGrp="1"/>
          </p:cNvGraphicFramePr>
          <p:nvPr/>
        </p:nvGraphicFramePr>
        <p:xfrm>
          <a:off x="76200" y="152400"/>
          <a:ext cx="8991600" cy="6494463"/>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Yes, we believe that you are with us: in soul and body and spirit: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You became a comfort: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adornment of our souls.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نعم نؤمن أنك كائن معنا نفساً وجسداً وروحاً. وصائر لنا معزياً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ومزيناً لنفوسنا.</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Ce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tennah</a:t>
                      </a:r>
                      <a:r>
                        <a:rPr kumimoji="0" lang="en-US" sz="3400" b="0" i="0" u="none" strike="noStrike" cap="none" normalizeH="0" baseline="0" dirty="0">
                          <a:ln>
                            <a:noFill/>
                          </a:ln>
                          <a:solidFill>
                            <a:srgbClr val="FFFF00"/>
                          </a:solidFill>
                          <a:effectLst/>
                          <a:latin typeface="Coptic1" pitchFamily="2" charset="0"/>
                          <a:cs typeface="Arial" charset="0"/>
                        </a:rPr>
                        <a:t>] je k~,/ </a:t>
                      </a:r>
                      <a:r>
                        <a:rPr kumimoji="0" lang="en-US" sz="3400" b="0" i="0" u="none" strike="noStrike" cap="none" normalizeH="0" baseline="0" dirty="0" err="1">
                          <a:ln>
                            <a:noFill/>
                          </a:ln>
                          <a:solidFill>
                            <a:srgbClr val="FFFF00"/>
                          </a:solidFill>
                          <a:effectLst/>
                          <a:latin typeface="Coptic1" pitchFamily="2" charset="0"/>
                          <a:cs typeface="Arial" charset="0"/>
                        </a:rPr>
                        <a:t>neman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'u,/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cwma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p~neuma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k~sop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m~parakl</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cic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n~colcel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n~nen'u</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21576" name="Picture 14" descr="Archangel Michael (47)"/>
          <p:cNvPicPr>
            <a:picLocks noChangeAspect="1" noChangeArrowheads="1"/>
          </p:cNvPicPr>
          <p:nvPr/>
        </p:nvPicPr>
        <p:blipFill>
          <a:blip r:embed="rId3" cstate="print">
            <a:lum bright="20000" contrast="40000"/>
          </a:blip>
          <a:srcRect l="34894" t="24226" r="34894" b="42397"/>
          <a:stretch>
            <a:fillRect/>
          </a:stretch>
        </p:blipFill>
        <p:spPr bwMode="auto">
          <a:xfrm>
            <a:off x="0" y="4267200"/>
            <a:ext cx="969963" cy="20574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22299" name="Group 27"/>
          <p:cNvGraphicFramePr>
            <a:graphicFrameLocks noGrp="1"/>
          </p:cNvGraphicFramePr>
          <p:nvPr/>
        </p:nvGraphicFramePr>
        <p:xfrm>
          <a:off x="76200" y="152400"/>
          <a:ext cx="8991600" cy="659199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congregation of the monks: praise and bless God: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for your coming unto 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our holy father Abba </a:t>
                      </a:r>
                      <a:r>
                        <a:rPr kumimoji="0" lang="en-US" sz="2800" b="0" i="0" u="none" strike="noStrike" cap="none" normalizeH="0" baseline="0" dirty="0" err="1">
                          <a:ln>
                            <a:noFill/>
                          </a:ln>
                          <a:solidFill>
                            <a:schemeClr val="tx1"/>
                          </a:solidFill>
                          <a:effectLst/>
                          <a:latin typeface="Arial" charset="0"/>
                          <a:cs typeface="Arial" charset="0"/>
                        </a:rPr>
                        <a:t>Macarius</a:t>
                      </a:r>
                      <a:r>
                        <a:rPr kumimoji="0" lang="en-US" sz="2800" b="0" i="0" u="none" strike="noStrike" cap="none" normalizeH="0" baseline="0" dirty="0">
                          <a:ln>
                            <a:noFill/>
                          </a:ln>
                          <a:solidFill>
                            <a:schemeClr val="tx1"/>
                          </a:solidFill>
                          <a:effectLst/>
                          <a:latin typeface="Arial" charset="0"/>
                          <a:cs typeface="Arial" charset="0"/>
                        </a:rPr>
                        <a: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كل طائفة الرهبان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تسبح وتبارك الله</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لأجل مجبئك الينا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ياأبانا القديس أنبا مقار.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F~hwc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f~c~mou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e~V~nou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pislol</a:t>
                      </a:r>
                      <a:r>
                        <a:rPr kumimoji="0" lang="en-US" sz="3400" b="0" i="0" u="none" strike="noStrike" cap="none" normalizeH="0" baseline="0" dirty="0">
                          <a:ln>
                            <a:noFill/>
                          </a:ln>
                          <a:solidFill>
                            <a:srgbClr val="FFFF00"/>
                          </a:solidFill>
                          <a:effectLst/>
                          <a:latin typeface="Coptic1" pitchFamily="2" charset="0"/>
                          <a:cs typeface="Arial" charset="0"/>
                        </a:rPr>
                        <a:t> t/</a:t>
                      </a:r>
                      <a:r>
                        <a:rPr kumimoji="0" lang="en-US" sz="3400" b="0" i="0" u="none" strike="noStrike" cap="none" normalizeH="0" baseline="0" dirty="0" err="1">
                          <a:ln>
                            <a:noFill/>
                          </a:ln>
                          <a:solidFill>
                            <a:srgbClr val="FFFF00"/>
                          </a:solidFill>
                          <a:effectLst/>
                          <a:latin typeface="Coptic1" pitchFamily="2" charset="0"/>
                          <a:cs typeface="Arial" charset="0"/>
                        </a:rPr>
                        <a:t>rf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nimona,oc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pekgini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saron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Makari</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22600" name="Picture 14" descr="Archangel Michael (47)"/>
          <p:cNvPicPr>
            <a:picLocks noChangeAspect="1" noChangeArrowheads="1"/>
          </p:cNvPicPr>
          <p:nvPr/>
        </p:nvPicPr>
        <p:blipFill>
          <a:blip r:embed="rId3" cstate="print">
            <a:lum bright="20000" contrast="40000"/>
          </a:blip>
          <a:srcRect l="34894" t="24226" r="34894" b="42397"/>
          <a:stretch>
            <a:fillRect/>
          </a:stretch>
        </p:blipFill>
        <p:spPr bwMode="auto">
          <a:xfrm>
            <a:off x="0" y="4267200"/>
            <a:ext cx="969963" cy="20574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24346" name="Group 26"/>
          <p:cNvGraphicFramePr>
            <a:graphicFrameLocks noGrp="1"/>
          </p:cNvGraphicFramePr>
          <p:nvPr/>
        </p:nvGraphicFramePr>
        <p:xfrm>
          <a:off x="76200" y="152400"/>
          <a:ext cx="8991600" cy="6689535"/>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With this, we ask you: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as children of your prayers: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Ask the Lord on our behalf:</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to have mercy on our souls.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فلهذا نسألك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كابناء لك فى الصلاة إسأل الرب عنا لكى يصنع رحمة مع نفوسنا.</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O~yen</a:t>
                      </a:r>
                      <a:r>
                        <a:rPr kumimoji="0" lang="en-US" sz="3400" b="0" i="0" u="none" strike="noStrike" cap="none" normalizeH="0" baseline="0" dirty="0">
                          <a:ln>
                            <a:noFill/>
                          </a:ln>
                          <a:solidFill>
                            <a:srgbClr val="FFFF00"/>
                          </a:solidFill>
                          <a:effectLst/>
                          <a:latin typeface="Coptic1" pitchFamily="2" charset="0"/>
                          <a:cs typeface="Arial" charset="0"/>
                        </a:rPr>
                        <a:t> ten]ho </a:t>
                      </a:r>
                      <a:r>
                        <a:rPr kumimoji="0" lang="en-US" sz="3400" b="0" i="0" u="none" strike="noStrike" cap="none" normalizeH="0" baseline="0" dirty="0" err="1">
                          <a:ln>
                            <a:noFill/>
                          </a:ln>
                          <a:solidFill>
                            <a:srgbClr val="FFFF00"/>
                          </a:solidFill>
                          <a:effectLst/>
                          <a:latin typeface="Coptic1" pitchFamily="2" charset="0"/>
                          <a:cs typeface="Arial" charset="0"/>
                        </a:rPr>
                        <a:t>e~rok</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hwc</a:t>
                      </a:r>
                      <a:r>
                        <a:rPr kumimoji="0" lang="en-US" sz="3400" b="0" i="0" u="none" strike="noStrike" cap="none" normalizeH="0" baseline="0" dirty="0">
                          <a:ln>
                            <a:noFill/>
                          </a:ln>
                          <a:solidFill>
                            <a:srgbClr val="FFFF00"/>
                          </a:solidFill>
                          <a:effectLst/>
                          <a:latin typeface="Coptic1" pitchFamily="2" charset="0"/>
                          <a:cs typeface="Arial" charset="0"/>
                        </a:rPr>
                        <a:t> s/</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nekeu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ma]ho </a:t>
                      </a:r>
                      <a:r>
                        <a:rPr kumimoji="0" lang="en-US" sz="3400" b="0" i="0" u="none" strike="noStrike" cap="none" normalizeH="0" baseline="0" dirty="0" err="1">
                          <a:ln>
                            <a:noFill/>
                          </a:ln>
                          <a:solidFill>
                            <a:srgbClr val="FFFF00"/>
                          </a:solidFill>
                          <a:effectLst/>
                          <a:latin typeface="Coptic1" pitchFamily="2" charset="0"/>
                          <a:cs typeface="Arial" charset="0"/>
                        </a:rPr>
                        <a:t>e~P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n~teferounai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nen'u</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23624" name="Picture 14" descr="Archangel Michael (47)"/>
          <p:cNvPicPr>
            <a:picLocks noChangeAspect="1" noChangeArrowheads="1"/>
          </p:cNvPicPr>
          <p:nvPr/>
        </p:nvPicPr>
        <p:blipFill>
          <a:blip r:embed="rId3" cstate="print">
            <a:lum bright="20000" contrast="40000"/>
          </a:blip>
          <a:srcRect l="34894" t="24226" r="34894" b="42397"/>
          <a:stretch>
            <a:fillRect/>
          </a:stretch>
        </p:blipFill>
        <p:spPr bwMode="auto">
          <a:xfrm>
            <a:off x="0" y="4267200"/>
            <a:ext cx="969963" cy="20574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26399" name="Group 31"/>
          <p:cNvGraphicFramePr>
            <a:graphicFrameLocks noGrp="1"/>
          </p:cNvGraphicFramePr>
          <p:nvPr/>
        </p:nvGraphicFramePr>
        <p:xfrm>
          <a:off x="76200" y="152400"/>
          <a:ext cx="8991600" cy="6787071"/>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300" b="0" i="0" u="none" strike="noStrike" cap="none" normalizeH="0" baseline="0" dirty="0">
                          <a:ln>
                            <a:noFill/>
                          </a:ln>
                          <a:solidFill>
                            <a:schemeClr val="tx1"/>
                          </a:solidFill>
                          <a:effectLst/>
                          <a:latin typeface="Arial" charset="0"/>
                          <a:cs typeface="Arial" charset="0"/>
                        </a:rPr>
                        <a:t>O my master and father, Abba </a:t>
                      </a:r>
                      <a:r>
                        <a:rPr kumimoji="0" lang="en-US" sz="2300" b="0" i="0" u="none" strike="noStrike" cap="none" normalizeH="0" baseline="0" dirty="0" err="1">
                          <a:ln>
                            <a:noFill/>
                          </a:ln>
                          <a:solidFill>
                            <a:schemeClr val="tx1"/>
                          </a:solidFill>
                          <a:effectLst/>
                          <a:latin typeface="Arial" charset="0"/>
                          <a:cs typeface="Arial" charset="0"/>
                        </a:rPr>
                        <a:t>Macarius</a:t>
                      </a:r>
                      <a:r>
                        <a:rPr kumimoji="0" lang="en-US" sz="23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his children the cross-bearers: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اطلب عنا ياسيدى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الآب أنبا مقار</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وأولاده لابسى الصليب ليغفر...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pa[</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Makari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nefs</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n~c~taurovoroc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24648" name="Picture 14" descr="Archangel Michael (47)"/>
          <p:cNvPicPr>
            <a:picLocks noChangeAspect="1" noChangeArrowheads="1"/>
          </p:cNvPicPr>
          <p:nvPr/>
        </p:nvPicPr>
        <p:blipFill>
          <a:blip r:embed="rId3" cstate="print">
            <a:lum bright="20000" contrast="40000"/>
          </a:blip>
          <a:srcRect l="34894" t="24226" r="34894" b="42397"/>
          <a:stretch>
            <a:fillRect/>
          </a:stretch>
        </p:blipFill>
        <p:spPr bwMode="auto">
          <a:xfrm>
            <a:off x="0" y="4267200"/>
            <a:ext cx="969963" cy="2057400"/>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28460" name="Group 44"/>
          <p:cNvGraphicFramePr>
            <a:graphicFrameLocks noGrp="1"/>
          </p:cNvGraphicFramePr>
          <p:nvPr/>
        </p:nvGraphicFramePr>
        <p:xfrm>
          <a:off x="76200" y="990600"/>
          <a:ext cx="8991600" cy="5273675"/>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dark caves: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witness to you in truth: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when you dwelt in them: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Abba </a:t>
                      </a:r>
                      <a:r>
                        <a:rPr kumimoji="0" lang="en-US" sz="2400" b="0" i="0" u="none" strike="noStrike" cap="none" normalizeH="0" baseline="0" dirty="0" err="1">
                          <a:ln>
                            <a:noFill/>
                          </a:ln>
                          <a:solidFill>
                            <a:schemeClr val="tx1"/>
                          </a:solidFill>
                          <a:effectLst/>
                          <a:latin typeface="Arial" charset="0"/>
                          <a:cs typeface="Arial" charset="0"/>
                        </a:rPr>
                        <a:t>Macarius</a:t>
                      </a:r>
                      <a:r>
                        <a:rPr kumimoji="0" lang="en-US" sz="2400" b="0" i="0" u="none" strike="noStrike" cap="none" normalizeH="0" baseline="0" dirty="0">
                          <a:ln>
                            <a:noFill/>
                          </a:ln>
                          <a:solidFill>
                            <a:schemeClr val="tx1"/>
                          </a:solidFill>
                          <a:effectLst/>
                          <a:latin typeface="Arial" charset="0"/>
                          <a:cs typeface="Arial" charset="0"/>
                        </a:rPr>
                        <a:t> the priest.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يشهد عنك بالحقيقة المغائر المظلمة</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التى سكنت فيها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ياأنبا مقار القس.</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Ceermeyre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qarok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oumeym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nicp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leon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n~,aki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etakswpi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n~q~r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n~q</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tou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Makari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piprecbuteroc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854075">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628446" name="Group 30"/>
          <p:cNvGraphicFramePr>
            <a:graphicFrameLocks noGrp="1"/>
          </p:cNvGraphicFramePr>
          <p:nvPr/>
        </p:nvGraphicFramePr>
        <p:xfrm>
          <a:off x="0" y="76200"/>
          <a:ext cx="9067800" cy="822960"/>
        </p:xfrm>
        <a:graphic>
          <a:graphicData uri="http://schemas.openxmlformats.org/drawingml/2006/table">
            <a:tbl>
              <a:tblPr/>
              <a:tblGrid>
                <a:gridCol w="48768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SAINT MACARIUS THE ALEXANDRIAN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800" b="1" i="0" u="none" strike="noStrike" cap="none" normalizeH="0" baseline="0">
                          <a:ln>
                            <a:noFill/>
                          </a:ln>
                          <a:solidFill>
                            <a:schemeClr val="tx1"/>
                          </a:solidFill>
                          <a:effectLst/>
                          <a:latin typeface="Arial" charset="0"/>
                          <a:cs typeface="Arial" charset="0"/>
                        </a:rPr>
                        <a:t>ذكصولوجية</a:t>
                      </a:r>
                      <a:r>
                        <a:rPr kumimoji="0" lang="en-US" sz="2800" b="1" i="0" u="none" strike="noStrike" cap="none" normalizeH="0" baseline="0">
                          <a:ln>
                            <a:noFill/>
                          </a:ln>
                          <a:solidFill>
                            <a:schemeClr val="tx1"/>
                          </a:solidFill>
                          <a:effectLst/>
                          <a:latin typeface="Arial" charset="0"/>
                          <a:cs typeface="Arial" charset="0"/>
                        </a:rPr>
                        <a:t> </a:t>
                      </a:r>
                      <a:r>
                        <a:rPr kumimoji="0" lang="ar-SA" sz="2800" b="1" i="0" u="none" strike="noStrike" cap="none" normalizeH="0" baseline="0">
                          <a:ln>
                            <a:noFill/>
                          </a:ln>
                          <a:solidFill>
                            <a:schemeClr val="tx1"/>
                          </a:solidFill>
                          <a:effectLst/>
                          <a:latin typeface="Arial" charset="0"/>
                          <a:cs typeface="Arial" charset="0"/>
                        </a:rPr>
                        <a:t>أنبا مقار</a:t>
                      </a:r>
                      <a:r>
                        <a:rPr kumimoji="0" lang="ar-SA" sz="3200" b="1" i="0" u="none" strike="noStrike" cap="none" normalizeH="0" baseline="0">
                          <a:ln>
                            <a:noFill/>
                          </a:ln>
                          <a:solidFill>
                            <a:schemeClr val="tx1"/>
                          </a:solidFill>
                          <a:effectLst/>
                          <a:latin typeface="Arial" charset="0"/>
                          <a:cs typeface="Arial" charset="0"/>
                        </a:rPr>
                        <a:t> </a:t>
                      </a:r>
                      <a:endParaRPr kumimoji="0" lang="en-CA" sz="32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30490" name="Group 26"/>
          <p:cNvGraphicFramePr>
            <a:graphicFrameLocks noGrp="1"/>
          </p:cNvGraphicFramePr>
          <p:nvPr/>
        </p:nvGraphicFramePr>
        <p:xfrm>
          <a:off x="76200" y="152400"/>
          <a:ext cx="8991600" cy="6494463"/>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That you were worth: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to stand before the Lord: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five days and five nights: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your mind was lifted to heaven.</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حتى أنك إستحققت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أن تقف أمام الرب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خمسة أيام وخمسة ليال.</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وعقلك فى السموات.</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Hwcte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n~tekerpemp~sa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n~o~hi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e~ratk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m~pem~yo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n~t~iou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n~e~hoou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5 </a:t>
                      </a:r>
                      <a:r>
                        <a:rPr kumimoji="0" lang="en-US" sz="3400" b="0" i="0" u="none" strike="noStrike" cap="none" normalizeH="0" baseline="0" dirty="0" err="1">
                          <a:ln>
                            <a:noFill/>
                          </a:ln>
                          <a:solidFill>
                            <a:srgbClr val="FFFF00"/>
                          </a:solidFill>
                          <a:effectLst/>
                          <a:latin typeface="Coptic1" pitchFamily="2" charset="0"/>
                          <a:cs typeface="Arial" charset="0"/>
                        </a:rPr>
                        <a:t>n~e~jwrh</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ere </a:t>
                      </a:r>
                      <a:r>
                        <a:rPr kumimoji="0" lang="en-US" sz="3400" b="0" i="0" u="none" strike="noStrike" cap="none" normalizeH="0" baseline="0" dirty="0" err="1">
                          <a:ln>
                            <a:noFill/>
                          </a:ln>
                          <a:solidFill>
                            <a:srgbClr val="FFFF00"/>
                          </a:solidFill>
                          <a:effectLst/>
                          <a:latin typeface="Coptic1" pitchFamily="2" charset="0"/>
                          <a:cs typeface="Arial" charset="0"/>
                        </a:rPr>
                        <a:t>peknouc</a:t>
                      </a:r>
                      <a:r>
                        <a:rPr kumimoji="0" lang="en-US" sz="3400" b="0" i="0" u="none" strike="noStrike" cap="none" normalizeH="0" baseline="0" dirty="0">
                          <a:ln>
                            <a:noFill/>
                          </a:ln>
                          <a:solidFill>
                            <a:srgbClr val="FFFF00"/>
                          </a:solidFill>
                          <a:effectLst/>
                          <a:latin typeface="Coptic1" pitchFamily="2" charset="0"/>
                          <a:cs typeface="Arial" charset="0"/>
                        </a:rPr>
                        <a:t> ,/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niv</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oui</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32534" name="Group 22"/>
          <p:cNvGraphicFramePr>
            <a:graphicFrameLocks noGrp="1"/>
          </p:cNvGraphicFramePr>
          <p:nvPr/>
        </p:nvGraphicFramePr>
        <p:xfrm>
          <a:off x="76200" y="152400"/>
          <a:ext cx="8991600" cy="6494463"/>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You praised with the angels: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the heavenly orders: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the whole choir of the saints: you glorified the Trinity.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تسبح مع الملائكة والطغمات السمائية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وكل مصاف القديسين ممجداً الثالوث.</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Ekhwc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niaggeloc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nitagma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n~epouranion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p~,oroc</a:t>
                      </a:r>
                      <a:r>
                        <a:rPr kumimoji="0" lang="en-US" sz="3400" b="0" i="0" u="none" strike="noStrike" cap="none" normalizeH="0" baseline="0" dirty="0">
                          <a:ln>
                            <a:noFill/>
                          </a:ln>
                          <a:solidFill>
                            <a:srgbClr val="FFFF00"/>
                          </a:solidFill>
                          <a:effectLst/>
                          <a:latin typeface="Coptic1" pitchFamily="2" charset="0"/>
                          <a:cs typeface="Arial" charset="0"/>
                        </a:rPr>
                        <a:t> t/</a:t>
                      </a:r>
                      <a:r>
                        <a:rPr kumimoji="0" lang="en-US" sz="3400" b="0" i="0" u="none" strike="noStrike" cap="none" normalizeH="0" baseline="0" dirty="0" err="1">
                          <a:ln>
                            <a:noFill/>
                          </a:ln>
                          <a:solidFill>
                            <a:srgbClr val="FFFF00"/>
                          </a:solidFill>
                          <a:effectLst/>
                          <a:latin typeface="Coptic1" pitchFamily="2" charset="0"/>
                          <a:cs typeface="Arial" charset="0"/>
                        </a:rPr>
                        <a:t>rf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ek</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wou</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741251" name="Group 67"/>
          <p:cNvGraphicFramePr>
            <a:graphicFrameLocks noGrp="1"/>
          </p:cNvGraphicFramePr>
          <p:nvPr>
            <p:ph/>
            <p:extLst>
              <p:ext uri="{D42A27DB-BD31-4B8C-83A1-F6EECF244321}">
                <p14:modId xmlns:p14="http://schemas.microsoft.com/office/powerpoint/2010/main" val="2041676235"/>
              </p:ext>
            </p:extLst>
          </p:nvPr>
        </p:nvGraphicFramePr>
        <p:xfrm>
          <a:off x="304800" y="152400"/>
          <a:ext cx="8458200" cy="6248400"/>
        </p:xfrm>
        <a:graphic>
          <a:graphicData uri="http://schemas.openxmlformats.org/drawingml/2006/table">
            <a:tbl>
              <a:tblPr/>
              <a:tblGrid>
                <a:gridCol w="3147237">
                  <a:extLst>
                    <a:ext uri="{9D8B030D-6E8A-4147-A177-3AD203B41FA5}">
                      <a16:colId xmlns:a16="http://schemas.microsoft.com/office/drawing/2014/main" val="20000"/>
                    </a:ext>
                  </a:extLst>
                </a:gridCol>
                <a:gridCol w="3442291">
                  <a:extLst>
                    <a:ext uri="{9D8B030D-6E8A-4147-A177-3AD203B41FA5}">
                      <a16:colId xmlns:a16="http://schemas.microsoft.com/office/drawing/2014/main" val="20001"/>
                    </a:ext>
                  </a:extLst>
                </a:gridCol>
                <a:gridCol w="1868672">
                  <a:extLst>
                    <a:ext uri="{9D8B030D-6E8A-4147-A177-3AD203B41FA5}">
                      <a16:colId xmlns:a16="http://schemas.microsoft.com/office/drawing/2014/main" val="20002"/>
                    </a:ext>
                  </a:extLst>
                </a:gridCol>
              </a:tblGrid>
              <a:tr h="62484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Diakon:</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Twbh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e~jen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nenio</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nenc~n</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etswni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jinswni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niben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i~te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paitopoc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i~te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niben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hina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Pi,~rictoc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Pennou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erh~mot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m~pioujai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pital</a:t>
                      </a:r>
                      <a:r>
                        <a:rPr kumimoji="0" lang="en-US" sz="2400" b="0" i="0" u="none" strike="noStrike" cap="none" normalizeH="0" baseline="0" dirty="0">
                          <a:ln>
                            <a:noFill/>
                          </a:ln>
                          <a:solidFill>
                            <a:schemeClr val="tx1"/>
                          </a:solidFill>
                          <a:effectLst/>
                          <a:latin typeface="Coptic1" pitchFamily="2" charset="0"/>
                          <a:cs typeface="Arial" charset="0"/>
                        </a:rPr>
                        <a:t>[o: </a:t>
                      </a:r>
                      <a:r>
                        <a:rPr kumimoji="0" lang="en-US" sz="2400" b="0" i="0" u="none" strike="noStrike" cap="none" normalizeH="0" baseline="0" dirty="0" err="1">
                          <a:ln>
                            <a:noFill/>
                          </a:ln>
                          <a:solidFill>
                            <a:schemeClr val="tx1"/>
                          </a:solidFill>
                          <a:effectLst/>
                          <a:latin typeface="Coptic1" pitchFamily="2" charset="0"/>
                          <a:cs typeface="Arial" charset="0"/>
                        </a:rPr>
                        <a:t>n~tef</a:t>
                      </a:r>
                      <a:r>
                        <a:rPr kumimoji="0" lang="en-US" sz="2400" b="0" i="0" u="none" strike="noStrike" cap="none" normalizeH="0" baseline="0" err="1">
                          <a:ln>
                            <a:noFill/>
                          </a:ln>
                          <a:solidFill>
                            <a:schemeClr val="tx1"/>
                          </a:solidFill>
                          <a:effectLst/>
                          <a:latin typeface="Coptic1" pitchFamily="2" charset="0"/>
                          <a:cs typeface="Arial" charset="0"/>
                        </a:rPr>
                        <a:t>,</a:t>
                      </a:r>
                      <a:r>
                        <a:rPr kumimoji="0" lang="en-US" sz="2400" b="0" i="0" u="none" strike="noStrike" cap="none" normalizeH="0" baseline="0">
                          <a:ln>
                            <a:noFill/>
                          </a:ln>
                          <a:solidFill>
                            <a:schemeClr val="tx1"/>
                          </a:solidFill>
                          <a:effectLst/>
                          <a:latin typeface="Coptic1" pitchFamily="2" charset="0"/>
                          <a:cs typeface="Arial" charset="0"/>
                        </a:rPr>
                        <a:t>a</a:t>
                      </a:r>
                      <a:r>
                        <a:rPr kumimoji="0" lang="ar-SA" sz="2400" b="0" i="0" u="none" strike="noStrike" cap="none" normalizeH="0" baseline="0">
                          <a:ln>
                            <a:noFill/>
                          </a:ln>
                          <a:solidFill>
                            <a:schemeClr val="tx1"/>
                          </a:solidFill>
                          <a:effectLst/>
                          <a:latin typeface="Coptic1" pitchFamily="2" charset="0"/>
                          <a:cs typeface="Arial" charset="0"/>
                        </a:rPr>
                        <a:t> </a:t>
                      </a:r>
                      <a:r>
                        <a:rPr kumimoji="0" lang="en-US" sz="2400" b="0" i="0" u="none" strike="noStrike" cap="none" normalizeH="0" baseline="0">
                          <a:ln>
                            <a:noFill/>
                          </a:ln>
                          <a:solidFill>
                            <a:schemeClr val="tx1"/>
                          </a:solidFill>
                          <a:effectLst/>
                          <a:latin typeface="Coptic1" pitchFamily="2" charset="0"/>
                          <a:cs typeface="Arial" charset="0"/>
                        </a:rPr>
                        <a:t>nennobi </a:t>
                      </a:r>
                      <a:r>
                        <a:rPr kumimoji="0" lang="en-US" sz="2400" b="0" i="0" u="none" strike="noStrike" cap="none" normalizeH="0" baseline="0" dirty="0" err="1">
                          <a:ln>
                            <a:noFill/>
                          </a:ln>
                          <a:solidFill>
                            <a:schemeClr val="tx1"/>
                          </a:solidFill>
                          <a:effectLst/>
                          <a:latin typeface="Coptic1" pitchFamily="2" charset="0"/>
                          <a:cs typeface="Arial" charset="0"/>
                        </a:rPr>
                        <a:t>nan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err="1">
                          <a:ln>
                            <a:noFill/>
                          </a:ln>
                          <a:solidFill>
                            <a:schemeClr val="tx1"/>
                          </a:solidFill>
                          <a:effectLst/>
                          <a:latin typeface="Coptic1" pitchFamily="2" charset="0"/>
                          <a:cs typeface="Arial" charset="0"/>
                        </a:rPr>
                        <a:t>ebol</a:t>
                      </a:r>
                      <a:r>
                        <a:rPr kumimoji="0" lang="en-US" sz="3600" b="0" i="0" u="none" strike="noStrike" cap="none" normalizeH="0" baseline="0">
                          <a:ln>
                            <a:noFill/>
                          </a:ln>
                          <a:solidFill>
                            <a:schemeClr val="tx1"/>
                          </a:solidFill>
                          <a:effectLst/>
                          <a:latin typeface="Arial" charset="0"/>
                          <a:cs typeface="Arial" charset="0"/>
                        </a:rPr>
                        <a:t>.</a:t>
                      </a:r>
                      <a:endParaRPr kumimoji="0" lang="ar-SA" sz="3600" b="0" i="0" u="none" strike="noStrike" cap="none" normalizeH="0" baseline="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a:t>
                      </a:r>
                      <a:r>
                        <a:rPr kumimoji="0" lang="ar-SA" sz="3600" b="0" i="0" u="sng" strike="noStrike" kern="1200" cap="none" normalizeH="0" baseline="0">
                          <a:ln>
                            <a:noFill/>
                          </a:ln>
                          <a:solidFill>
                            <a:srgbClr val="FF9900"/>
                          </a:solidFill>
                          <a:effectLst/>
                          <a:latin typeface="Coptic1" pitchFamily="2" charset="0"/>
                          <a:ea typeface="+mn-ea"/>
                          <a:cs typeface="Arial" charset="0"/>
                        </a:rPr>
                        <a:t>ilaoc:</a:t>
                      </a:r>
                      <a:endParaRPr kumimoji="0" lang="en-US"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err="1">
                          <a:ln>
                            <a:noFill/>
                          </a:ln>
                          <a:solidFill>
                            <a:schemeClr val="tx1"/>
                          </a:solidFill>
                          <a:effectLst/>
                          <a:latin typeface="Coptic1" pitchFamily="2" charset="0"/>
                          <a:cs typeface="Arial" charset="0"/>
                        </a:rPr>
                        <a:t>Kurie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e~le</a:t>
                      </a:r>
                      <a:r>
                        <a:rPr kumimoji="0" lang="en-US" sz="2200" b="0" i="0" u="none" strike="noStrike" cap="none" normalizeH="0" baseline="0" dirty="0">
                          <a:ln>
                            <a:noFill/>
                          </a:ln>
                          <a:solidFill>
                            <a:schemeClr val="tx1"/>
                          </a:solidFill>
                          <a:effectLst/>
                          <a:latin typeface="Coptic1" pitchFamily="2" charset="0"/>
                          <a:cs typeface="Arial" charset="0"/>
                        </a:rPr>
                        <a:t>/~con</a:t>
                      </a:r>
                      <a:r>
                        <a:rPr kumimoji="0" lang="en-US" sz="3200" b="0" i="0" u="none" strike="noStrike" cap="none" normalizeH="0" baseline="0" dirty="0">
                          <a:ln>
                            <a:noFill/>
                          </a:ln>
                          <a:solidFill>
                            <a:schemeClr val="tx1"/>
                          </a:solidFill>
                          <a:effectLst/>
                          <a:latin typeface="Arial" charset="0"/>
                          <a:cs typeface="Arial" charset="0"/>
                        </a:rPr>
                        <a:t>.</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endParaRPr kumimoji="0" lang="en-US" sz="2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Implorez pour nos pères, et nos frères les malades de toute maladie ici ou ailleurs pour que Le Christ notre Seigneur nous donne et leur donne la santé et la guérison et nous pardonne nos péchés.</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36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a:t>
                      </a:r>
                      <a:endParaRPr kumimoji="0" lang="fr-CA" sz="2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cs typeface="Arial" charset="0"/>
                        </a:rPr>
                        <a:t>Seigneur </a:t>
                      </a:r>
                      <a:r>
                        <a:rPr kumimoji="0" lang="en-US" sz="2200" b="0" i="0" u="none" strike="noStrike" cap="none" normalizeH="0" baseline="0" dirty="0" err="1">
                          <a:ln>
                            <a:noFill/>
                          </a:ln>
                          <a:solidFill>
                            <a:schemeClr val="tx1"/>
                          </a:solidFill>
                          <a:effectLst/>
                          <a:latin typeface="Arial" charset="0"/>
                          <a:cs typeface="Arial" charset="0"/>
                        </a:rPr>
                        <a:t>aie</a:t>
                      </a:r>
                      <a:r>
                        <a:rPr kumimoji="0" lang="en-US" sz="2200" b="0" i="0" u="none" strike="noStrike" cap="none" normalizeH="0" baseline="0" dirty="0">
                          <a:ln>
                            <a:noFill/>
                          </a:ln>
                          <a:solidFill>
                            <a:schemeClr val="tx1"/>
                          </a:solidFill>
                          <a:effectLst/>
                          <a:latin typeface="Arial" charset="0"/>
                          <a:cs typeface="Arial" charset="0"/>
                        </a:rPr>
                        <a:t> </a:t>
                      </a:r>
                      <a:r>
                        <a:rPr kumimoji="0" lang="en-US" sz="2200" b="0" i="0" u="none" strike="noStrike" cap="none" normalizeH="0" baseline="0" dirty="0" err="1">
                          <a:ln>
                            <a:noFill/>
                          </a:ln>
                          <a:solidFill>
                            <a:schemeClr val="tx1"/>
                          </a:solidFill>
                          <a:effectLst/>
                          <a:latin typeface="Arial" charset="0"/>
                          <a:cs typeface="Arial" charset="0"/>
                        </a:rPr>
                        <a:t>pitié</a:t>
                      </a:r>
                      <a:r>
                        <a:rPr kumimoji="0" lang="en-US" sz="2200" b="0" i="0" u="none" strike="noStrike" cap="none" normalizeH="0" baseline="0" dirty="0">
                          <a:ln>
                            <a:noFill/>
                          </a:ln>
                          <a:solidFill>
                            <a:schemeClr val="tx1"/>
                          </a:solidFill>
                          <a:effectLst/>
                          <a:latin typeface="Arial" charset="0"/>
                          <a:cs typeface="Arial" charset="0"/>
                        </a:rPr>
                        <a:t>. </a:t>
                      </a:r>
                      <a:endParaRPr kumimoji="0" lang="fr-CA" sz="22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اطلبوا عن آبائنا وإخوتنا المرضى بكل مرضٍ إن كان </a:t>
                      </a:r>
                      <a:r>
                        <a:rPr kumimoji="0" lang="ar-SA" sz="2400" b="0" i="0" u="none" strike="noStrike" cap="none" normalizeH="0" baseline="0" dirty="0" err="1">
                          <a:ln>
                            <a:noFill/>
                          </a:ln>
                          <a:solidFill>
                            <a:schemeClr val="tx1"/>
                          </a:solidFill>
                          <a:effectLst/>
                          <a:latin typeface="Arial" charset="0"/>
                          <a:cs typeface="Arial" charset="0"/>
                        </a:rPr>
                        <a:t>فى</a:t>
                      </a:r>
                      <a:r>
                        <a:rPr kumimoji="0" lang="ar-SA" sz="2400" b="0" i="0" u="none" strike="noStrike" cap="none" normalizeH="0" baseline="0" dirty="0">
                          <a:ln>
                            <a:noFill/>
                          </a:ln>
                          <a:solidFill>
                            <a:schemeClr val="tx1"/>
                          </a:solidFill>
                          <a:effectLst/>
                          <a:latin typeface="Arial" charset="0"/>
                          <a:cs typeface="Arial" charset="0"/>
                        </a:rPr>
                        <a:t> هذا المسكن أو بكل مَوضع </a:t>
                      </a:r>
                      <a:r>
                        <a:rPr kumimoji="0" lang="ar-SA" sz="2400" b="0" i="0" u="none" strike="noStrike" cap="none" normalizeH="0" baseline="0" dirty="0" err="1">
                          <a:ln>
                            <a:noFill/>
                          </a:ln>
                          <a:solidFill>
                            <a:schemeClr val="tx1"/>
                          </a:solidFill>
                          <a:effectLst/>
                          <a:latin typeface="Arial" charset="0"/>
                          <a:cs typeface="Arial" charset="0"/>
                        </a:rPr>
                        <a:t>لكى</a:t>
                      </a:r>
                      <a:r>
                        <a:rPr kumimoji="0" lang="ar-SA" sz="2400" b="0" i="0" u="none" strike="noStrike" cap="none" normalizeH="0" baseline="0" dirty="0">
                          <a:ln>
                            <a:noFill/>
                          </a:ln>
                          <a:solidFill>
                            <a:schemeClr val="tx1"/>
                          </a:solidFill>
                          <a:effectLst/>
                          <a:latin typeface="Arial" charset="0"/>
                          <a:cs typeface="Arial" charset="0"/>
                        </a:rPr>
                        <a:t> المسيح إلهُنا يُنعم علينا وعليهم بالعافية والشفاء ويغفر لنا خطايانا.</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ar-EG" sz="2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200" b="0" i="0" u="none" strike="noStrike" cap="none" normalizeH="0" baseline="0" dirty="0">
                          <a:ln>
                            <a:noFill/>
                          </a:ln>
                          <a:solidFill>
                            <a:schemeClr val="tx1"/>
                          </a:solidFill>
                          <a:effectLst/>
                          <a:latin typeface="Arial" charset="0"/>
                          <a:cs typeface="Arial" charset="0"/>
                        </a:rPr>
                        <a:t>يا ربُ ارحم.</a:t>
                      </a:r>
                      <a:endParaRPr kumimoji="0" lang="en-CA" sz="2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34583" name="Group 23"/>
          <p:cNvGraphicFramePr>
            <a:graphicFrameLocks noGrp="1"/>
          </p:cNvGraphicFramePr>
          <p:nvPr/>
        </p:nvGraphicFramePr>
        <p:xfrm>
          <a:off x="76200" y="152400"/>
          <a:ext cx="8991600" cy="64548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Pray to the Lord on our behalf:</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 Abba </a:t>
                      </a:r>
                      <a:r>
                        <a:rPr kumimoji="0" lang="en-US" sz="2600" b="0" i="0" u="none" strike="noStrike" cap="none" normalizeH="0" baseline="0" dirty="0" err="1">
                          <a:ln>
                            <a:noFill/>
                          </a:ln>
                          <a:solidFill>
                            <a:schemeClr val="tx1"/>
                          </a:solidFill>
                          <a:effectLst/>
                          <a:latin typeface="Arial" charset="0"/>
                          <a:cs typeface="Arial" charset="0"/>
                        </a:rPr>
                        <a:t>Macarius</a:t>
                      </a:r>
                      <a:r>
                        <a:rPr kumimoji="0" lang="en-US" sz="2600" b="0" i="0" u="none" strike="noStrike" cap="none" normalizeH="0" baseline="0" dirty="0">
                          <a:ln>
                            <a:noFill/>
                          </a:ln>
                          <a:solidFill>
                            <a:schemeClr val="tx1"/>
                          </a:solidFill>
                          <a:effectLst/>
                          <a:latin typeface="Arial" charset="0"/>
                          <a:cs typeface="Arial" charset="0"/>
                        </a:rPr>
                        <a:t> the priest: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his children, the cross bearers: 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أطلب عنا</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ياأنبا مقار القس</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وأولاده لابسى الصليب ليغفر....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Makari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pip~recbuteroc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nefs</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n~ctaurovoroc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utoShape 24">
            <a:hlinkClick r:id="rId3"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5" name="AutoShape 24">
            <a:hlinkClick r:id="rId4"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6" name="Action Button: Custom 5">
            <a:hlinkClick r:id="rId5"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36645" name="Group 37"/>
          <p:cNvGraphicFramePr>
            <a:graphicFrameLocks noGrp="1"/>
          </p:cNvGraphicFramePr>
          <p:nvPr/>
        </p:nvGraphicFramePr>
        <p:xfrm>
          <a:off x="76200" y="990600"/>
          <a:ext cx="8991600" cy="5371211"/>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What should your people: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whom you guided call you: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in purity and truth: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Abba </a:t>
                      </a:r>
                      <a:r>
                        <a:rPr kumimoji="0" lang="en-US" sz="2400" b="0" i="0" u="none" strike="noStrike" cap="none" normalizeH="0" baseline="0" dirty="0" err="1">
                          <a:ln>
                            <a:noFill/>
                          </a:ln>
                          <a:solidFill>
                            <a:schemeClr val="tx1"/>
                          </a:solidFill>
                          <a:effectLst/>
                          <a:latin typeface="Arial" charset="0"/>
                          <a:cs typeface="Arial" charset="0"/>
                        </a:rPr>
                        <a:t>Macarius</a:t>
                      </a:r>
                      <a:r>
                        <a:rPr kumimoji="0" lang="en-US" sz="2400" b="0" i="0" u="none" strike="noStrike" cap="none" normalizeH="0" baseline="0" dirty="0">
                          <a:ln>
                            <a:noFill/>
                          </a:ln>
                          <a:solidFill>
                            <a:schemeClr val="tx1"/>
                          </a:solidFill>
                          <a:effectLst/>
                          <a:latin typeface="Arial" charset="0"/>
                          <a:cs typeface="Arial" charset="0"/>
                        </a:rPr>
                        <a:t> the bishop.</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ماذا يدعوك شعبك</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الذى رعيته</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بطهارة وبر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ياأنبا مقار الأسقف.</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Afnamou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e~rok</a:t>
                      </a:r>
                      <a:r>
                        <a:rPr kumimoji="0" lang="en-US" sz="3400" b="0" i="0" u="none" strike="noStrike" cap="none" normalizeH="0" baseline="0" dirty="0">
                          <a:ln>
                            <a:noFill/>
                          </a:ln>
                          <a:solidFill>
                            <a:srgbClr val="FFFF00"/>
                          </a:solidFill>
                          <a:effectLst/>
                          <a:latin typeface="Coptic1" pitchFamily="2" charset="0"/>
                          <a:cs typeface="Arial" charset="0"/>
                        </a:rPr>
                        <a:t> je </a:t>
                      </a:r>
                      <a:r>
                        <a:rPr kumimoji="0" lang="en-US" sz="3400" b="0" i="0" u="none" strike="noStrike" cap="none" normalizeH="0" baseline="0" dirty="0" err="1">
                          <a:ln>
                            <a:noFill/>
                          </a:ln>
                          <a:solidFill>
                            <a:srgbClr val="FFFF00"/>
                          </a:solidFill>
                          <a:effectLst/>
                          <a:latin typeface="Coptic1" pitchFamily="2" charset="0"/>
                          <a:cs typeface="Arial" charset="0"/>
                        </a:rPr>
                        <a:t>nim</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peklaoc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etaka~moni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m~mof</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outoubo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oumeym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Makari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pie~pickopoc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854075">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636634" name="Group 26"/>
          <p:cNvGraphicFramePr>
            <a:graphicFrameLocks noGrp="1"/>
          </p:cNvGraphicFramePr>
          <p:nvPr/>
        </p:nvGraphicFramePr>
        <p:xfrm>
          <a:off x="0" y="76200"/>
          <a:ext cx="9067800" cy="822960"/>
        </p:xfrm>
        <a:graphic>
          <a:graphicData uri="http://schemas.openxmlformats.org/drawingml/2006/table">
            <a:tbl>
              <a:tblPr/>
              <a:tblGrid>
                <a:gridCol w="48768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SAINT MACARIUS BISHOP OF EDKOW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800" b="1" i="0" u="none" strike="noStrike" cap="none" normalizeH="0" baseline="0">
                          <a:ln>
                            <a:noFill/>
                          </a:ln>
                          <a:solidFill>
                            <a:schemeClr val="tx1"/>
                          </a:solidFill>
                          <a:effectLst/>
                          <a:latin typeface="Arial" charset="0"/>
                          <a:cs typeface="Arial" charset="0"/>
                        </a:rPr>
                        <a:t>ذكصولوجية</a:t>
                      </a:r>
                      <a:r>
                        <a:rPr kumimoji="0" lang="en-US" sz="2800" b="1" i="0" u="none" strike="noStrike" cap="none" normalizeH="0" baseline="0">
                          <a:ln>
                            <a:noFill/>
                          </a:ln>
                          <a:solidFill>
                            <a:schemeClr val="tx1"/>
                          </a:solidFill>
                          <a:effectLst/>
                          <a:latin typeface="Arial" charset="0"/>
                          <a:cs typeface="Arial" charset="0"/>
                        </a:rPr>
                        <a:t> </a:t>
                      </a:r>
                      <a:r>
                        <a:rPr kumimoji="0" lang="ar-SA" sz="2800" b="1" i="0" u="none" strike="noStrike" cap="none" normalizeH="0" baseline="0">
                          <a:ln>
                            <a:noFill/>
                          </a:ln>
                          <a:solidFill>
                            <a:schemeClr val="tx1"/>
                          </a:solidFill>
                          <a:effectLst/>
                          <a:latin typeface="Arial" charset="0"/>
                          <a:cs typeface="Arial" charset="0"/>
                        </a:rPr>
                        <a:t>أنبا مقار</a:t>
                      </a:r>
                      <a:r>
                        <a:rPr kumimoji="0" lang="ar-SA" sz="3200" b="1" i="0" u="none" strike="noStrike" cap="none" normalizeH="0" baseline="0">
                          <a:ln>
                            <a:noFill/>
                          </a:ln>
                          <a:solidFill>
                            <a:schemeClr val="tx1"/>
                          </a:solidFill>
                          <a:effectLst/>
                          <a:latin typeface="Arial" charset="0"/>
                          <a:cs typeface="Arial" charset="0"/>
                        </a:rPr>
                        <a:t> </a:t>
                      </a:r>
                      <a:endParaRPr kumimoji="0" lang="en-CA" sz="32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38681" name="Group 25"/>
          <p:cNvGraphicFramePr>
            <a:graphicFrameLocks noGrp="1"/>
          </p:cNvGraphicFramePr>
          <p:nvPr/>
        </p:nvGraphicFramePr>
        <p:xfrm>
          <a:off x="76200" y="152400"/>
          <a:ext cx="8991600" cy="6494463"/>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If I call you an angel: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or a shepherd or a martyr: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these you have accomplished: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in deed and word and truth.</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ان قلت عنك انك ملاك أو راع أو شهيد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فهذه اكملتها جيداً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بالفعل وقول الحق. </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Aisanjoc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e~rok</a:t>
                      </a:r>
                      <a:r>
                        <a:rPr kumimoji="0" lang="en-US" sz="3400" b="0" i="0" u="none" strike="noStrike" cap="none" normalizeH="0" baseline="0" dirty="0">
                          <a:ln>
                            <a:noFill/>
                          </a:ln>
                          <a:solidFill>
                            <a:srgbClr val="FFFF00"/>
                          </a:solidFill>
                          <a:effectLst/>
                          <a:latin typeface="Coptic1" pitchFamily="2" charset="0"/>
                          <a:cs typeface="Arial" charset="0"/>
                        </a:rPr>
                        <a:t> je </a:t>
                      </a:r>
                      <a:r>
                        <a:rPr kumimoji="0" lang="en-US" sz="3400" b="0" i="0" u="none" strike="noStrike" cap="none" normalizeH="0" baseline="0" dirty="0" err="1">
                          <a:ln>
                            <a:noFill/>
                          </a:ln>
                          <a:solidFill>
                            <a:srgbClr val="FFFF00"/>
                          </a:solidFill>
                          <a:effectLst/>
                          <a:latin typeface="Coptic1" pitchFamily="2" charset="0"/>
                          <a:cs typeface="Arial" charset="0"/>
                        </a:rPr>
                        <a:t>aggeloc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ie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mane~cwou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marturoc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akjoukou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n~kalwc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p~hwb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p~caji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40730" name="Group 26"/>
          <p:cNvGraphicFramePr>
            <a:graphicFrameLocks noGrp="1"/>
          </p:cNvGraphicFramePr>
          <p:nvPr/>
        </p:nvGraphicFramePr>
        <p:xfrm>
          <a:off x="76200" y="152400"/>
          <a:ext cx="8991600" cy="6494463"/>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If I call you an angel: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you have left your body: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If I call you a shepherd: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You gave your soul for your sheep.</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ان قلت عنك انك ملاك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فقد ضحيت بجسدك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وان قلت عنك انك راع فقد اسلمت نفسك عن رعيتك. </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Aisanjoc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e~rok</a:t>
                      </a:r>
                      <a:r>
                        <a:rPr kumimoji="0" lang="en-US" sz="3400" b="0" i="0" u="none" strike="noStrike" cap="none" normalizeH="0" baseline="0" dirty="0">
                          <a:ln>
                            <a:noFill/>
                          </a:ln>
                          <a:solidFill>
                            <a:srgbClr val="FFFF00"/>
                          </a:solidFill>
                          <a:effectLst/>
                          <a:latin typeface="Coptic1" pitchFamily="2" charset="0"/>
                          <a:cs typeface="Arial" charset="0"/>
                        </a:rPr>
                        <a:t> je </a:t>
                      </a:r>
                      <a:r>
                        <a:rPr kumimoji="0" lang="en-US" sz="3400" b="0" i="0" u="none" strike="noStrike" cap="none" normalizeH="0" baseline="0" dirty="0" err="1">
                          <a:ln>
                            <a:noFill/>
                          </a:ln>
                          <a:solidFill>
                            <a:srgbClr val="FFFF00"/>
                          </a:solidFill>
                          <a:effectLst/>
                          <a:latin typeface="Coptic1" pitchFamily="2" charset="0"/>
                          <a:cs typeface="Arial" charset="0"/>
                        </a:rPr>
                        <a:t>aggeloc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ke</a:t>
                      </a:r>
                      <a:r>
                        <a:rPr kumimoji="0" lang="en-US" sz="3400" b="0" i="0" u="none" strike="noStrike" cap="none" normalizeH="0" baseline="0" dirty="0">
                          <a:ln>
                            <a:noFill/>
                          </a:ln>
                          <a:solidFill>
                            <a:srgbClr val="FFFF00"/>
                          </a:solidFill>
                          <a:effectLst/>
                          <a:latin typeface="Coptic1" pitchFamily="2" charset="0"/>
                          <a:cs typeface="Arial" charset="0"/>
                        </a:rPr>
                        <a:t> gar </a:t>
                      </a:r>
                      <a:r>
                        <a:rPr kumimoji="0" lang="en-US" sz="3400" b="0" i="0" u="none" strike="noStrike" cap="none" normalizeH="0" baseline="0" dirty="0" err="1">
                          <a:ln>
                            <a:noFill/>
                          </a:ln>
                          <a:solidFill>
                            <a:srgbClr val="FFFF00"/>
                          </a:solidFill>
                          <a:effectLst/>
                          <a:latin typeface="Coptic1" pitchFamily="2" charset="0"/>
                          <a:cs typeface="Arial" charset="0"/>
                        </a:rPr>
                        <a:t>ak,w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m~pekcwma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e~q~r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aisanjoc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e~rok</a:t>
                      </a:r>
                      <a:r>
                        <a:rPr kumimoji="0" lang="en-US" sz="3400" b="0" i="0" u="none" strike="noStrike" cap="none" normalizeH="0" baseline="0" dirty="0">
                          <a:ln>
                            <a:noFill/>
                          </a:ln>
                          <a:solidFill>
                            <a:srgbClr val="FFFF00"/>
                          </a:solidFill>
                          <a:effectLst/>
                          <a:latin typeface="Coptic1" pitchFamily="2" charset="0"/>
                          <a:cs typeface="Arial" charset="0"/>
                        </a:rPr>
                        <a:t> je </a:t>
                      </a:r>
                      <a:r>
                        <a:rPr kumimoji="0" lang="en-US" sz="3400" b="0" i="0" u="none" strike="noStrike" cap="none" normalizeH="0" baseline="0" dirty="0" err="1">
                          <a:ln>
                            <a:noFill/>
                          </a:ln>
                          <a:solidFill>
                            <a:srgbClr val="FFFF00"/>
                          </a:solidFill>
                          <a:effectLst/>
                          <a:latin typeface="Coptic1" pitchFamily="2" charset="0"/>
                          <a:cs typeface="Arial" charset="0"/>
                        </a:rPr>
                        <a:t>mane~cwou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n~tek'u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neke~cwou</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42783" name="Group 31"/>
          <p:cNvGraphicFramePr>
            <a:graphicFrameLocks noGrp="1"/>
          </p:cNvGraphicFramePr>
          <p:nvPr/>
        </p:nvGraphicFramePr>
        <p:xfrm>
          <a:off x="76200" y="152400"/>
          <a:ext cx="8991600" cy="6454839"/>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If I call you a martyr: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you delivered your head for Christ: He, who became a martyr for us: before Pontius Pilate.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وان قلت عنك انك شهيد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فقد اسلمت رأسك لاجل المسيح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الذى صار فداءاً لاجلنا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أمام بيلاطس البنطى.</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Aisanjoc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e~rok</a:t>
                      </a:r>
                      <a:r>
                        <a:rPr kumimoji="0" lang="en-US" sz="3400" b="0" i="0" u="none" strike="noStrike" cap="none" normalizeH="0" baseline="0" dirty="0">
                          <a:ln>
                            <a:noFill/>
                          </a:ln>
                          <a:solidFill>
                            <a:srgbClr val="FFFF00"/>
                          </a:solidFill>
                          <a:effectLst/>
                          <a:latin typeface="Coptic1" pitchFamily="2" charset="0"/>
                          <a:cs typeface="Arial" charset="0"/>
                        </a:rPr>
                        <a:t> je </a:t>
                      </a:r>
                      <a:r>
                        <a:rPr kumimoji="0" lang="en-US" sz="3400" b="0" i="0" u="none" strike="noStrike" cap="none" normalizeH="0" baseline="0" dirty="0" err="1">
                          <a:ln>
                            <a:noFill/>
                          </a:ln>
                          <a:solidFill>
                            <a:srgbClr val="FFFF00"/>
                          </a:solidFill>
                          <a:effectLst/>
                          <a:latin typeface="Coptic1" pitchFamily="2" charset="0"/>
                          <a:cs typeface="Arial" charset="0"/>
                        </a:rPr>
                        <a:t>marturoc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n~teka~ve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vai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etafermarturoc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eyb</a:t>
                      </a:r>
                      <a:r>
                        <a:rPr kumimoji="0" lang="en-US" sz="3400" b="0" i="0" u="none" strike="noStrike" cap="none" normalizeH="0" baseline="0" dirty="0">
                          <a:ln>
                            <a:noFill/>
                          </a:ln>
                          <a:solidFill>
                            <a:srgbClr val="FFFF00"/>
                          </a:solidFill>
                          <a:effectLst/>
                          <a:latin typeface="Coptic1" pitchFamily="2" charset="0"/>
                          <a:cs typeface="Arial" charset="0"/>
                        </a:rPr>
                        <a:t>/ten: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nahren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Pontioc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Pilatoc</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44827" name="Group 27"/>
          <p:cNvGraphicFramePr>
            <a:graphicFrameLocks noGrp="1"/>
          </p:cNvGraphicFramePr>
          <p:nvPr/>
        </p:nvGraphicFramePr>
        <p:xfrm>
          <a:off x="76200" y="152400"/>
          <a:ext cx="8991600" cy="6494463"/>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You completed the priesthood: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you have kept the faith: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you wore the unfading crown: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of martyrdom.</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اكملت الكهنوت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وحفظت الايمان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ونلت اكليل الشهادة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غير المضمحل.</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metou</a:t>
                      </a:r>
                      <a:r>
                        <a:rPr kumimoji="0" lang="en-US" sz="3400" b="0" i="0" u="none" strike="noStrike" cap="none" normalizeH="0" baseline="0" dirty="0">
                          <a:ln>
                            <a:noFill/>
                          </a:ln>
                          <a:solidFill>
                            <a:srgbClr val="FFFF00"/>
                          </a:solidFill>
                          <a:effectLst/>
                          <a:latin typeface="Coptic1" pitchFamily="2" charset="0"/>
                          <a:cs typeface="Arial" charset="0"/>
                        </a:rPr>
                        <a:t>/b </a:t>
                      </a:r>
                      <a:r>
                        <a:rPr kumimoji="0" lang="en-US" sz="3400" b="0" i="0" u="none" strike="noStrike" cap="none" normalizeH="0" baseline="0" dirty="0" err="1">
                          <a:ln>
                            <a:noFill/>
                          </a:ln>
                          <a:solidFill>
                            <a:srgbClr val="FFFF00"/>
                          </a:solidFill>
                          <a:effectLst/>
                          <a:latin typeface="Coptic1" pitchFamily="2" charset="0"/>
                          <a:cs typeface="Arial" charset="0"/>
                        </a:rPr>
                        <a:t>akjokc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pinah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aka~reh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e~rof</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akervorin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m~pi,~lom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n~atlwm</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metmarturoc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46876" name="Group 28"/>
          <p:cNvGraphicFramePr>
            <a:graphicFrameLocks noGrp="1"/>
          </p:cNvGraphicFramePr>
          <p:nvPr/>
        </p:nvGraphicFramePr>
        <p:xfrm>
          <a:off x="76200" y="152400"/>
          <a:ext cx="8991600" cy="6494463"/>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Pray to the Lord on our behalf: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 my master and ascetic father: Abba </a:t>
                      </a:r>
                      <a:r>
                        <a:rPr kumimoji="0" lang="en-US" sz="2600" b="0" i="0" u="none" strike="noStrike" cap="none" normalizeH="0" baseline="0" dirty="0" err="1">
                          <a:ln>
                            <a:noFill/>
                          </a:ln>
                          <a:solidFill>
                            <a:schemeClr val="tx1"/>
                          </a:solidFill>
                          <a:effectLst/>
                          <a:latin typeface="Arial" charset="0"/>
                          <a:cs typeface="Arial" charset="0"/>
                        </a:rPr>
                        <a:t>Macarius</a:t>
                      </a:r>
                      <a:r>
                        <a:rPr kumimoji="0" lang="en-US" sz="2600" b="0" i="0" u="none" strike="noStrike" cap="none" normalizeH="0" baseline="0" dirty="0">
                          <a:ln>
                            <a:noFill/>
                          </a:ln>
                          <a:solidFill>
                            <a:schemeClr val="tx1"/>
                          </a:solidFill>
                          <a:effectLst/>
                          <a:latin typeface="Arial" charset="0"/>
                          <a:cs typeface="Arial" charset="0"/>
                        </a:rPr>
                        <a:t> the bishop: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أطلب عنا ياسيدى</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الآب الناسك</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أنبا مقار الاسقف</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ليغفر..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pa[</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n~ack</a:t>
                      </a:r>
                      <a:r>
                        <a:rPr kumimoji="0" lang="en-US" sz="3400" b="0" i="0" u="none" strike="noStrike" cap="none" normalizeH="0" baseline="0" dirty="0">
                          <a:ln>
                            <a:noFill/>
                          </a:ln>
                          <a:solidFill>
                            <a:srgbClr val="FFFF00"/>
                          </a:solidFill>
                          <a:effectLst/>
                          <a:latin typeface="Coptic1" pitchFamily="2" charset="0"/>
                          <a:cs typeface="Arial" charset="0"/>
                        </a:rPr>
                        <a:t>/t/c: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Makari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pie~pickopoc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utoShape 24">
            <a:hlinkClick r:id="rId3"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5" name="AutoShape 24">
            <a:hlinkClick r:id="rId4"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6" name="Action Button: Custom 5">
            <a:hlinkClick r:id="rId5"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48946" name="Group 50"/>
          <p:cNvGraphicFramePr>
            <a:graphicFrameLocks noGrp="1"/>
          </p:cNvGraphicFramePr>
          <p:nvPr/>
        </p:nvGraphicFramePr>
        <p:xfrm>
          <a:off x="0" y="1143000"/>
          <a:ext cx="8991600" cy="5176139"/>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You are blessed: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holy father Abba </a:t>
                      </a:r>
                      <a:r>
                        <a:rPr kumimoji="0" lang="en-US" sz="2400" b="0" i="0" u="none" strike="noStrike" cap="none" normalizeH="0" baseline="0" dirty="0" err="1">
                          <a:ln>
                            <a:noFill/>
                          </a:ln>
                          <a:solidFill>
                            <a:schemeClr val="tx1"/>
                          </a:solidFill>
                          <a:effectLst/>
                          <a:latin typeface="Arial" charset="0"/>
                          <a:cs typeface="Arial" charset="0"/>
                        </a:rPr>
                        <a:t>Shenoute</a:t>
                      </a:r>
                      <a:r>
                        <a:rPr kumimoji="0" lang="en-US" sz="24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for you became an apostle: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a prophet also.</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أنت المطوب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أبانا القديس أنبا شنودة. لأنك صرت رسولاً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ونبياً معاً.</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N~yok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makarioc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Senou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akswpi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apoctoloc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m~p~rov</a:t>
                      </a:r>
                      <a:r>
                        <a:rPr kumimoji="0" lang="en-US" sz="3400" b="0" i="0" u="none" strike="noStrike" cap="none" normalizeH="0" baseline="0" dirty="0">
                          <a:ln>
                            <a:noFill/>
                          </a:ln>
                          <a:solidFill>
                            <a:srgbClr val="FFFF00"/>
                          </a:solidFill>
                          <a:effectLst/>
                          <a:latin typeface="Coptic1" pitchFamily="2" charset="0"/>
                          <a:cs typeface="Arial" charset="0"/>
                        </a:rPr>
                        <a:t>/t/c </a:t>
                      </a:r>
                      <a:r>
                        <a:rPr kumimoji="0" lang="en-US" sz="3400" b="0" i="0" u="none" strike="noStrike" cap="none" normalizeH="0" baseline="0" dirty="0" err="1">
                          <a:ln>
                            <a:noFill/>
                          </a:ln>
                          <a:solidFill>
                            <a:srgbClr val="FFFF00"/>
                          </a:solidFill>
                          <a:effectLst/>
                          <a:latin typeface="Coptic1" pitchFamily="2" charset="0"/>
                          <a:cs typeface="Arial" charset="0"/>
                        </a:rPr>
                        <a:t>eucop</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854075">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648944" name="Group 48"/>
          <p:cNvGraphicFramePr>
            <a:graphicFrameLocks noGrp="1"/>
          </p:cNvGraphicFramePr>
          <p:nvPr/>
        </p:nvGraphicFramePr>
        <p:xfrm>
          <a:off x="0" y="76200"/>
          <a:ext cx="9093518" cy="944880"/>
        </p:xfrm>
        <a:graphic>
          <a:graphicData uri="http://schemas.openxmlformats.org/drawingml/2006/table">
            <a:tbl>
              <a:tblPr/>
              <a:tblGrid>
                <a:gridCol w="5408613">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3476625">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Arial" charset="0"/>
                          <a:cs typeface="Arial" charset="0"/>
                        </a:rPr>
                        <a:t>DOXOLOGY FOR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Arial" charset="0"/>
                          <a:cs typeface="Arial" charset="0"/>
                        </a:rPr>
                        <a:t>SAINT SHENOUTE THE ARCHIMANDRITE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800" b="1" i="0" u="none" strike="noStrike" cap="none" normalizeH="0" baseline="0">
                          <a:ln>
                            <a:noFill/>
                          </a:ln>
                          <a:solidFill>
                            <a:schemeClr val="tx1"/>
                          </a:solidFill>
                          <a:effectLst/>
                          <a:latin typeface="Arial" charset="0"/>
                          <a:cs typeface="Arial" charset="0"/>
                        </a:rPr>
                        <a:t>ذكصولوجية</a:t>
                      </a:r>
                      <a:r>
                        <a:rPr kumimoji="0" lang="en-US" sz="2800" b="1" i="0" u="none" strike="noStrike" cap="none" normalizeH="0" baseline="0">
                          <a:ln>
                            <a:noFill/>
                          </a:ln>
                          <a:solidFill>
                            <a:schemeClr val="tx1"/>
                          </a:solidFill>
                          <a:effectLst/>
                          <a:latin typeface="Arial" charset="0"/>
                          <a:cs typeface="Arial" charset="0"/>
                        </a:rPr>
                        <a:t> </a:t>
                      </a:r>
                      <a:r>
                        <a:rPr kumimoji="0" lang="ar-SA" sz="2800" b="1" i="0" u="none" strike="noStrike" cap="none" normalizeH="0" baseline="0">
                          <a:ln>
                            <a:noFill/>
                          </a:ln>
                          <a:solidFill>
                            <a:schemeClr val="tx1"/>
                          </a:solidFill>
                          <a:effectLst/>
                          <a:latin typeface="Arial" charset="0"/>
                          <a:cs typeface="Arial" charset="0"/>
                        </a:rPr>
                        <a:t>القديس أنبا شنودة</a:t>
                      </a:r>
                      <a:endParaRPr kumimoji="0" lang="en-CA" sz="28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635922" name="Picture 34" descr="stshenoud2"/>
          <p:cNvPicPr>
            <a:picLocks noChangeAspect="1" noChangeArrowheads="1"/>
          </p:cNvPicPr>
          <p:nvPr/>
        </p:nvPicPr>
        <p:blipFill>
          <a:blip r:embed="rId3" cstate="print">
            <a:lum bright="10000" contrast="20000"/>
          </a:blip>
          <a:srcRect t="2272" b="47697"/>
          <a:stretch>
            <a:fillRect/>
          </a:stretch>
        </p:blipFill>
        <p:spPr bwMode="auto">
          <a:xfrm>
            <a:off x="152400" y="4953000"/>
            <a:ext cx="1482725" cy="1557338"/>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50968" name="Group 24"/>
          <p:cNvGraphicFramePr>
            <a:graphicFrameLocks noGrp="1"/>
          </p:cNvGraphicFramePr>
          <p:nvPr/>
        </p:nvGraphicFramePr>
        <p:xfrm>
          <a:off x="76200" y="152400"/>
          <a:ext cx="8991600" cy="64548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You have established a law for us: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of perfect virtues: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kept the written commandments: in the Gospel.</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لأنك وضعت لنا ناموساً للفضائل الكاملة</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وحفظت الوصايا المكتوبة فى الإنجيل.</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Ke</a:t>
                      </a:r>
                      <a:r>
                        <a:rPr kumimoji="0" lang="en-US" sz="3400" b="0" i="0" u="none" strike="noStrike" cap="none" normalizeH="0" baseline="0" dirty="0">
                          <a:ln>
                            <a:noFill/>
                          </a:ln>
                          <a:solidFill>
                            <a:srgbClr val="FFFF00"/>
                          </a:solidFill>
                          <a:effectLst/>
                          <a:latin typeface="Coptic1" pitchFamily="2" charset="0"/>
                          <a:cs typeface="Arial" charset="0"/>
                        </a:rPr>
                        <a:t> gar </a:t>
                      </a:r>
                      <a:r>
                        <a:rPr kumimoji="0" lang="en-US" sz="3400" b="0" i="0" u="none" strike="noStrike" cap="none" normalizeH="0" baseline="0" dirty="0" err="1">
                          <a:ln>
                            <a:noFill/>
                          </a:ln>
                          <a:solidFill>
                            <a:srgbClr val="FFFF00"/>
                          </a:solidFill>
                          <a:effectLst/>
                          <a:latin typeface="Coptic1" pitchFamily="2" charset="0"/>
                          <a:cs typeface="Arial" charset="0"/>
                        </a:rPr>
                        <a:t>akcemni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nomoc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e~ret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etj</a:t>
                      </a:r>
                      <a:r>
                        <a:rPr kumimoji="0" lang="en-US" sz="3400" b="0" i="0" u="none" strike="noStrike" cap="none" normalizeH="0" baseline="0" dirty="0">
                          <a:ln>
                            <a:noFill/>
                          </a:ln>
                          <a:solidFill>
                            <a:srgbClr val="FFFF00"/>
                          </a:solidFill>
                          <a:effectLst/>
                          <a:latin typeface="Coptic1" pitchFamily="2" charset="0"/>
                          <a:cs typeface="Arial" charset="0"/>
                        </a:rPr>
                        <a:t>/k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akareh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entol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etc~q</a:t>
                      </a:r>
                      <a:r>
                        <a:rPr kumimoji="0" lang="en-US" sz="3400" b="0" i="0" u="none" strike="noStrike" cap="none" normalizeH="0" baseline="0" dirty="0">
                          <a:ln>
                            <a:noFill/>
                          </a:ln>
                          <a:solidFill>
                            <a:srgbClr val="FFFF00"/>
                          </a:solidFill>
                          <a:effectLst/>
                          <a:latin typeface="Coptic1" pitchFamily="2" charset="0"/>
                          <a:cs typeface="Arial" charset="0"/>
                        </a:rPr>
                        <a:t>/out: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pieuaggelion</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36936" name="Picture 14" descr="stshenoud2"/>
          <p:cNvPicPr>
            <a:picLocks noChangeAspect="1" noChangeArrowheads="1"/>
          </p:cNvPicPr>
          <p:nvPr/>
        </p:nvPicPr>
        <p:blipFill>
          <a:blip r:embed="rId3" cstate="print">
            <a:lum bright="10000" contrast="20000"/>
          </a:blip>
          <a:srcRect t="2272" b="47697"/>
          <a:stretch>
            <a:fillRect/>
          </a:stretch>
        </p:blipFill>
        <p:spPr bwMode="auto">
          <a:xfrm>
            <a:off x="3048000" y="5029200"/>
            <a:ext cx="1482725" cy="15573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53019" name="Group 27"/>
          <p:cNvGraphicFramePr>
            <a:graphicFrameLocks noGrp="1"/>
          </p:cNvGraphicFramePr>
          <p:nvPr/>
        </p:nvGraphicFramePr>
        <p:xfrm>
          <a:off x="76200" y="152400"/>
          <a:ext cx="8991600" cy="6494463"/>
        </p:xfrm>
        <a:graphic>
          <a:graphicData uri="http://schemas.openxmlformats.org/drawingml/2006/table">
            <a:tbl>
              <a:tblPr/>
              <a:tblGrid>
                <a:gridCol w="51816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Lord will guard: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those who follow them: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His angels go with them: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in the heavenly Jerusalem.</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والسالكون فيها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يحرسهم الله.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وملائكته ترافقهم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إلى أورشليم السمائية.</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N/</a:t>
                      </a:r>
                      <a:r>
                        <a:rPr kumimoji="0" lang="en-US" sz="3400" b="0" i="0" u="none" strike="noStrike" cap="none" normalizeH="0" baseline="0" dirty="0" err="1">
                          <a:ln>
                            <a:noFill/>
                          </a:ln>
                          <a:solidFill>
                            <a:srgbClr val="FFFF00"/>
                          </a:solidFill>
                          <a:effectLst/>
                          <a:latin typeface="Coptic1" pitchFamily="2" charset="0"/>
                          <a:cs typeface="Arial" charset="0"/>
                        </a:rPr>
                        <a:t>eynamosi</a:t>
                      </a:r>
                      <a:r>
                        <a:rPr kumimoji="0" lang="en-US" sz="3400" b="0" i="0" u="none" strike="noStrike" cap="none" normalizeH="0" baseline="0" dirty="0">
                          <a:ln>
                            <a:noFill/>
                          </a:ln>
                          <a:solidFill>
                            <a:srgbClr val="FFFF00"/>
                          </a:solidFill>
                          <a:effectLst/>
                          <a:latin typeface="Coptic1" pitchFamily="2" charset="0"/>
                          <a:cs typeface="Arial" charset="0"/>
                        </a:rPr>
                        <a:t> gar </a:t>
                      </a:r>
                      <a:r>
                        <a:rPr kumimoji="0" lang="en-US" sz="3400" b="0" i="0" u="none" strike="noStrike" cap="none" normalizeH="0" baseline="0" dirty="0" err="1">
                          <a:ln>
                            <a:noFill/>
                          </a:ln>
                          <a:solidFill>
                            <a:srgbClr val="FFFF00"/>
                          </a:solidFill>
                          <a:effectLst/>
                          <a:latin typeface="Coptic1" pitchFamily="2" charset="0"/>
                          <a:cs typeface="Arial" charset="0"/>
                        </a:rPr>
                        <a:t>n~q</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tou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 </a:t>
                      </a:r>
                      <a:r>
                        <a:rPr kumimoji="0" lang="en-US" sz="3400" b="0" i="0" u="none" strike="noStrike" cap="none" normalizeH="0" baseline="0" dirty="0" err="1">
                          <a:ln>
                            <a:noFill/>
                          </a:ln>
                          <a:solidFill>
                            <a:srgbClr val="FFFF00"/>
                          </a:solidFill>
                          <a:effectLst/>
                          <a:latin typeface="Coptic1" pitchFamily="2" charset="0"/>
                          <a:cs typeface="Arial" charset="0"/>
                        </a:rPr>
                        <a:t>V~nou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f~narwic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e~rwou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nefaggeloc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mosi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nemw~ou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Ieroucal</a:t>
                      </a:r>
                      <a:r>
                        <a:rPr kumimoji="0" lang="en-US" sz="3400" b="0" i="0" u="none" strike="noStrike" cap="none" normalizeH="0" baseline="0" dirty="0">
                          <a:ln>
                            <a:noFill/>
                          </a:ln>
                          <a:solidFill>
                            <a:srgbClr val="FFFF00"/>
                          </a:solidFill>
                          <a:effectLst/>
                          <a:latin typeface="Coptic1" pitchFamily="2" charset="0"/>
                          <a:cs typeface="Arial" charset="0"/>
                        </a:rPr>
                        <a:t>/m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t~ve</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37960" name="Picture 14" descr="stshenoud2"/>
          <p:cNvPicPr>
            <a:picLocks noChangeAspect="1" noChangeArrowheads="1"/>
          </p:cNvPicPr>
          <p:nvPr/>
        </p:nvPicPr>
        <p:blipFill>
          <a:blip r:embed="rId3" cstate="print">
            <a:lum bright="10000" contrast="20000"/>
          </a:blip>
          <a:srcRect t="2272" b="47697"/>
          <a:stretch>
            <a:fillRect/>
          </a:stretch>
        </p:blipFill>
        <p:spPr bwMode="auto">
          <a:xfrm>
            <a:off x="3048000" y="5029200"/>
            <a:ext cx="1482725" cy="15573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07810" name="Group 2"/>
          <p:cNvGraphicFramePr>
            <a:graphicFrameLocks noGrp="1"/>
          </p:cNvGraphicFramePr>
          <p:nvPr>
            <p:ph/>
            <p:extLst>
              <p:ext uri="{D42A27DB-BD31-4B8C-83A1-F6EECF244321}">
                <p14:modId xmlns:p14="http://schemas.microsoft.com/office/powerpoint/2010/main" val="1946116395"/>
              </p:ext>
            </p:extLst>
          </p:nvPr>
        </p:nvGraphicFramePr>
        <p:xfrm>
          <a:off x="76200" y="76200"/>
          <a:ext cx="8686800" cy="6553200"/>
        </p:xfrm>
        <a:graphic>
          <a:graphicData uri="http://schemas.openxmlformats.org/drawingml/2006/table">
            <a:tbl>
              <a:tblPr/>
              <a:tblGrid>
                <a:gridCol w="3019193">
                  <a:extLst>
                    <a:ext uri="{9D8B030D-6E8A-4147-A177-3AD203B41FA5}">
                      <a16:colId xmlns:a16="http://schemas.microsoft.com/office/drawing/2014/main" val="20000"/>
                    </a:ext>
                  </a:extLst>
                </a:gridCol>
                <a:gridCol w="3654812">
                  <a:extLst>
                    <a:ext uri="{9D8B030D-6E8A-4147-A177-3AD203B41FA5}">
                      <a16:colId xmlns:a16="http://schemas.microsoft.com/office/drawing/2014/main" val="20001"/>
                    </a:ext>
                  </a:extLst>
                </a:gridCol>
                <a:gridCol w="2012795">
                  <a:extLst>
                    <a:ext uri="{9D8B030D-6E8A-4147-A177-3AD203B41FA5}">
                      <a16:colId xmlns:a16="http://schemas.microsoft.com/office/drawing/2014/main" val="20002"/>
                    </a:ext>
                  </a:extLst>
                </a:gridCol>
              </a:tblGrid>
              <a:tr h="6553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US" sz="20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a:ln>
                            <a:noFill/>
                          </a:ln>
                          <a:solidFill>
                            <a:schemeClr val="tx1"/>
                          </a:solidFill>
                          <a:effectLst/>
                          <a:latin typeface="Coptic1" pitchFamily="2" charset="0"/>
                          <a:cs typeface="Arial" charset="0"/>
                        </a:rPr>
                        <a:t>Eakjempousini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qen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hannai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nem</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hanmetsenh</a:t>
                      </a:r>
                      <a:r>
                        <a:rPr kumimoji="0" lang="en-US" sz="2000" b="0" i="0" u="none" strike="noStrike" cap="none" normalizeH="0" baseline="0" dirty="0">
                          <a:ln>
                            <a:noFill/>
                          </a:ln>
                          <a:solidFill>
                            <a:schemeClr val="tx1"/>
                          </a:solidFill>
                          <a:effectLst/>
                          <a:latin typeface="Coptic1" pitchFamily="2" charset="0"/>
                          <a:cs typeface="Arial" charset="0"/>
                        </a:rPr>
                        <a:t>/t </a:t>
                      </a:r>
                      <a:r>
                        <a:rPr kumimoji="0" lang="en-US" sz="2000" b="0" i="0" u="none" strike="noStrike" cap="none" normalizeH="0" baseline="0" dirty="0" err="1">
                          <a:ln>
                            <a:noFill/>
                          </a:ln>
                          <a:solidFill>
                            <a:schemeClr val="tx1"/>
                          </a:solidFill>
                          <a:effectLst/>
                          <a:latin typeface="Coptic1" pitchFamily="2" charset="0"/>
                          <a:cs typeface="Arial" charset="0"/>
                        </a:rPr>
                        <a:t>mata</a:t>
                      </a:r>
                      <a:r>
                        <a:rPr kumimoji="0" lang="en-US" sz="2000" b="0" i="0" u="none" strike="noStrike" cap="none" normalizeH="0" baseline="0" dirty="0">
                          <a:ln>
                            <a:noFill/>
                          </a:ln>
                          <a:solidFill>
                            <a:schemeClr val="tx1"/>
                          </a:solidFill>
                          <a:effectLst/>
                          <a:latin typeface="Coptic1" pitchFamily="2" charset="0"/>
                          <a:cs typeface="Arial" charset="0"/>
                        </a:rPr>
                        <a:t>-l[</a:t>
                      </a:r>
                      <a:r>
                        <a:rPr kumimoji="0" lang="en-US" sz="2000" b="0" i="0" u="none" strike="noStrike" cap="none" normalizeH="0" baseline="0" dirty="0" err="1">
                          <a:ln>
                            <a:noFill/>
                          </a:ln>
                          <a:solidFill>
                            <a:schemeClr val="tx1"/>
                          </a:solidFill>
                          <a:effectLst/>
                          <a:latin typeface="Coptic1" pitchFamily="2" charset="0"/>
                          <a:cs typeface="Arial" charset="0"/>
                        </a:rPr>
                        <a:t>wou</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Alioui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e~bol</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harwou</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nem</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e~bol</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haron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n~niswni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niben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nem</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iabi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niben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pip~neuma</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n~te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niswni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oji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n~cwf</a:t>
                      </a:r>
                      <a:r>
                        <a:rPr kumimoji="0" lang="en-US" sz="2000" b="0" i="0" u="none" strike="noStrike" cap="none" normalizeH="0" baseline="0" dirty="0">
                          <a:ln>
                            <a:noFill/>
                          </a:ln>
                          <a:solidFill>
                            <a:schemeClr val="tx1"/>
                          </a:solidFill>
                          <a:effectLst/>
                          <a:latin typeface="Coptic1" pitchFamily="2" charset="0"/>
                          <a:cs typeface="Arial" charset="0"/>
                        </a:rPr>
                        <a:t>. N/</a:t>
                      </a:r>
                      <a:r>
                        <a:rPr kumimoji="0" lang="en-US" sz="2000" b="0" i="0" u="none" strike="noStrike" cap="none" normalizeH="0" baseline="0" dirty="0" err="1">
                          <a:ln>
                            <a:noFill/>
                          </a:ln>
                          <a:solidFill>
                            <a:schemeClr val="tx1"/>
                          </a:solidFill>
                          <a:effectLst/>
                          <a:latin typeface="Coptic1" pitchFamily="2" charset="0"/>
                          <a:cs typeface="Arial" charset="0"/>
                        </a:rPr>
                        <a:t>e~tauwck</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eus~t</a:t>
                      </a:r>
                      <a:r>
                        <a:rPr kumimoji="0" lang="en-US" sz="2000" b="0" i="0" u="none" strike="noStrike" cap="none" normalizeH="0" baseline="0" dirty="0">
                          <a:ln>
                            <a:noFill/>
                          </a:ln>
                          <a:solidFill>
                            <a:schemeClr val="tx1"/>
                          </a:solidFill>
                          <a:effectLst/>
                          <a:latin typeface="Coptic1" pitchFamily="2" charset="0"/>
                          <a:cs typeface="Arial" charset="0"/>
                        </a:rPr>
                        <a:t>/out </a:t>
                      </a:r>
                      <a:r>
                        <a:rPr kumimoji="0" lang="en-US" sz="2000" b="0" i="0" u="none" strike="noStrike" cap="none" normalizeH="0" baseline="0" dirty="0" err="1">
                          <a:ln>
                            <a:noFill/>
                          </a:ln>
                          <a:solidFill>
                            <a:schemeClr val="tx1"/>
                          </a:solidFill>
                          <a:effectLst/>
                          <a:latin typeface="Coptic1" pitchFamily="2" charset="0"/>
                          <a:cs typeface="Arial" charset="0"/>
                        </a:rPr>
                        <a:t>qen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niiabi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matounocou</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ouoh</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manom</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nwou</a:t>
                      </a:r>
                      <a:r>
                        <a:rPr kumimoji="0" lang="en-US" sz="2000" b="0" i="0" u="none" strike="noStrike" cap="none" normalizeH="0" baseline="0" dirty="0">
                          <a:ln>
                            <a:noFill/>
                          </a:ln>
                          <a:solidFill>
                            <a:schemeClr val="tx1"/>
                          </a:solidFill>
                          <a:effectLst/>
                          <a:latin typeface="Coptic1" pitchFamily="2" charset="0"/>
                          <a:cs typeface="Arial" charset="0"/>
                        </a:rPr>
                        <a:t>. N/</a:t>
                      </a:r>
                      <a:r>
                        <a:rPr kumimoji="0" lang="en-US" sz="2000" b="0" i="0" u="none" strike="noStrike" cap="none" normalizeH="0" baseline="0" dirty="0" err="1">
                          <a:ln>
                            <a:noFill/>
                          </a:ln>
                          <a:solidFill>
                            <a:schemeClr val="tx1"/>
                          </a:solidFill>
                          <a:effectLst/>
                          <a:latin typeface="Coptic1" pitchFamily="2" charset="0"/>
                          <a:cs typeface="Arial" charset="0"/>
                        </a:rPr>
                        <a:t>ett~hemk</a:t>
                      </a:r>
                      <a:r>
                        <a:rPr kumimoji="0" lang="en-US" sz="2000" b="0" i="0" u="none" strike="noStrike" cap="none" normalizeH="0" baseline="0" dirty="0">
                          <a:ln>
                            <a:noFill/>
                          </a:ln>
                          <a:solidFill>
                            <a:schemeClr val="tx1"/>
                          </a:solidFill>
                          <a:effectLst/>
                          <a:latin typeface="Coptic1" pitchFamily="2" charset="0"/>
                          <a:cs typeface="Arial" charset="0"/>
                        </a:rPr>
                        <a:t>/out </a:t>
                      </a:r>
                      <a:r>
                        <a:rPr kumimoji="0" lang="en-US" sz="2000" b="0" i="0" u="none" strike="noStrike" cap="none" normalizeH="0" baseline="0" dirty="0" err="1">
                          <a:ln>
                            <a:noFill/>
                          </a:ln>
                          <a:solidFill>
                            <a:schemeClr val="tx1"/>
                          </a:solidFill>
                          <a:effectLst/>
                          <a:latin typeface="Coptic1" pitchFamily="2" charset="0"/>
                          <a:cs typeface="Arial" charset="0"/>
                        </a:rPr>
                        <a:t>n~totou</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n~nip~neuma</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n~a~ka-yarton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a~ritou</a:t>
                      </a:r>
                      <a:r>
                        <a:rPr kumimoji="0" lang="en-US" sz="2000" b="0" i="0" u="none" strike="noStrike" cap="none" normalizeH="0" baseline="0" dirty="0">
                          <a:ln>
                            <a:noFill/>
                          </a:ln>
                          <a:solidFill>
                            <a:schemeClr val="tx1"/>
                          </a:solidFill>
                          <a:effectLst/>
                          <a:latin typeface="Coptic1" pitchFamily="2" charset="0"/>
                          <a:cs typeface="Arial" charset="0"/>
                        </a:rPr>
                        <a:t> t/</a:t>
                      </a:r>
                      <a:r>
                        <a:rPr kumimoji="0" lang="en-US" sz="2000" b="0" i="0" u="none" strike="noStrike" cap="none" normalizeH="0" baseline="0" dirty="0" err="1">
                          <a:ln>
                            <a:noFill/>
                          </a:ln>
                          <a:solidFill>
                            <a:schemeClr val="tx1"/>
                          </a:solidFill>
                          <a:effectLst/>
                          <a:latin typeface="Coptic1" pitchFamily="2" charset="0"/>
                          <a:cs typeface="Arial" charset="0"/>
                        </a:rPr>
                        <a:t>rou</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n~remhe</a:t>
                      </a:r>
                      <a:r>
                        <a:rPr kumimoji="0" lang="en-US" sz="2000" b="0" i="0" u="none" strike="noStrike" cap="none" normalizeH="0" baseline="0" dirty="0">
                          <a:ln>
                            <a:noFill/>
                          </a:ln>
                          <a:solidFill>
                            <a:schemeClr val="tx1"/>
                          </a:solidFill>
                          <a:effectLst/>
                          <a:latin typeface="Coptic1" pitchFamily="2" charset="0"/>
                          <a:cs typeface="Arial" charset="0"/>
                        </a:rPr>
                        <a:t>. </a:t>
                      </a: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Prends soin d’eux par Ta miséricorde et Ta pitié.  Guéris-les, et guéris-nous  de toute maladie et de tout mal et l’esprit des maladies expulse le.  Ceux qui sont infligés depuis longtemps dans les maladies, soulève </a:t>
                      </a:r>
                      <a:br>
                        <a:rPr kumimoji="0" lang="fr-CA" sz="2400" b="0" i="0" u="none" strike="noStrike" cap="none" normalizeH="0" baseline="0" dirty="0">
                          <a:ln>
                            <a:noFill/>
                          </a:ln>
                          <a:solidFill>
                            <a:schemeClr val="tx1"/>
                          </a:solidFill>
                          <a:effectLst/>
                          <a:latin typeface="Arial" charset="0"/>
                          <a:cs typeface="Arial" charset="0"/>
                        </a:rPr>
                      </a:br>
                      <a:r>
                        <a:rPr kumimoji="0" lang="fr-CA" sz="2400" b="0" i="0" u="none" strike="noStrike" cap="none" normalizeH="0" baseline="0" dirty="0">
                          <a:ln>
                            <a:noFill/>
                          </a:ln>
                          <a:solidFill>
                            <a:schemeClr val="tx1"/>
                          </a:solidFill>
                          <a:effectLst/>
                          <a:latin typeface="Arial" charset="0"/>
                          <a:cs typeface="Arial" charset="0"/>
                        </a:rPr>
                        <a:t>et renforce les et ceux qui souffrent possédés par des mauvais esprits, libère les tous.</a:t>
                      </a:r>
                      <a:r>
                        <a:rPr kumimoji="0" lang="fr-CA" sz="3600" b="0" i="0" u="none" strike="noStrike" cap="none" normalizeH="0" baseline="0" dirty="0">
                          <a:ln>
                            <a:noFill/>
                          </a:ln>
                          <a:solidFill>
                            <a:schemeClr val="tx1"/>
                          </a:solidFill>
                          <a:effectLst/>
                          <a:latin typeface="Arial" charset="0"/>
                          <a:cs typeface="Arial" charset="0"/>
                        </a:rPr>
                        <a:t> </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cs typeface="Arial"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تعهّدهم </a:t>
                      </a:r>
                      <a:r>
                        <a:rPr kumimoji="0" lang="ar-SA" sz="2400" b="0" i="0" u="none" strike="noStrike" cap="none" normalizeH="0" baseline="0" dirty="0" err="1">
                          <a:ln>
                            <a:noFill/>
                          </a:ln>
                          <a:solidFill>
                            <a:schemeClr val="tx1"/>
                          </a:solidFill>
                          <a:effectLst/>
                          <a:latin typeface="Arial" charset="0"/>
                          <a:cs typeface="Arial" charset="0"/>
                        </a:rPr>
                        <a:t>بالمراحم</a:t>
                      </a:r>
                      <a:r>
                        <a:rPr kumimoji="0" lang="ar-SA" sz="2400" b="0" i="0" u="none" strike="noStrike" cap="none" normalizeH="0" baseline="0" dirty="0">
                          <a:ln>
                            <a:noFill/>
                          </a:ln>
                          <a:solidFill>
                            <a:schemeClr val="tx1"/>
                          </a:solidFill>
                          <a:effectLst/>
                          <a:latin typeface="Arial" charset="0"/>
                          <a:cs typeface="Arial" charset="0"/>
                        </a:rPr>
                        <a:t> </a:t>
                      </a:r>
                      <a:r>
                        <a:rPr kumimoji="0" lang="ar-SA" sz="2400" b="0" i="0" u="none" strike="noStrike" cap="none" normalizeH="0" baseline="0" dirty="0" err="1">
                          <a:ln>
                            <a:noFill/>
                          </a:ln>
                          <a:solidFill>
                            <a:schemeClr val="tx1"/>
                          </a:solidFill>
                          <a:effectLst/>
                          <a:latin typeface="Arial" charset="0"/>
                          <a:cs typeface="Arial" charset="0"/>
                        </a:rPr>
                        <a:t>والرأفات</a:t>
                      </a:r>
                      <a:r>
                        <a:rPr kumimoji="0" lang="ar-SA" sz="2400" b="0" i="0" u="none" strike="noStrike" cap="none" normalizeH="0" baseline="0" dirty="0">
                          <a:ln>
                            <a:noFill/>
                          </a:ln>
                          <a:solidFill>
                            <a:schemeClr val="tx1"/>
                          </a:solidFill>
                          <a:effectLst/>
                          <a:latin typeface="Arial" charset="0"/>
                          <a:cs typeface="Arial" charset="0"/>
                        </a:rPr>
                        <a:t>.  اشفهم، انزع عنهم وعنا كل مرضٍ وكل سقم وروح الأمراض اطرده.  والذين </a:t>
                      </a:r>
                      <a:r>
                        <a:rPr kumimoji="0" lang="ar-SA" sz="2400" b="0" i="0" u="none" strike="noStrike" cap="none" normalizeH="0" baseline="0" dirty="0" err="1">
                          <a:ln>
                            <a:noFill/>
                          </a:ln>
                          <a:solidFill>
                            <a:schemeClr val="tx1"/>
                          </a:solidFill>
                          <a:effectLst/>
                          <a:latin typeface="Arial" charset="0"/>
                          <a:cs typeface="Arial" charset="0"/>
                        </a:rPr>
                        <a:t>أبطأوا</a:t>
                      </a:r>
                      <a:r>
                        <a:rPr kumimoji="0" lang="ar-SA" sz="2400" b="0" i="0" u="none" strike="noStrike" cap="none" normalizeH="0" baseline="0" dirty="0">
                          <a:ln>
                            <a:noFill/>
                          </a:ln>
                          <a:solidFill>
                            <a:schemeClr val="tx1"/>
                          </a:solidFill>
                          <a:effectLst/>
                          <a:latin typeface="Arial" charset="0"/>
                          <a:cs typeface="Arial" charset="0"/>
                        </a:rPr>
                        <a:t> مطروحين </a:t>
                      </a:r>
                      <a:r>
                        <a:rPr kumimoji="0" lang="ar-SA" sz="2400" b="0" i="0" u="none" strike="noStrike" cap="none" normalizeH="0" baseline="0" dirty="0" err="1">
                          <a:ln>
                            <a:noFill/>
                          </a:ln>
                          <a:solidFill>
                            <a:schemeClr val="tx1"/>
                          </a:solidFill>
                          <a:effectLst/>
                          <a:latin typeface="Arial" charset="0"/>
                          <a:cs typeface="Arial" charset="0"/>
                        </a:rPr>
                        <a:t>فى</a:t>
                      </a:r>
                      <a:r>
                        <a:rPr kumimoji="0" lang="ar-SA" sz="2400" b="0" i="0" u="none" strike="noStrike" cap="none" normalizeH="0" baseline="0" dirty="0">
                          <a:ln>
                            <a:noFill/>
                          </a:ln>
                          <a:solidFill>
                            <a:schemeClr val="tx1"/>
                          </a:solidFill>
                          <a:effectLst/>
                          <a:latin typeface="Arial" charset="0"/>
                          <a:cs typeface="Arial" charset="0"/>
                        </a:rPr>
                        <a:t> الأمراض أقمهم وعزّهم والمُعذبون من الأرواح النجسة اعتقهم جميعاً.</a:t>
                      </a:r>
                      <a:r>
                        <a:rPr kumimoji="0" lang="ar-SA" sz="3600" b="0" i="0" u="none" strike="noStrike" cap="none" normalizeH="0" baseline="0" dirty="0">
                          <a:ln>
                            <a:noFill/>
                          </a:ln>
                          <a:solidFill>
                            <a:schemeClr val="tx1"/>
                          </a:solidFill>
                          <a:effectLst/>
                          <a:latin typeface="Arial" charset="0"/>
                          <a:cs typeface="Arial" charset="0"/>
                        </a:rPr>
                        <a:t> </a:t>
                      </a:r>
                      <a:endParaRPr kumimoji="0" lang="en-CA"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55064" name="Group 24"/>
          <p:cNvGraphicFramePr>
            <a:graphicFrameLocks noGrp="1"/>
          </p:cNvGraphicFramePr>
          <p:nvPr/>
        </p:nvGraphicFramePr>
        <p:xfrm>
          <a:off x="76200" y="152400"/>
          <a:ext cx="8991600" cy="6591999"/>
        </p:xfrm>
        <a:graphic>
          <a:graphicData uri="http://schemas.openxmlformats.org/drawingml/2006/table">
            <a:tbl>
              <a:tblPr/>
              <a:tblGrid>
                <a:gridCol w="51816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incense of his virtues: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gave gladness to our souls: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like the aroma: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flourishing in the paradise.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بخور فضائله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أعطى الفرح لنفوسنا</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مثل العنبر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الفائح فى الفردوس.</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 </a:t>
                      </a:r>
                      <a:r>
                        <a:rPr kumimoji="0" lang="en-US" sz="3400" b="0" i="0" u="none" strike="noStrike" cap="none" normalizeH="0" baseline="0" dirty="0" err="1">
                          <a:ln>
                            <a:noFill/>
                          </a:ln>
                          <a:solidFill>
                            <a:srgbClr val="FFFF00"/>
                          </a:solidFill>
                          <a:effectLst/>
                          <a:latin typeface="Coptic1" pitchFamily="2" charset="0"/>
                          <a:cs typeface="Arial" charset="0"/>
                        </a:rPr>
                        <a:t>pic~yoinoufi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nefe~ret</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m~p~ounof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n~nen'u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m~v~r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m~piarwmata</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etr</a:t>
                      </a:r>
                      <a:r>
                        <a:rPr kumimoji="0" lang="en-US" sz="3400" b="0" i="0" u="none" strike="noStrike" cap="none" normalizeH="0" baseline="0" dirty="0">
                          <a:ln>
                            <a:noFill/>
                          </a:ln>
                          <a:solidFill>
                            <a:srgbClr val="FFFF00"/>
                          </a:solidFill>
                          <a:effectLst/>
                          <a:latin typeface="Coptic1" pitchFamily="2" charset="0"/>
                          <a:cs typeface="Arial" charset="0"/>
                        </a:rPr>
                        <a:t>/t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piparadicoc</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38984" name="Picture 14" descr="stshenoud2"/>
          <p:cNvPicPr>
            <a:picLocks noChangeAspect="1" noChangeArrowheads="1"/>
          </p:cNvPicPr>
          <p:nvPr/>
        </p:nvPicPr>
        <p:blipFill>
          <a:blip r:embed="rId3" cstate="print">
            <a:lum bright="10000" contrast="20000"/>
          </a:blip>
          <a:srcRect t="2272" b="47697"/>
          <a:stretch>
            <a:fillRect/>
          </a:stretch>
        </p:blipFill>
        <p:spPr bwMode="auto">
          <a:xfrm>
            <a:off x="3048000" y="5029200"/>
            <a:ext cx="1482725" cy="15573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57114" name="Group 26"/>
          <p:cNvGraphicFramePr>
            <a:graphicFrameLocks noGrp="1"/>
          </p:cNvGraphicFramePr>
          <p:nvPr/>
        </p:nvGraphicFramePr>
        <p:xfrm>
          <a:off x="76200" y="152400"/>
          <a:ext cx="8991600" cy="6494463"/>
        </p:xfrm>
        <a:graphic>
          <a:graphicData uri="http://schemas.openxmlformats.org/drawingml/2006/table">
            <a:tbl>
              <a:tblPr/>
              <a:tblGrid>
                <a:gridCol w="51816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Truly you are greatly exalted: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in the midst of the council: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of the Orthodox fathers: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in the city of Ephesus.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بالحقيقة ارتفعت جداً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في وسط مجمع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ابائنا الأرثوذكسيين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فى مدينة أفسس.</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Al/</a:t>
                      </a:r>
                      <a:r>
                        <a:rPr kumimoji="0" lang="en-US" sz="3400" b="0" i="0" u="none" strike="noStrike" cap="none" normalizeH="0" baseline="0" dirty="0" err="1">
                          <a:ln>
                            <a:noFill/>
                          </a:ln>
                          <a:solidFill>
                            <a:srgbClr val="FFFF00"/>
                          </a:solidFill>
                          <a:effectLst/>
                          <a:latin typeface="Coptic1" pitchFamily="2" charset="0"/>
                          <a:cs typeface="Arial" charset="0"/>
                        </a:rPr>
                        <a:t>ywc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ak</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ici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e~masw</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y~m</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cunodoc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nenio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n~oryodoxoc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polic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Evecoc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40008" name="Picture 14" descr="stshenoud2"/>
          <p:cNvPicPr>
            <a:picLocks noChangeAspect="1" noChangeArrowheads="1"/>
          </p:cNvPicPr>
          <p:nvPr/>
        </p:nvPicPr>
        <p:blipFill>
          <a:blip r:embed="rId3" cstate="print">
            <a:lum bright="10000" contrast="20000"/>
          </a:blip>
          <a:srcRect t="2272" b="47697"/>
          <a:stretch>
            <a:fillRect/>
          </a:stretch>
        </p:blipFill>
        <p:spPr bwMode="auto">
          <a:xfrm>
            <a:off x="3048000" y="5029200"/>
            <a:ext cx="1482725" cy="15573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60184" name="Group 24"/>
          <p:cNvGraphicFramePr>
            <a:graphicFrameLocks noGrp="1"/>
          </p:cNvGraphicFramePr>
          <p:nvPr/>
        </p:nvGraphicFramePr>
        <p:xfrm>
          <a:off x="76200" y="152400"/>
          <a:ext cx="8991600" cy="6591999"/>
        </p:xfrm>
        <a:graphic>
          <a:graphicData uri="http://schemas.openxmlformats.org/drawingml/2006/table">
            <a:tbl>
              <a:tblPr/>
              <a:tblGrid>
                <a:gridCol w="51816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You embarrassed Nestorius: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impious patriarch: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confessed: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good confession.</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وأخزيت نسطور </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البطريرك المنافق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واعترفت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الاعتراف الحسن.</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n~Nictourioc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pipatriar</a:t>
                      </a:r>
                      <a:r>
                        <a:rPr kumimoji="0" lang="en-US" sz="3400" b="0" i="0" u="none" strike="noStrike" cap="none" normalizeH="0" baseline="0" dirty="0">
                          <a:ln>
                            <a:noFill/>
                          </a:ln>
                          <a:solidFill>
                            <a:srgbClr val="FFFF00"/>
                          </a:solidFill>
                          <a:effectLst/>
                          <a:latin typeface="Coptic1" pitchFamily="2" charset="0"/>
                          <a:cs typeface="Arial" charset="0"/>
                        </a:rPr>
                        <a:t>,/c </a:t>
                      </a:r>
                      <a:r>
                        <a:rPr kumimoji="0" lang="en-US" sz="3400" b="0" i="0" u="none" strike="noStrike" cap="none" normalizeH="0" baseline="0" dirty="0" err="1">
                          <a:ln>
                            <a:noFill/>
                          </a:ln>
                          <a:solidFill>
                            <a:srgbClr val="FFFF00"/>
                          </a:solidFill>
                          <a:effectLst/>
                          <a:latin typeface="Coptic1" pitchFamily="2" charset="0"/>
                          <a:cs typeface="Arial" charset="0"/>
                        </a:rPr>
                        <a:t>n~aceb</a:t>
                      </a:r>
                      <a:r>
                        <a:rPr kumimoji="0" lang="en-US" sz="3400" b="0" i="0" u="none" strike="noStrike" cap="none" normalizeH="0" baseline="0" dirty="0">
                          <a:ln>
                            <a:noFill/>
                          </a:ln>
                          <a:solidFill>
                            <a:srgbClr val="FFFF00"/>
                          </a:solidFill>
                          <a:effectLst/>
                          <a:latin typeface="Coptic1" pitchFamily="2" charset="0"/>
                          <a:cs typeface="Arial" charset="0"/>
                        </a:rPr>
                        <a: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akero~mologin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n~]</a:t>
                      </a:r>
                      <a:r>
                        <a:rPr kumimoji="0" lang="en-US" sz="3400" b="0" i="0" u="none" strike="noStrike" cap="none" normalizeH="0" baseline="0" dirty="0" err="1">
                          <a:ln>
                            <a:noFill/>
                          </a:ln>
                          <a:solidFill>
                            <a:srgbClr val="FFFF00"/>
                          </a:solidFill>
                          <a:effectLst/>
                          <a:latin typeface="Coptic1" pitchFamily="2" charset="0"/>
                          <a:cs typeface="Arial" charset="0"/>
                        </a:rPr>
                        <a:t>o~mologia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eynanef</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41032" name="Picture 14" descr="stshenoud2"/>
          <p:cNvPicPr>
            <a:picLocks noChangeAspect="1" noChangeArrowheads="1"/>
          </p:cNvPicPr>
          <p:nvPr/>
        </p:nvPicPr>
        <p:blipFill>
          <a:blip r:embed="rId3" cstate="print">
            <a:lum bright="10000" contrast="20000"/>
          </a:blip>
          <a:srcRect t="2272" b="47697"/>
          <a:stretch>
            <a:fillRect/>
          </a:stretch>
        </p:blipFill>
        <p:spPr bwMode="auto">
          <a:xfrm>
            <a:off x="3048000" y="5029200"/>
            <a:ext cx="1482725" cy="15573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62245" name="Group 37"/>
          <p:cNvGraphicFramePr>
            <a:graphicFrameLocks noGrp="1"/>
          </p:cNvGraphicFramePr>
          <p:nvPr/>
        </p:nvGraphicFramePr>
        <p:xfrm>
          <a:off x="76200" y="152400"/>
          <a:ext cx="8991600" cy="6552375"/>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One is the trinity: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One in Essence and life-giving: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cs typeface="Arial" charset="0"/>
                        </a:rPr>
                        <a:t>the Father and the Son and the Holy Spirit: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three names for One God.</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بوحدانية الثالوث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المحيي المساوي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الآب والابن والروح القدس </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ثلاثة أسماء للإله الواحد.</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oumetouai</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n~ref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tanqo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n~oumoocioc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V~iwt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P~s/</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Pip~neuma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somt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n~ran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ounou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n~ouwt</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42056" name="Picture 14" descr="stshenoud2"/>
          <p:cNvPicPr>
            <a:picLocks noChangeAspect="1" noChangeArrowheads="1"/>
          </p:cNvPicPr>
          <p:nvPr/>
        </p:nvPicPr>
        <p:blipFill>
          <a:blip r:embed="rId3" cstate="print">
            <a:lum bright="10000" contrast="20000"/>
          </a:blip>
          <a:srcRect t="2272" b="47697"/>
          <a:stretch>
            <a:fillRect/>
          </a:stretch>
        </p:blipFill>
        <p:spPr bwMode="auto">
          <a:xfrm>
            <a:off x="3048000" y="5029200"/>
            <a:ext cx="1482725" cy="15573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64292" name="Group 36"/>
          <p:cNvGraphicFramePr>
            <a:graphicFrameLocks noGrp="1"/>
          </p:cNvGraphicFramePr>
          <p:nvPr/>
        </p:nvGraphicFramePr>
        <p:xfrm>
          <a:off x="76200" y="152400"/>
          <a:ext cx="8991600" cy="6511989"/>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you have heard: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voice crying: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cs typeface="Arial" charset="0"/>
                        </a:rPr>
                        <a:t>from heaven saying:“You are sanctified: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Arial" charset="0"/>
                          <a:cs typeface="Arial" charset="0"/>
                        </a:rPr>
                        <a:t>Shenoute</a:t>
                      </a:r>
                      <a:r>
                        <a:rPr kumimoji="0" lang="en-US" sz="2600" b="0" i="0" u="none" strike="noStrike" cap="none" normalizeH="0" baseline="0" dirty="0">
                          <a:ln>
                            <a:noFill/>
                          </a:ln>
                          <a:solidFill>
                            <a:schemeClr val="tx1"/>
                          </a:solidFill>
                          <a:effectLst/>
                          <a:latin typeface="Arial" charset="0"/>
                          <a:cs typeface="Arial" charset="0"/>
                        </a:rPr>
                        <a:t> the Archimandrite.</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وسمعت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الصوت الصارخ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من السماء قائلاً مقدس</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2700" b="0" i="0" u="none" strike="noStrike" cap="none" normalizeH="0" baseline="0">
                          <a:ln>
                            <a:noFill/>
                          </a:ln>
                          <a:solidFill>
                            <a:schemeClr val="tx1"/>
                          </a:solidFill>
                          <a:effectLst/>
                          <a:latin typeface="Arial" charset="0"/>
                          <a:cs typeface="Arial" charset="0"/>
                        </a:rPr>
                        <a:t>أنت يا شنودة رئيس المتوحدين.</a:t>
                      </a:r>
                      <a:endParaRPr kumimoji="0" lang="en-US" sz="27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akcwtem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etc~m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efws</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t~ve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efjw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auera~giazin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m~mof</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Cenouyioc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n~ar,imanidrit</a:t>
                      </a:r>
                      <a:r>
                        <a:rPr kumimoji="0" lang="en-US" sz="3400" b="0" i="0" u="none" strike="noStrike" cap="none" normalizeH="0" baseline="0" dirty="0">
                          <a:ln>
                            <a:noFill/>
                          </a:ln>
                          <a:solidFill>
                            <a:srgbClr val="FFFF00"/>
                          </a:solidFill>
                          <a:effectLst/>
                          <a:latin typeface="Coptic1" pitchFamily="2" charset="0"/>
                          <a:cs typeface="Arial" charset="0"/>
                        </a:rPr>
                        <a:t>/c.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43080" name="Picture 14" descr="stshenoud2"/>
          <p:cNvPicPr>
            <a:picLocks noChangeAspect="1" noChangeArrowheads="1"/>
          </p:cNvPicPr>
          <p:nvPr/>
        </p:nvPicPr>
        <p:blipFill>
          <a:blip r:embed="rId3" cstate="print">
            <a:lum bright="10000" contrast="20000"/>
          </a:blip>
          <a:srcRect t="2272" b="47697"/>
          <a:stretch>
            <a:fillRect/>
          </a:stretch>
        </p:blipFill>
        <p:spPr bwMode="auto">
          <a:xfrm>
            <a:off x="3048000" y="5029200"/>
            <a:ext cx="1482725" cy="15573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66337" name="Group 33"/>
          <p:cNvGraphicFramePr>
            <a:graphicFrameLocks noGrp="1"/>
          </p:cNvGraphicFramePr>
          <p:nvPr/>
        </p:nvGraphicFramePr>
        <p:xfrm>
          <a:off x="76200" y="152400"/>
          <a:ext cx="8991600" cy="6459093"/>
        </p:xfrm>
        <a:graphic>
          <a:graphicData uri="http://schemas.openxmlformats.org/drawingml/2006/table">
            <a:tbl>
              <a:tblPr/>
              <a:tblGrid>
                <a:gridCol w="53340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2133600">
                <a:tc>
                  <a:txBody>
                    <a:bodyPr/>
                    <a:lstStyle/>
                    <a:p>
                      <a:pPr marL="0" marR="0" lvl="0" indent="0" algn="l" defTabSz="914400" rtl="0" eaLnBrk="1" fontAlgn="base" latinLnBrk="0" hangingPunct="1">
                        <a:lnSpc>
                          <a:spcPct val="125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Blessed are you O righteous:</a:t>
                      </a:r>
                    </a:p>
                    <a:p>
                      <a:pPr marL="0" marR="0" lvl="0" indent="0" algn="l" defTabSz="914400" rtl="0" eaLnBrk="1" fontAlgn="base" latinLnBrk="0" hangingPunct="1">
                        <a:lnSpc>
                          <a:spcPct val="125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Abba </a:t>
                      </a:r>
                      <a:r>
                        <a:rPr kumimoji="0" lang="en-US" sz="2600" b="0" i="0" u="none" strike="noStrike" cap="none" normalizeH="0" baseline="0" dirty="0" err="1">
                          <a:ln>
                            <a:noFill/>
                          </a:ln>
                          <a:solidFill>
                            <a:schemeClr val="tx1"/>
                          </a:solidFill>
                          <a:effectLst/>
                          <a:latin typeface="Arial" charset="0"/>
                          <a:cs typeface="Arial" charset="0"/>
                        </a:rPr>
                        <a:t>Shenoute</a:t>
                      </a:r>
                      <a:r>
                        <a:rPr kumimoji="0" lang="en-US" sz="2600" b="0" i="0" u="none" strike="noStrike" cap="none" normalizeH="0" baseline="0" dirty="0">
                          <a:ln>
                            <a:noFill/>
                          </a:ln>
                          <a:solidFill>
                            <a:schemeClr val="tx1"/>
                          </a:solidFill>
                          <a:effectLst/>
                          <a:latin typeface="Arial" charset="0"/>
                          <a:cs typeface="Arial" charset="0"/>
                        </a:rPr>
                        <a:t> the Archimandrite: for you have spoken with Christ: like Moses the law-giver.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طوباك أيها البار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أنبا شنودة رئيس المتوحدين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لأنك تكلمت مع المسيح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مثل موسى واضع الناموس.</a:t>
                      </a:r>
                      <a:endParaRPr kumimoji="0" lang="en-US" sz="30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ouniatk</a:t>
                      </a:r>
                      <a:r>
                        <a:rPr kumimoji="0" lang="en-US" sz="3400" b="0" i="0" u="none" strike="noStrike" cap="none" normalizeH="0" baseline="0" dirty="0">
                          <a:ln>
                            <a:noFill/>
                          </a:ln>
                          <a:solidFill>
                            <a:srgbClr val="FFFF00"/>
                          </a:solidFill>
                          <a:effectLst/>
                          <a:latin typeface="Coptic1" pitchFamily="2" charset="0"/>
                          <a:cs typeface="Arial" charset="0"/>
                        </a:rPr>
                        <a:t> w~ </a:t>
                      </a:r>
                      <a:r>
                        <a:rPr kumimoji="0" lang="en-US" sz="3400" b="0" i="0" u="none" strike="noStrike" cap="none" normalizeH="0" baseline="0" dirty="0" err="1">
                          <a:ln>
                            <a:noFill/>
                          </a:ln>
                          <a:solidFill>
                            <a:srgbClr val="FFFF00"/>
                          </a:solidFill>
                          <a:effectLst/>
                          <a:latin typeface="Coptic1" pitchFamily="2" charset="0"/>
                          <a:cs typeface="Arial" charset="0"/>
                        </a:rPr>
                        <a:t>pidikeoc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Senou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piar,imand~rit</a:t>
                      </a:r>
                      <a:r>
                        <a:rPr kumimoji="0" lang="en-US" sz="34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n~yok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akcaji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m~v~r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m~Mwuc</a:t>
                      </a:r>
                      <a:r>
                        <a:rPr kumimoji="0" lang="en-US" sz="3400" b="0" i="0" u="none" strike="noStrike" cap="none" normalizeH="0" baseline="0" dirty="0">
                          <a:ln>
                            <a:noFill/>
                          </a:ln>
                          <a:solidFill>
                            <a:srgbClr val="FFFF00"/>
                          </a:solidFill>
                          <a:effectLst/>
                          <a:latin typeface="Coptic1" pitchFamily="2" charset="0"/>
                          <a:cs typeface="Arial" charset="0"/>
                        </a:rPr>
                        <a:t>/c </a:t>
                      </a:r>
                      <a:r>
                        <a:rPr kumimoji="0" lang="en-US" sz="3400" b="0" i="0" u="none" strike="noStrike" cap="none" normalizeH="0" baseline="0" dirty="0" err="1">
                          <a:ln>
                            <a:noFill/>
                          </a:ln>
                          <a:solidFill>
                            <a:srgbClr val="FFFF00"/>
                          </a:solidFill>
                          <a:effectLst/>
                          <a:latin typeface="Coptic1" pitchFamily="2" charset="0"/>
                          <a:cs typeface="Arial" charset="0"/>
                        </a:rPr>
                        <a:t>pinomocit</a:t>
                      </a:r>
                      <a:r>
                        <a:rPr kumimoji="0" lang="en-US" sz="34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400" b="0" i="0" u="none" strike="noStrike" cap="none" normalizeH="0" baseline="0" dirty="0">
                        <a:ln>
                          <a:noFill/>
                        </a:ln>
                        <a:solidFill>
                          <a:srgbClr val="FFFF00"/>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228725">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44104" name="Picture 14" descr="stshenoud2"/>
          <p:cNvPicPr>
            <a:picLocks noChangeAspect="1" noChangeArrowheads="1"/>
          </p:cNvPicPr>
          <p:nvPr/>
        </p:nvPicPr>
        <p:blipFill>
          <a:blip r:embed="rId3" cstate="print">
            <a:lum bright="10000" contrast="20000"/>
          </a:blip>
          <a:srcRect t="2272" b="47697"/>
          <a:stretch>
            <a:fillRect/>
          </a:stretch>
        </p:blipFill>
        <p:spPr bwMode="auto">
          <a:xfrm>
            <a:off x="457200" y="4953000"/>
            <a:ext cx="1482725" cy="15573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68377" name="Group 25"/>
          <p:cNvGraphicFramePr>
            <a:graphicFrameLocks noGrp="1"/>
          </p:cNvGraphicFramePr>
          <p:nvPr/>
        </p:nvGraphicFramePr>
        <p:xfrm>
          <a:off x="76200" y="152400"/>
          <a:ext cx="8991600" cy="6689535"/>
        </p:xfrm>
        <a:graphic>
          <a:graphicData uri="http://schemas.openxmlformats.org/drawingml/2006/table">
            <a:tbl>
              <a:tblPr/>
              <a:tblGrid>
                <a:gridCol w="53340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2133600">
                <a:tc>
                  <a:txBody>
                    <a:bodyPr/>
                    <a:lstStyle/>
                    <a:p>
                      <a:pPr marL="0" marR="0" lvl="0" indent="0" algn="l" defTabSz="914400" rtl="0" eaLnBrk="1" fontAlgn="base" latinLnBrk="0" hangingPunct="1">
                        <a:lnSpc>
                          <a:spcPct val="125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Pray to the Lord on our behalf:</a:t>
                      </a:r>
                    </a:p>
                    <a:p>
                      <a:pPr marL="0" marR="0" lvl="0" indent="0" algn="l" defTabSz="914400" rtl="0" eaLnBrk="1" fontAlgn="base" latinLnBrk="0" hangingPunct="1">
                        <a:lnSpc>
                          <a:spcPct val="125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 my master and ascetic father: Abba </a:t>
                      </a:r>
                      <a:r>
                        <a:rPr kumimoji="0" lang="en-US" sz="2600" b="0" i="0" u="none" strike="noStrike" cap="none" normalizeH="0" baseline="0" dirty="0" err="1">
                          <a:ln>
                            <a:noFill/>
                          </a:ln>
                          <a:solidFill>
                            <a:schemeClr val="tx1"/>
                          </a:solidFill>
                          <a:effectLst/>
                          <a:latin typeface="Arial" charset="0"/>
                          <a:cs typeface="Arial" charset="0"/>
                        </a:rPr>
                        <a:t>Shenoute</a:t>
                      </a:r>
                      <a:r>
                        <a:rPr kumimoji="0" lang="en-US" sz="2600" b="0" i="0" u="none" strike="noStrike" cap="none" normalizeH="0" baseline="0" dirty="0">
                          <a:ln>
                            <a:noFill/>
                          </a:ln>
                          <a:solidFill>
                            <a:schemeClr val="tx1"/>
                          </a:solidFill>
                          <a:effectLst/>
                          <a:latin typeface="Arial" charset="0"/>
                          <a:cs typeface="Arial" charset="0"/>
                        </a:rPr>
                        <a:t> the Archimandrite: 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أطلب من الرب عنا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سيدى الآب الناسك أنبا شنودة رئيس المتوحدين. ليغفر لنا خطايانا.</a:t>
                      </a:r>
                      <a:endParaRPr kumimoji="0" lang="en-US" sz="30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pa[</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n~ackut</a:t>
                      </a:r>
                      <a:r>
                        <a:rPr kumimoji="0" lang="en-US" sz="34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Senou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piar,imanid~rit</a:t>
                      </a:r>
                      <a:r>
                        <a:rPr kumimoji="0" lang="en-US" sz="3400" b="0" i="0" u="none" strike="noStrike" cap="none" normalizeH="0" baseline="0" dirty="0">
                          <a:ln>
                            <a:noFill/>
                          </a:ln>
                          <a:solidFill>
                            <a:srgbClr val="FFFF00"/>
                          </a:solidFill>
                          <a:effectLst/>
                          <a:latin typeface="Coptic1" pitchFamily="2" charset="0"/>
                          <a:cs typeface="Arial" charset="0"/>
                        </a:rPr>
                        <a: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nennoubi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45128" name="Picture 14" descr="stshenoud2"/>
          <p:cNvPicPr>
            <a:picLocks noChangeAspect="1" noChangeArrowheads="1"/>
          </p:cNvPicPr>
          <p:nvPr/>
        </p:nvPicPr>
        <p:blipFill>
          <a:blip r:embed="rId3" cstate="print">
            <a:lum bright="10000" contrast="20000"/>
          </a:blip>
          <a:srcRect t="2272" b="47697"/>
          <a:stretch>
            <a:fillRect/>
          </a:stretch>
        </p:blipFill>
        <p:spPr bwMode="auto">
          <a:xfrm>
            <a:off x="457200" y="4953000"/>
            <a:ext cx="1482725" cy="1557338"/>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70436" name="Group 36"/>
          <p:cNvGraphicFramePr>
            <a:graphicFrameLocks noGrp="1"/>
          </p:cNvGraphicFramePr>
          <p:nvPr/>
        </p:nvGraphicFramePr>
        <p:xfrm>
          <a:off x="0" y="1300163"/>
          <a:ext cx="8991600" cy="5176139"/>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You have became a star: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of light on the earth: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 blessed and holy one: </a:t>
                      </a:r>
                    </a:p>
                    <a:p>
                      <a:pPr marL="0" marR="0" lvl="0" indent="0" algn="l" defTabSz="914400" rtl="0" eaLnBrk="1" fontAlgn="base" latinLnBrk="0" hangingPunct="1">
                        <a:lnSpc>
                          <a:spcPct val="105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my master Abba John.</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صرت كوكبا منيرا</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على الأرض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أيها الطوباوى الطاهر سيدى الآب أنبا يؤانس.</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Akswpi</a:t>
                      </a:r>
                      <a:r>
                        <a:rPr kumimoji="0" lang="en-US" sz="3400" b="0" i="0" u="none" strike="noStrike" cap="none" normalizeH="0" baseline="0" dirty="0">
                          <a:ln>
                            <a:noFill/>
                          </a:ln>
                          <a:solidFill>
                            <a:srgbClr val="FFFF00"/>
                          </a:solidFill>
                          <a:effectLst/>
                          <a:latin typeface="Coptic1" pitchFamily="2" charset="0"/>
                          <a:cs typeface="Arial" charset="0"/>
                        </a:rPr>
                        <a:t> gar </a:t>
                      </a:r>
                      <a:r>
                        <a:rPr kumimoji="0" lang="en-US" sz="3400" b="0" i="0" u="none" strike="noStrike" cap="none" normalizeH="0" baseline="0" dirty="0" err="1">
                          <a:ln>
                            <a:noFill/>
                          </a:ln>
                          <a:solidFill>
                            <a:srgbClr val="FFFF00"/>
                          </a:solidFill>
                          <a:effectLst/>
                          <a:latin typeface="Coptic1" pitchFamily="2" charset="0"/>
                          <a:cs typeface="Arial" charset="0"/>
                        </a:rPr>
                        <a:t>n~ouvwct</a:t>
                      </a:r>
                      <a:r>
                        <a:rPr kumimoji="0" lang="en-US" sz="3400" b="0" i="0" u="none" strike="noStrike" cap="none" normalizeH="0" baseline="0" dirty="0">
                          <a:ln>
                            <a:noFill/>
                          </a:ln>
                          <a:solidFill>
                            <a:srgbClr val="FFFF00"/>
                          </a:solidFill>
                          <a:effectLst/>
                          <a:latin typeface="Coptic1" pitchFamily="2" charset="0"/>
                          <a:cs typeface="Arial" charset="0"/>
                        </a:rPr>
                        <a:t>/r:</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n~referouwini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hijen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pikahi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pimakarioc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pa[</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Iwann</a:t>
                      </a:r>
                      <a:r>
                        <a:rPr kumimoji="0" lang="en-US" sz="3400" b="0" i="0" u="none" strike="noStrike" cap="none" normalizeH="0" baseline="0" dirty="0">
                          <a:ln>
                            <a:noFill/>
                          </a:ln>
                          <a:solidFill>
                            <a:srgbClr val="FFFF00"/>
                          </a:solidFill>
                          <a:effectLst/>
                          <a:latin typeface="Coptic1" pitchFamily="2" charset="0"/>
                          <a:cs typeface="Arial" charset="0"/>
                        </a:rPr>
                        <a:t>/c.</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854075">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670438" name="Group 38"/>
          <p:cNvGraphicFramePr>
            <a:graphicFrameLocks noGrp="1"/>
          </p:cNvGraphicFramePr>
          <p:nvPr/>
        </p:nvGraphicFramePr>
        <p:xfrm>
          <a:off x="0" y="76200"/>
          <a:ext cx="9067800" cy="944880"/>
        </p:xfrm>
        <a:graphic>
          <a:graphicData uri="http://schemas.openxmlformats.org/drawingml/2006/table">
            <a:tbl>
              <a:tblPr/>
              <a:tblGrid>
                <a:gridCol w="4191000">
                  <a:extLst>
                    <a:ext uri="{9D8B030D-6E8A-4147-A177-3AD203B41FA5}">
                      <a16:colId xmlns:a16="http://schemas.microsoft.com/office/drawing/2014/main" val="20000"/>
                    </a:ext>
                  </a:extLst>
                </a:gridCol>
                <a:gridCol w="1400175">
                  <a:extLst>
                    <a:ext uri="{9D8B030D-6E8A-4147-A177-3AD203B41FA5}">
                      <a16:colId xmlns:a16="http://schemas.microsoft.com/office/drawing/2014/main" val="20001"/>
                    </a:ext>
                  </a:extLst>
                </a:gridCol>
                <a:gridCol w="3476625">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Arial" charset="0"/>
                          <a:cs typeface="Arial" charset="0"/>
                        </a:rPr>
                        <a:t>DOXOLOGY FOR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Arial" charset="0"/>
                          <a:cs typeface="Arial" charset="0"/>
                        </a:rPr>
                        <a:t>SAINT JOHN THE SHORT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800" b="1" i="0" u="none" strike="noStrike" cap="none" normalizeH="0" baseline="0">
                          <a:ln>
                            <a:noFill/>
                          </a:ln>
                          <a:solidFill>
                            <a:schemeClr val="tx1"/>
                          </a:solidFill>
                          <a:effectLst/>
                          <a:latin typeface="Arial" charset="0"/>
                          <a:cs typeface="Arial" charset="0"/>
                        </a:rPr>
                        <a:t>ذكصولوجية</a:t>
                      </a:r>
                      <a:r>
                        <a:rPr kumimoji="0" lang="en-US" sz="2800" b="1" i="0" u="none" strike="noStrike" cap="none" normalizeH="0" baseline="0">
                          <a:ln>
                            <a:noFill/>
                          </a:ln>
                          <a:solidFill>
                            <a:schemeClr val="tx1"/>
                          </a:solidFill>
                          <a:effectLst/>
                          <a:latin typeface="Arial" charset="0"/>
                          <a:cs typeface="Arial" charset="0"/>
                        </a:rPr>
                        <a:t> </a:t>
                      </a:r>
                      <a:r>
                        <a:rPr kumimoji="0" lang="ar-SA" sz="2800" b="1" i="0" u="none" strike="noStrike" cap="none" normalizeH="0" baseline="0">
                          <a:ln>
                            <a:noFill/>
                          </a:ln>
                          <a:solidFill>
                            <a:schemeClr val="tx1"/>
                          </a:solidFill>
                          <a:effectLst/>
                          <a:latin typeface="Arial" charset="0"/>
                          <a:cs typeface="Arial" charset="0"/>
                        </a:rPr>
                        <a:t>القديس أنبا يؤانس</a:t>
                      </a:r>
                      <a:endParaRPr kumimoji="0" lang="en-CA" sz="28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646162" name="Picture 37" descr="Saint John the Short"/>
          <p:cNvPicPr>
            <a:picLocks noChangeAspect="1" noChangeArrowheads="1"/>
          </p:cNvPicPr>
          <p:nvPr/>
        </p:nvPicPr>
        <p:blipFill>
          <a:blip r:embed="rId3" cstate="print"/>
          <a:srcRect/>
          <a:stretch>
            <a:fillRect/>
          </a:stretch>
        </p:blipFill>
        <p:spPr bwMode="auto">
          <a:xfrm>
            <a:off x="7315200" y="3886200"/>
            <a:ext cx="1455738" cy="1981200"/>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72479" name="Group 31"/>
          <p:cNvGraphicFramePr>
            <a:graphicFrameLocks noGrp="1"/>
          </p:cNvGraphicFramePr>
          <p:nvPr/>
        </p:nvGraphicFramePr>
        <p:xfrm>
          <a:off x="76200" y="152400"/>
          <a:ext cx="8991600" cy="6494463"/>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That through your humility: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your angelic life: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You made all </a:t>
                      </a:r>
                      <a:r>
                        <a:rPr kumimoji="0" lang="en-US" sz="2400" b="0" i="0" u="none" strike="noStrike" cap="none" normalizeH="0" baseline="0" dirty="0" err="1">
                          <a:ln>
                            <a:noFill/>
                          </a:ln>
                          <a:solidFill>
                            <a:schemeClr val="tx1"/>
                          </a:solidFill>
                          <a:effectLst/>
                          <a:latin typeface="Arial" charset="0"/>
                          <a:cs typeface="Arial" charset="0"/>
                        </a:rPr>
                        <a:t>Shiheet</a:t>
                      </a:r>
                      <a:r>
                        <a:rPr kumimoji="0" lang="en-US" sz="2400" b="0" i="0" u="none" strike="noStrike" cap="none" normalizeH="0" baseline="0" dirty="0">
                          <a:ln>
                            <a:noFill/>
                          </a:ln>
                          <a:solidFill>
                            <a:schemeClr val="tx1"/>
                          </a:solidFill>
                          <a:effectLst/>
                          <a:latin typeface="Arial" charset="0"/>
                          <a:cs typeface="Arial" charset="0"/>
                        </a:rPr>
                        <a:t> with your finger: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like the stars.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حتى أنك من قبل تواضعك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وسيرتك الملائكية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اعتبرت كل شيهات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كنقطة ماء فى أصبعك.</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Hwcte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hiten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pekyebio</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pekbioc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n~aggelikon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akes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Sih</a:t>
                      </a:r>
                      <a:r>
                        <a:rPr kumimoji="0" lang="en-US" sz="3400" b="0" i="0" u="none" strike="noStrike" cap="none" normalizeH="0" baseline="0" dirty="0">
                          <a:ln>
                            <a:noFill/>
                          </a:ln>
                          <a:solidFill>
                            <a:srgbClr val="FFFF00"/>
                          </a:solidFill>
                          <a:effectLst/>
                          <a:latin typeface="Coptic1" pitchFamily="2" charset="0"/>
                          <a:cs typeface="Arial" charset="0"/>
                        </a:rPr>
                        <a:t>/t </a:t>
                      </a:r>
                      <a:r>
                        <a:rPr kumimoji="0" lang="en-US" sz="3400" b="0" i="0" u="none" strike="noStrike" cap="none" normalizeH="0" baseline="0" dirty="0" err="1">
                          <a:ln>
                            <a:noFill/>
                          </a:ln>
                          <a:solidFill>
                            <a:srgbClr val="FFFF00"/>
                          </a:solidFill>
                          <a:effectLst/>
                          <a:latin typeface="Coptic1" pitchFamily="2" charset="0"/>
                          <a:cs typeface="Arial" charset="0"/>
                        </a:rPr>
                        <a:t>t</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pekt</a:t>
                      </a:r>
                      <a:r>
                        <a:rPr kumimoji="0" lang="en-US" sz="3400" b="0" i="0" u="none" strike="noStrike" cap="none" normalizeH="0" baseline="0" dirty="0">
                          <a:ln>
                            <a:noFill/>
                          </a:ln>
                          <a:solidFill>
                            <a:srgbClr val="FFFF00"/>
                          </a:solidFill>
                          <a:effectLst/>
                          <a:latin typeface="Coptic1" pitchFamily="2" charset="0"/>
                          <a:cs typeface="Arial" charset="0"/>
                        </a:rPr>
                        <a:t>/b:</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m~v~r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n~outeltili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m~mwou</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47176" name="Picture 15" descr="Saint John the Short"/>
          <p:cNvPicPr>
            <a:picLocks noChangeAspect="1" noChangeArrowheads="1"/>
          </p:cNvPicPr>
          <p:nvPr/>
        </p:nvPicPr>
        <p:blipFill>
          <a:blip r:embed="rId3" cstate="print"/>
          <a:srcRect/>
          <a:stretch>
            <a:fillRect/>
          </a:stretch>
        </p:blipFill>
        <p:spPr bwMode="auto">
          <a:xfrm>
            <a:off x="381000" y="4572000"/>
            <a:ext cx="1455738" cy="19812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74524" name="Group 28"/>
          <p:cNvGraphicFramePr>
            <a:graphicFrameLocks noGrp="1"/>
          </p:cNvGraphicFramePr>
          <p:nvPr/>
        </p:nvGraphicFramePr>
        <p:xfrm>
          <a:off x="76200" y="152400"/>
          <a:ext cx="8991600" cy="6494463"/>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you subdued your body: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with many ascetic pains: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in order that you may be blameless: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in the day of Judgment.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وأقمت جسدك</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بنسك متعب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لتكون بغير شدة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فى يوم الدينونة.</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akswfi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m~pekcwma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hanack</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cic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euqoci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san~tekswpi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n~atkundinoc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pie~hoou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kricic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48200" name="Picture 14" descr="Saint John the Short"/>
          <p:cNvPicPr>
            <a:picLocks noChangeAspect="1" noChangeArrowheads="1"/>
          </p:cNvPicPr>
          <p:nvPr/>
        </p:nvPicPr>
        <p:blipFill>
          <a:blip r:embed="rId3" cstate="print"/>
          <a:srcRect/>
          <a:stretch>
            <a:fillRect/>
          </a:stretch>
        </p:blipFill>
        <p:spPr bwMode="auto">
          <a:xfrm>
            <a:off x="381000" y="4572000"/>
            <a:ext cx="1455738" cy="19812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09858" name="Group 2"/>
          <p:cNvGraphicFramePr>
            <a:graphicFrameLocks noGrp="1"/>
          </p:cNvGraphicFramePr>
          <p:nvPr>
            <p:ph/>
          </p:nvPr>
        </p:nvGraphicFramePr>
        <p:xfrm>
          <a:off x="76200" y="76200"/>
          <a:ext cx="8610600" cy="6477000"/>
        </p:xfrm>
        <a:graphic>
          <a:graphicData uri="http://schemas.openxmlformats.org/drawingml/2006/table">
            <a:tbl>
              <a:tblPr/>
              <a:tblGrid>
                <a:gridCol w="3203944">
                  <a:extLst>
                    <a:ext uri="{9D8B030D-6E8A-4147-A177-3AD203B41FA5}">
                      <a16:colId xmlns:a16="http://schemas.microsoft.com/office/drawing/2014/main" val="20000"/>
                    </a:ext>
                  </a:extLst>
                </a:gridCol>
                <a:gridCol w="3203944">
                  <a:extLst>
                    <a:ext uri="{9D8B030D-6E8A-4147-A177-3AD203B41FA5}">
                      <a16:colId xmlns:a16="http://schemas.microsoft.com/office/drawing/2014/main" val="20001"/>
                    </a:ext>
                  </a:extLst>
                </a:gridCol>
                <a:gridCol w="2202712">
                  <a:extLst>
                    <a:ext uri="{9D8B030D-6E8A-4147-A177-3AD203B41FA5}">
                      <a16:colId xmlns:a16="http://schemas.microsoft.com/office/drawing/2014/main" val="20002"/>
                    </a:ext>
                  </a:extLst>
                </a:gridCol>
              </a:tblGrid>
              <a:tr h="6477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Coptic1" pitchFamily="2" charset="0"/>
                          <a:cs typeface="Arial" charset="0"/>
                        </a:rPr>
                        <a:t>N/et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nis~tekwou</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nimeta~lwc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ie</a:t>
                      </a:r>
                      <a:r>
                        <a:rPr kumimoji="0" lang="en-US" sz="2400" b="0" i="0" u="none" strike="noStrike" cap="none" normalizeH="0" baseline="0" dirty="0">
                          <a:ln>
                            <a:noFill/>
                          </a:ln>
                          <a:solidFill>
                            <a:schemeClr val="tx1"/>
                          </a:solidFill>
                          <a:effectLst/>
                          <a:latin typeface="Coptic1" pitchFamily="2" charset="0"/>
                          <a:cs typeface="Arial" charset="0"/>
                        </a:rPr>
                        <a:t> n/et,/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niexorictia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nie,malwcia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ie</a:t>
                      </a:r>
                      <a:r>
                        <a:rPr kumimoji="0" lang="en-US" sz="2400" b="0" i="0" u="none" strike="noStrike" cap="none" normalizeH="0" baseline="0" dirty="0">
                          <a:ln>
                            <a:noFill/>
                          </a:ln>
                          <a:solidFill>
                            <a:schemeClr val="tx1"/>
                          </a:solidFill>
                          <a:effectLst/>
                          <a:latin typeface="Coptic1" pitchFamily="2" charset="0"/>
                          <a:cs typeface="Arial" charset="0"/>
                        </a:rPr>
                        <a:t> n/</a:t>
                      </a:r>
                      <a:r>
                        <a:rPr kumimoji="0" lang="en-US" sz="2400" b="0" i="0" u="none" strike="noStrike" cap="none" normalizeH="0" baseline="0" dirty="0" err="1">
                          <a:ln>
                            <a:noFill/>
                          </a:ln>
                          <a:solidFill>
                            <a:schemeClr val="tx1"/>
                          </a:solidFill>
                          <a:effectLst/>
                          <a:latin typeface="Coptic1" pitchFamily="2" charset="0"/>
                          <a:cs typeface="Arial" charset="0"/>
                        </a:rPr>
                        <a:t>e~toua~moni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m~mwou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oumetbwk</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ecensasi</a:t>
                      </a:r>
                      <a:r>
                        <a:rPr kumimoji="0" lang="en-US" sz="2400" b="0" i="0" u="none" strike="noStrike" cap="none" normalizeH="0" baseline="0" dirty="0">
                          <a:ln>
                            <a:noFill/>
                          </a:ln>
                          <a:solidFill>
                            <a:schemeClr val="tx1"/>
                          </a:solidFill>
                          <a:effectLst/>
                          <a:latin typeface="Coptic1" pitchFamily="2" charset="0"/>
                          <a:cs typeface="Arial" charset="0"/>
                        </a:rPr>
                        <a:t>: P[</a:t>
                      </a:r>
                      <a:r>
                        <a:rPr kumimoji="0" lang="en-US" sz="2400" b="0" i="0" u="none" strike="noStrike" cap="none" normalizeH="0" baseline="0" dirty="0" err="1">
                          <a:ln>
                            <a:noFill/>
                          </a:ln>
                          <a:solidFill>
                            <a:schemeClr val="tx1"/>
                          </a:solidFill>
                          <a:effectLst/>
                          <a:latin typeface="Coptic1" pitchFamily="2" charset="0"/>
                          <a:cs typeface="Arial" charset="0"/>
                        </a:rPr>
                        <a:t>oic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a~ritou</a:t>
                      </a:r>
                      <a:r>
                        <a:rPr kumimoji="0" lang="en-US" sz="2400" b="0" i="0" u="none" strike="noStrike" cap="none" normalizeH="0" baseline="0" dirty="0">
                          <a:ln>
                            <a:noFill/>
                          </a:ln>
                          <a:solidFill>
                            <a:schemeClr val="tx1"/>
                          </a:solidFill>
                          <a:effectLst/>
                          <a:latin typeface="Coptic1" pitchFamily="2" charset="0"/>
                          <a:cs typeface="Arial" charset="0"/>
                        </a:rPr>
                        <a:t> t/</a:t>
                      </a:r>
                      <a:r>
                        <a:rPr kumimoji="0" lang="en-US" sz="2400" b="0" i="0" u="none" strike="noStrike" cap="none" normalizeH="0" baseline="0" dirty="0" err="1">
                          <a:ln>
                            <a:noFill/>
                          </a:ln>
                          <a:solidFill>
                            <a:schemeClr val="tx1"/>
                          </a:solidFill>
                          <a:effectLst/>
                          <a:latin typeface="Coptic1" pitchFamily="2" charset="0"/>
                          <a:cs typeface="Arial" charset="0"/>
                        </a:rPr>
                        <a:t>rou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n~remhe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nwou</a:t>
                      </a:r>
                      <a:r>
                        <a:rPr kumimoji="0" lang="en-US" sz="2400" b="0" i="0" u="none" strike="noStrike" cap="none" normalizeH="0" baseline="0" dirty="0">
                          <a:ln>
                            <a:noFill/>
                          </a:ln>
                          <a:solidFill>
                            <a:schemeClr val="tx1"/>
                          </a:solidFill>
                          <a:effectLst/>
                          <a:latin typeface="Coptic1" pitchFamily="2" charset="0"/>
                          <a:cs typeface="Arial" charset="0"/>
                        </a:rPr>
                        <a:t>. </a:t>
                      </a:r>
                      <a:endParaRPr kumimoji="0" lang="en-CA" sz="28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Ceux qui sont en prison ou dans les clos ou ceux qui sont exilés ou captivés ou ceux qui sont arrêtés en esclavage amer, Seigneur libère les tous et aie pitié d’eux.</a:t>
                      </a:r>
                      <a:r>
                        <a:rPr kumimoji="0" lang="en-US" sz="2800" b="0" i="0" u="none" strike="noStrike" cap="none" normalizeH="0" baseline="0">
                          <a:ln>
                            <a:noFill/>
                          </a:ln>
                          <a:solidFill>
                            <a:schemeClr val="tx1"/>
                          </a:solidFill>
                          <a:effectLst/>
                          <a:latin typeface="Arial" charset="0"/>
                          <a:cs typeface="Arial" charset="0"/>
                        </a:rPr>
                        <a:t> </a:t>
                      </a:r>
                      <a:endParaRPr kumimoji="0" lang="fr-CA" sz="2800" b="0" i="0" u="none" strike="noStrike" cap="none" normalizeH="0" baseline="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الذينَ </a:t>
                      </a:r>
                      <a:r>
                        <a:rPr kumimoji="0" lang="ar-SA" sz="3000" b="0" i="0" u="none" strike="noStrike" cap="none" normalizeH="0" baseline="0" dirty="0" err="1">
                          <a:ln>
                            <a:noFill/>
                          </a:ln>
                          <a:solidFill>
                            <a:schemeClr val="tx1"/>
                          </a:solidFill>
                          <a:effectLst/>
                          <a:latin typeface="Arial" charset="0"/>
                          <a:cs typeface="Arial" charset="0"/>
                        </a:rPr>
                        <a:t>فى</a:t>
                      </a:r>
                      <a:r>
                        <a:rPr kumimoji="0" lang="ar-SA" sz="3000" b="0" i="0" u="none" strike="noStrike" cap="none" normalizeH="0" baseline="0" dirty="0">
                          <a:ln>
                            <a:noFill/>
                          </a:ln>
                          <a:solidFill>
                            <a:schemeClr val="tx1"/>
                          </a:solidFill>
                          <a:effectLst/>
                          <a:latin typeface="Arial" charset="0"/>
                          <a:cs typeface="Arial" charset="0"/>
                        </a:rPr>
                        <a:t> السجون أو المطابق </a:t>
                      </a:r>
                      <a:br>
                        <a:rPr kumimoji="0" lang="ar-SA" sz="3000" b="0" i="0" u="none" strike="noStrike" cap="none" normalizeH="0" baseline="0" dirty="0">
                          <a:ln>
                            <a:noFill/>
                          </a:ln>
                          <a:solidFill>
                            <a:schemeClr val="tx1"/>
                          </a:solidFill>
                          <a:effectLst/>
                          <a:latin typeface="Arial" charset="0"/>
                          <a:cs typeface="Arial" charset="0"/>
                        </a:rPr>
                      </a:br>
                      <a:r>
                        <a:rPr kumimoji="0" lang="ar-SA" sz="3000" b="0" i="0" u="none" strike="noStrike" cap="none" normalizeH="0" baseline="0" dirty="0">
                          <a:ln>
                            <a:noFill/>
                          </a:ln>
                          <a:solidFill>
                            <a:schemeClr val="tx1"/>
                          </a:solidFill>
                          <a:effectLst/>
                          <a:latin typeface="Arial" charset="0"/>
                          <a:cs typeface="Arial" charset="0"/>
                        </a:rPr>
                        <a:t>أو الذين </a:t>
                      </a:r>
                      <a:r>
                        <a:rPr kumimoji="0" lang="ar-SA" sz="3000" b="0" i="0" u="none" strike="noStrike" cap="none" normalizeH="0" baseline="0" dirty="0" err="1">
                          <a:ln>
                            <a:noFill/>
                          </a:ln>
                          <a:solidFill>
                            <a:schemeClr val="tx1"/>
                          </a:solidFill>
                          <a:effectLst/>
                          <a:latin typeface="Arial" charset="0"/>
                          <a:cs typeface="Arial" charset="0"/>
                        </a:rPr>
                        <a:t>فى</a:t>
                      </a:r>
                      <a:r>
                        <a:rPr kumimoji="0" lang="ar-SA" sz="3000" b="0" i="0" u="none" strike="noStrike" cap="none" normalizeH="0" baseline="0" dirty="0">
                          <a:ln>
                            <a:noFill/>
                          </a:ln>
                          <a:solidFill>
                            <a:schemeClr val="tx1"/>
                          </a:solidFill>
                          <a:effectLst/>
                          <a:latin typeface="Arial" charset="0"/>
                          <a:cs typeface="Arial" charset="0"/>
                        </a:rPr>
                        <a:t> </a:t>
                      </a:r>
                      <a:r>
                        <a:rPr kumimoji="0" lang="ar-SA" sz="3000" b="0" i="0" u="none" strike="noStrike" cap="none" normalizeH="0" baseline="0" dirty="0" err="1">
                          <a:ln>
                            <a:noFill/>
                          </a:ln>
                          <a:solidFill>
                            <a:schemeClr val="tx1"/>
                          </a:solidFill>
                          <a:effectLst/>
                          <a:latin typeface="Arial" charset="0"/>
                          <a:cs typeface="Arial" charset="0"/>
                        </a:rPr>
                        <a:t>النفى</a:t>
                      </a:r>
                      <a:r>
                        <a:rPr kumimoji="0" lang="ar-SA" sz="3000" b="0" i="0" u="none" strike="noStrike" cap="none" normalizeH="0" baseline="0" dirty="0">
                          <a:ln>
                            <a:noFill/>
                          </a:ln>
                          <a:solidFill>
                            <a:schemeClr val="tx1"/>
                          </a:solidFill>
                          <a:effectLst/>
                          <a:latin typeface="Arial" charset="0"/>
                          <a:cs typeface="Arial" charset="0"/>
                        </a:rPr>
                        <a:t> أو </a:t>
                      </a:r>
                      <a:r>
                        <a:rPr kumimoji="0" lang="ar-SA" sz="3000" b="0" i="0" u="none" strike="noStrike" cap="none" normalizeH="0" baseline="0" dirty="0" err="1">
                          <a:ln>
                            <a:noFill/>
                          </a:ln>
                          <a:solidFill>
                            <a:schemeClr val="tx1"/>
                          </a:solidFill>
                          <a:effectLst/>
                          <a:latin typeface="Arial" charset="0"/>
                          <a:cs typeface="Arial" charset="0"/>
                        </a:rPr>
                        <a:t>السبى</a:t>
                      </a:r>
                      <a:r>
                        <a:rPr kumimoji="0" lang="ar-SA" sz="3000" b="0" i="0" u="none" strike="noStrike" cap="none" normalizeH="0" baseline="0" dirty="0">
                          <a:ln>
                            <a:noFill/>
                          </a:ln>
                          <a:solidFill>
                            <a:schemeClr val="tx1"/>
                          </a:solidFill>
                          <a:effectLst/>
                          <a:latin typeface="Arial" charset="0"/>
                          <a:cs typeface="Arial" charset="0"/>
                        </a:rPr>
                        <a:t> أو المقبوض عليهم </a:t>
                      </a:r>
                      <a:r>
                        <a:rPr kumimoji="0" lang="ar-SA" sz="3000" b="0" i="0" u="none" strike="noStrike" cap="none" normalizeH="0" baseline="0" dirty="0" err="1">
                          <a:ln>
                            <a:noFill/>
                          </a:ln>
                          <a:solidFill>
                            <a:schemeClr val="tx1"/>
                          </a:solidFill>
                          <a:effectLst/>
                          <a:latin typeface="Arial" charset="0"/>
                          <a:cs typeface="Arial" charset="0"/>
                        </a:rPr>
                        <a:t>فى</a:t>
                      </a:r>
                      <a:r>
                        <a:rPr kumimoji="0" lang="ar-SA" sz="3000" b="0" i="0" u="none" strike="noStrike" cap="none" normalizeH="0" baseline="0" dirty="0">
                          <a:ln>
                            <a:noFill/>
                          </a:ln>
                          <a:solidFill>
                            <a:schemeClr val="tx1"/>
                          </a:solidFill>
                          <a:effectLst/>
                          <a:latin typeface="Arial" charset="0"/>
                          <a:cs typeface="Arial" charset="0"/>
                        </a:rPr>
                        <a:t> عبودية مرّة، يا رب اعتقهم جميعهم وارحمهم. </a:t>
                      </a:r>
                      <a:endParaRPr kumimoji="0" lang="en-CA" sz="30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76567" name="Group 23"/>
          <p:cNvGraphicFramePr>
            <a:graphicFrameLocks noGrp="1"/>
          </p:cNvGraphicFramePr>
          <p:nvPr/>
        </p:nvGraphicFramePr>
        <p:xfrm>
          <a:off x="76200" y="152400"/>
          <a:ext cx="8991600" cy="6454839"/>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You became a harbor of salvation: you have raised the dead: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You have exorcised demons: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You have healed the sick.</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صرت ميناء خلاص. أقمت الأموات.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وأخرجت الشياطين وشفيت المرضى.</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Akswpi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n~oulum</a:t>
                      </a:r>
                      <a:r>
                        <a:rPr kumimoji="0" lang="en-US" sz="3400" b="0" i="0" u="none" strike="noStrike" cap="none" normalizeH="0" baseline="0" dirty="0">
                          <a:ln>
                            <a:noFill/>
                          </a:ln>
                          <a:solidFill>
                            <a:srgbClr val="FFFF00"/>
                          </a:solidFill>
                          <a:effectLst/>
                          <a:latin typeface="Coptic1" pitchFamily="2" charset="0"/>
                          <a:cs typeface="Arial" charset="0"/>
                        </a:rPr>
                        <a:t>/n </a:t>
                      </a:r>
                      <a:r>
                        <a:rPr kumimoji="0" lang="en-US" sz="3400" b="0" i="0" u="none" strike="noStrike" cap="none" normalizeH="0" baseline="0" dirty="0" err="1">
                          <a:ln>
                            <a:noFill/>
                          </a:ln>
                          <a:solidFill>
                            <a:srgbClr val="FFFF00"/>
                          </a:solidFill>
                          <a:effectLst/>
                          <a:latin typeface="Coptic1" pitchFamily="2" charset="0"/>
                          <a:cs typeface="Arial" charset="0"/>
                        </a:rPr>
                        <a:t>n~oujai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nirefmwout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aktounocou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nidemwn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akhitou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n/</a:t>
                      </a:r>
                      <a:r>
                        <a:rPr kumimoji="0" lang="en-US" sz="3400" b="0" i="0" u="none" strike="noStrike" cap="none" normalizeH="0" baseline="0" dirty="0" err="1">
                          <a:ln>
                            <a:noFill/>
                          </a:ln>
                          <a:solidFill>
                            <a:srgbClr val="FFFF00"/>
                          </a:solidFill>
                          <a:effectLst/>
                          <a:latin typeface="Coptic1" pitchFamily="2" charset="0"/>
                          <a:cs typeface="Arial" charset="0"/>
                        </a:rPr>
                        <a:t>etswni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aktal</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wou</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49224" name="Picture 14" descr="Saint John the Short"/>
          <p:cNvPicPr>
            <a:picLocks noChangeAspect="1" noChangeArrowheads="1"/>
          </p:cNvPicPr>
          <p:nvPr/>
        </p:nvPicPr>
        <p:blipFill>
          <a:blip r:embed="rId3" cstate="print"/>
          <a:srcRect/>
          <a:stretch>
            <a:fillRect/>
          </a:stretch>
        </p:blipFill>
        <p:spPr bwMode="auto">
          <a:xfrm>
            <a:off x="381000" y="4572000"/>
            <a:ext cx="1455738" cy="19812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78616" name="Group 24"/>
          <p:cNvGraphicFramePr>
            <a:graphicFrameLocks noGrp="1"/>
          </p:cNvGraphicFramePr>
          <p:nvPr/>
        </p:nvGraphicFramePr>
        <p:xfrm>
          <a:off x="76200" y="152400"/>
          <a:ext cx="8991600" cy="6494463"/>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38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also you were worthy: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 my master and father Abba John: to sit with the apostles: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judge your generation.</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أيضا استحققت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ياسيدى الآب أنبا يؤانس أن تجلس مع الرسل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وتدين جيلك.</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on </a:t>
                      </a:r>
                      <a:r>
                        <a:rPr kumimoji="0" lang="en-US" sz="3400" b="0" i="0" u="none" strike="noStrike" cap="none" normalizeH="0" baseline="0" dirty="0" err="1">
                          <a:ln>
                            <a:noFill/>
                          </a:ln>
                          <a:solidFill>
                            <a:srgbClr val="FFFF00"/>
                          </a:solidFill>
                          <a:effectLst/>
                          <a:latin typeface="Coptic1" pitchFamily="2" charset="0"/>
                          <a:cs typeface="Arial" charset="0"/>
                        </a:rPr>
                        <a:t>akerp~e~mp~sa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pa[</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Iwann</a:t>
                      </a:r>
                      <a:r>
                        <a:rPr kumimoji="0" lang="en-US" sz="34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n~tekhemci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nia~poctoloc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n~tek</a:t>
                      </a:r>
                      <a:r>
                        <a:rPr kumimoji="0" lang="en-US" sz="3400" b="0" i="0" u="none" strike="noStrike" cap="none" normalizeH="0" baseline="0" dirty="0">
                          <a:ln>
                            <a:noFill/>
                          </a:ln>
                          <a:solidFill>
                            <a:srgbClr val="FFFF00"/>
                          </a:solidFill>
                          <a:effectLst/>
                          <a:latin typeface="Coptic1" pitchFamily="2" charset="0"/>
                          <a:cs typeface="Arial" charset="0"/>
                        </a:rPr>
                        <a:t>]hap </a:t>
                      </a:r>
                      <a:r>
                        <a:rPr kumimoji="0" lang="en-US" sz="3400" b="0" i="0" u="none" strike="noStrike" cap="none" normalizeH="0" baseline="0" dirty="0" err="1">
                          <a:ln>
                            <a:noFill/>
                          </a:ln>
                          <a:solidFill>
                            <a:srgbClr val="FFFF00"/>
                          </a:solidFill>
                          <a:effectLst/>
                          <a:latin typeface="Coptic1" pitchFamily="2" charset="0"/>
                          <a:cs typeface="Arial" charset="0"/>
                        </a:rPr>
                        <a:t>n~tekgenea</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50248" name="Picture 14" descr="Saint John the Short"/>
          <p:cNvPicPr>
            <a:picLocks noChangeAspect="1" noChangeArrowheads="1"/>
          </p:cNvPicPr>
          <p:nvPr/>
        </p:nvPicPr>
        <p:blipFill>
          <a:blip r:embed="rId3" cstate="print"/>
          <a:srcRect/>
          <a:stretch>
            <a:fillRect/>
          </a:stretch>
        </p:blipFill>
        <p:spPr bwMode="auto">
          <a:xfrm>
            <a:off x="381000" y="4572000"/>
            <a:ext cx="1455738" cy="19812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80665" name="Group 25"/>
          <p:cNvGraphicFramePr>
            <a:graphicFrameLocks noGrp="1"/>
          </p:cNvGraphicFramePr>
          <p:nvPr/>
        </p:nvGraphicFramePr>
        <p:xfrm>
          <a:off x="76200" y="152400"/>
          <a:ext cx="8991600" cy="6390831"/>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38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Pray to the Lord on our behalf: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O my master and father Abba John: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a:t>
                      </a:r>
                      <a:r>
                        <a:rPr kumimoji="0" lang="en-US" sz="2600" b="0" i="0" u="none" strike="noStrike" cap="none" normalizeH="0" baseline="0" dirty="0" err="1">
                          <a:ln>
                            <a:noFill/>
                          </a:ln>
                          <a:solidFill>
                            <a:schemeClr val="tx1"/>
                          </a:solidFill>
                          <a:effectLst/>
                          <a:latin typeface="Arial" charset="0"/>
                          <a:cs typeface="Arial" charset="0"/>
                        </a:rPr>
                        <a:t>hegomen</a:t>
                      </a:r>
                      <a:r>
                        <a:rPr kumimoji="0" lang="en-US" sz="2600" b="0" i="0" u="none" strike="noStrike" cap="none" normalizeH="0" baseline="0" dirty="0">
                          <a:ln>
                            <a:noFill/>
                          </a:ln>
                          <a:solidFill>
                            <a:schemeClr val="tx1"/>
                          </a:solidFill>
                          <a:effectLst/>
                          <a:latin typeface="Arial" charset="0"/>
                          <a:cs typeface="Arial" charset="0"/>
                        </a:rPr>
                        <a:t> and </a:t>
                      </a:r>
                      <a:r>
                        <a:rPr kumimoji="0" lang="en-US" sz="2600" b="0" i="0" u="none" strike="noStrike" cap="none" normalizeH="0" baseline="0" dirty="0" err="1">
                          <a:ln>
                            <a:noFill/>
                          </a:ln>
                          <a:solidFill>
                            <a:schemeClr val="tx1"/>
                          </a:solidFill>
                          <a:effectLst/>
                          <a:latin typeface="Arial" charset="0"/>
                          <a:cs typeface="Arial" charset="0"/>
                        </a:rPr>
                        <a:t>Colobos</a:t>
                      </a:r>
                      <a:r>
                        <a:rPr kumimoji="0" lang="en-US" sz="26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أطلب عنا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ياسيدى الآب القمص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أنبا يؤانس القصير</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 ليغفر...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pa[</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Iwann</a:t>
                      </a:r>
                      <a:r>
                        <a:rPr kumimoji="0" lang="en-US" sz="3400" b="0" i="0" u="none" strike="noStrike" cap="none" normalizeH="0" baseline="0" dirty="0">
                          <a:ln>
                            <a:noFill/>
                          </a:ln>
                          <a:solidFill>
                            <a:srgbClr val="FFFF00"/>
                          </a:solidFill>
                          <a:effectLst/>
                          <a:latin typeface="Coptic1" pitchFamily="2" charset="0"/>
                          <a:cs typeface="Arial" charset="0"/>
                        </a:rPr>
                        <a:t>/c: </a:t>
                      </a:r>
                      <a:r>
                        <a:rPr kumimoji="0" lang="en-US" sz="3400" b="0" i="0" u="none" strike="noStrike" cap="none" normalizeH="0" baseline="0" dirty="0" err="1">
                          <a:ln>
                            <a:noFill/>
                          </a:ln>
                          <a:solidFill>
                            <a:srgbClr val="FFFF00"/>
                          </a:solidFill>
                          <a:effectLst/>
                          <a:latin typeface="Coptic1" pitchFamily="2" charset="0"/>
                          <a:cs typeface="Arial" charset="0"/>
                        </a:rPr>
                        <a:t>pih</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goumenoc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n~koloboc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nennoubi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51272" name="Picture 14" descr="Saint John the Short"/>
          <p:cNvPicPr>
            <a:picLocks noChangeAspect="1" noChangeArrowheads="1"/>
          </p:cNvPicPr>
          <p:nvPr/>
        </p:nvPicPr>
        <p:blipFill>
          <a:blip r:embed="rId3" cstate="print"/>
          <a:srcRect/>
          <a:stretch>
            <a:fillRect/>
          </a:stretch>
        </p:blipFill>
        <p:spPr bwMode="auto">
          <a:xfrm>
            <a:off x="381000" y="4572000"/>
            <a:ext cx="1455738" cy="1981200"/>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25224" name="Group 40"/>
          <p:cNvGraphicFramePr>
            <a:graphicFrameLocks noGrp="1"/>
          </p:cNvGraphicFramePr>
          <p:nvPr/>
        </p:nvGraphicFramePr>
        <p:xfrm>
          <a:off x="76200" y="1143000"/>
          <a:ext cx="8991600" cy="5336985"/>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295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Joseph, the chief priest: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of the great city Alexandria:</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 the pure celibate: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adorned with true humility.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600" b="0" i="0" u="none" strike="noStrike" cap="none" normalizeH="0" baseline="0">
                          <a:ln>
                            <a:noFill/>
                          </a:ln>
                          <a:solidFill>
                            <a:schemeClr val="tx1"/>
                          </a:solidFill>
                          <a:effectLst/>
                          <a:latin typeface="Arial" charset="0"/>
                          <a:cs typeface="Arial" charset="0"/>
                        </a:rPr>
                        <a:t>يا يوساب رئيس كهنة</a:t>
                      </a:r>
                      <a:endParaRPr kumimoji="0" lang="en-US" sz="26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600" b="0" i="0" u="none" strike="noStrike" cap="none" normalizeH="0" baseline="0">
                          <a:ln>
                            <a:noFill/>
                          </a:ln>
                          <a:solidFill>
                            <a:schemeClr val="tx1"/>
                          </a:solidFill>
                          <a:effectLst/>
                          <a:latin typeface="Arial" charset="0"/>
                          <a:cs typeface="Arial" charset="0"/>
                        </a:rPr>
                        <a:t>المدينة العظمى الاسكندرية ، البتول النقى، </a:t>
                      </a:r>
                      <a:endParaRPr kumimoji="0" lang="en-US" sz="26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600" b="0" i="0" u="none" strike="noStrike" cap="none" normalizeH="0" baseline="0">
                          <a:ln>
                            <a:noFill/>
                          </a:ln>
                          <a:solidFill>
                            <a:schemeClr val="tx1"/>
                          </a:solidFill>
                          <a:effectLst/>
                          <a:latin typeface="Arial" charset="0"/>
                          <a:cs typeface="Arial" charset="0"/>
                        </a:rPr>
                        <a:t>الملتحف بالتواضع الحقيقى.</a:t>
                      </a:r>
                      <a:endParaRPr kumimoji="0" lang="en-US" sz="26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Iwc</a:t>
                      </a:r>
                      <a:r>
                        <a:rPr kumimoji="0" lang="en-US" sz="3400" b="0" i="0" u="none" strike="noStrike" cap="none" normalizeH="0" baseline="0" dirty="0">
                          <a:ln>
                            <a:noFill/>
                          </a:ln>
                          <a:solidFill>
                            <a:srgbClr val="FFFF00"/>
                          </a:solidFill>
                          <a:effectLst/>
                          <a:latin typeface="Coptic1" pitchFamily="2" charset="0"/>
                          <a:cs typeface="Arial" charset="0"/>
                        </a:rPr>
                        <a:t>/v </a:t>
                      </a:r>
                      <a:r>
                        <a:rPr kumimoji="0" lang="en-US" sz="3400" b="0" i="0" u="none" strike="noStrike" cap="none" normalizeH="0" baseline="0" dirty="0" err="1">
                          <a:ln>
                            <a:noFill/>
                          </a:ln>
                          <a:solidFill>
                            <a:srgbClr val="FFFF00"/>
                          </a:solidFill>
                          <a:effectLst/>
                          <a:latin typeface="Coptic1" pitchFamily="2" charset="0"/>
                          <a:cs typeface="Arial" charset="0"/>
                        </a:rPr>
                        <a:t>piar,ie~reuc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m~baki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Rako</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piparyenoc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ettoub</a:t>
                      </a:r>
                      <a:r>
                        <a:rPr kumimoji="0" lang="en-US" sz="3400" b="0" i="0" u="none" strike="noStrike" cap="none" normalizeH="0" baseline="0" dirty="0">
                          <a:ln>
                            <a:noFill/>
                          </a:ln>
                          <a:solidFill>
                            <a:srgbClr val="FFFF00"/>
                          </a:solidFill>
                          <a:effectLst/>
                          <a:latin typeface="Coptic1" pitchFamily="2" charset="0"/>
                          <a:cs typeface="Arial" charset="0"/>
                        </a:rPr>
                        <a:t>/out: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etjolh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m~piyebio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02711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2125223" name="Group 39"/>
          <p:cNvGraphicFramePr>
            <a:graphicFrameLocks noGrp="1"/>
          </p:cNvGraphicFramePr>
          <p:nvPr/>
        </p:nvGraphicFramePr>
        <p:xfrm>
          <a:off x="0" y="76200"/>
          <a:ext cx="9067800" cy="822960"/>
        </p:xfrm>
        <a:graphic>
          <a:graphicData uri="http://schemas.openxmlformats.org/drawingml/2006/table">
            <a:tbl>
              <a:tblPr/>
              <a:tblGrid>
                <a:gridCol w="48768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ABBA PISHOY &amp; ABBA PAUL OF TAMOUH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 الأنبا بيشوى وأنبا بولا الطموهى</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27265" name="Group 33"/>
          <p:cNvGraphicFramePr>
            <a:graphicFrameLocks noGrp="1"/>
          </p:cNvGraphicFramePr>
          <p:nvPr/>
        </p:nvGraphicFramePr>
        <p:xfrm>
          <a:off x="76200" y="228600"/>
          <a:ext cx="8991600" cy="67596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2209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In the days: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your chief-priesthood: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this great grace came to 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we the undeserving.</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ان فى أيام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رئاستك هذه النعمة العظيمة ادركتنا.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نحن الغير المستحقين.</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nie~hoou</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tekmetar,ie~reuc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 </a:t>
                      </a:r>
                      <a:r>
                        <a:rPr kumimoji="0" lang="en-US" sz="3400" b="0" i="0" u="none" strike="noStrike" cap="none" normalizeH="0" baseline="0" dirty="0" err="1">
                          <a:ln>
                            <a:noFill/>
                          </a:ln>
                          <a:solidFill>
                            <a:srgbClr val="FFFF00"/>
                          </a:solidFill>
                          <a:effectLst/>
                          <a:latin typeface="Coptic1" pitchFamily="2" charset="0"/>
                          <a:cs typeface="Arial" charset="0"/>
                        </a:rPr>
                        <a:t>painis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n~h~mot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tahon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anon </a:t>
                      </a:r>
                      <a:r>
                        <a:rPr kumimoji="0" lang="en-US" sz="3400" b="0" i="0" u="none" strike="noStrike" cap="none" normalizeH="0" baseline="0" dirty="0" err="1">
                          <a:ln>
                            <a:noFill/>
                          </a:ln>
                          <a:solidFill>
                            <a:srgbClr val="FFFF00"/>
                          </a:solidFill>
                          <a:effectLst/>
                          <a:latin typeface="Coptic1" pitchFamily="2" charset="0"/>
                          <a:cs typeface="Arial" charset="0"/>
                        </a:rPr>
                        <a:t>qa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niatemp~sa</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29299" name="Group 19"/>
          <p:cNvGraphicFramePr>
            <a:graphicFrameLocks noGrp="1"/>
          </p:cNvGraphicFramePr>
          <p:nvPr/>
        </p:nvGraphicFramePr>
        <p:xfrm>
          <a:off x="76200" y="152400"/>
          <a:ext cx="8991600" cy="6518847"/>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is the coming: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our fathers, the cross bearers: Abba </a:t>
                      </a:r>
                      <a:r>
                        <a:rPr kumimoji="0" lang="en-US" sz="2800" b="0" i="0" u="none" strike="noStrike" cap="none" normalizeH="0" baseline="0" dirty="0" err="1">
                          <a:ln>
                            <a:noFill/>
                          </a:ln>
                          <a:solidFill>
                            <a:schemeClr val="tx1"/>
                          </a:solidFill>
                          <a:effectLst/>
                          <a:latin typeface="Arial" charset="0"/>
                          <a:cs typeface="Arial" charset="0"/>
                        </a:rPr>
                        <a:t>Pishoy</a:t>
                      </a:r>
                      <a:r>
                        <a:rPr kumimoji="0" lang="en-US" sz="2800" b="0" i="0" u="none" strike="noStrike" cap="none" normalizeH="0" baseline="0" dirty="0">
                          <a:ln>
                            <a:noFill/>
                          </a:ln>
                          <a:solidFill>
                            <a:schemeClr val="tx1"/>
                          </a:solidFill>
                          <a:effectLst/>
                          <a:latin typeface="Arial" charset="0"/>
                          <a:cs typeface="Arial" charset="0"/>
                        </a:rPr>
                        <a:t> and Abba Paul: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shining stars.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اى مجئ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ابوينا لابسى الصليب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الينا انبا بيشوى وانبا بولا الكوكبين المنيرين.</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pijini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saron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nenio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n~caturovoroc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Piswi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Paule</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nivwct</a:t>
                      </a:r>
                      <a:r>
                        <a:rPr kumimoji="0" lang="en-US" sz="3400" b="0" i="0" u="none" strike="noStrike" cap="none" normalizeH="0" baseline="0" dirty="0">
                          <a:ln>
                            <a:noFill/>
                          </a:ln>
                          <a:solidFill>
                            <a:srgbClr val="FFFF00"/>
                          </a:solidFill>
                          <a:effectLst/>
                          <a:latin typeface="Coptic1" pitchFamily="2" charset="0"/>
                          <a:cs typeface="Arial" charset="0"/>
                        </a:rPr>
                        <a:t>/r </a:t>
                      </a:r>
                      <a:r>
                        <a:rPr kumimoji="0" lang="en-US" sz="3400" b="0" i="0" u="none" strike="noStrike" cap="none" normalizeH="0" baseline="0" dirty="0" err="1">
                          <a:ln>
                            <a:noFill/>
                          </a:ln>
                          <a:solidFill>
                            <a:srgbClr val="FFFF00"/>
                          </a:solidFill>
                          <a:effectLst/>
                          <a:latin typeface="Coptic1" pitchFamily="2" charset="0"/>
                          <a:cs typeface="Arial" charset="0"/>
                        </a:rPr>
                        <a:t>eterouwini</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31349" name="Group 21"/>
          <p:cNvGraphicFramePr>
            <a:graphicFrameLocks noGrp="1"/>
          </p:cNvGraphicFramePr>
          <p:nvPr/>
        </p:nvGraphicFramePr>
        <p:xfrm>
          <a:off x="76200" y="76200"/>
          <a:ext cx="8991600" cy="65310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These who became for us: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two harbors of salvation: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They have enlightened our souls: through their holy bodies.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هذين اللذين صارا</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لنا الاثنان ميناء الخلاص وأضاءا لانفسنا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من قبل جسديهما الطاهرين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etauswpi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c~nau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n~lum</a:t>
                      </a:r>
                      <a:r>
                        <a:rPr kumimoji="0" lang="en-US" sz="3400" b="0" i="0" u="none" strike="noStrike" cap="none" normalizeH="0" baseline="0" dirty="0">
                          <a:ln>
                            <a:noFill/>
                          </a:ln>
                          <a:solidFill>
                            <a:srgbClr val="FFFF00"/>
                          </a:solidFill>
                          <a:effectLst/>
                          <a:latin typeface="Coptic1" pitchFamily="2" charset="0"/>
                          <a:cs typeface="Arial" charset="0"/>
                        </a:rPr>
                        <a:t>/n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pioujai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auerouwini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n~nenu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hiten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noulum'anon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33394" name="Group 18"/>
          <p:cNvGraphicFramePr>
            <a:graphicFrameLocks noGrp="1"/>
          </p:cNvGraphicFramePr>
          <p:nvPr/>
        </p:nvGraphicFramePr>
        <p:xfrm>
          <a:off x="76200" y="76200"/>
          <a:ext cx="8991600" cy="66072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our father Abba </a:t>
                      </a:r>
                      <a:r>
                        <a:rPr kumimoji="0" lang="en-US" sz="2800" b="0" i="0" u="none" strike="noStrike" cap="none" normalizeH="0" baseline="0" dirty="0" err="1">
                          <a:ln>
                            <a:noFill/>
                          </a:ln>
                          <a:solidFill>
                            <a:schemeClr val="tx1"/>
                          </a:solidFill>
                          <a:effectLst/>
                          <a:latin typeface="Arial" charset="0"/>
                          <a:cs typeface="Arial" charset="0"/>
                        </a:rPr>
                        <a:t>Pishoy</a:t>
                      </a:r>
                      <a:r>
                        <a:rPr kumimoji="0" lang="en-US" sz="28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upright and perfect man: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our father Abba Paul: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beloved of Christ.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السلام لابينا انبا بيشوى</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البار الرجل الكامل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السلام لابينا انبا بولا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حبيب المسيح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&lt;ere </a:t>
                      </a: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Piswi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pirwmi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n~telioc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,ere </a:t>
                      </a: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Paule</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pimenrit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35456" name="Group 32"/>
          <p:cNvGraphicFramePr>
            <a:graphicFrameLocks noGrp="1"/>
          </p:cNvGraphicFramePr>
          <p:nvPr/>
        </p:nvGraphicFramePr>
        <p:xfrm>
          <a:off x="76200" y="76200"/>
          <a:ext cx="8991600" cy="6607239"/>
        </p:xfrm>
        <a:graphic>
          <a:graphicData uri="http://schemas.openxmlformats.org/drawingml/2006/table">
            <a:tbl>
              <a:tblPr/>
              <a:tblGrid>
                <a:gridCol w="63246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O my masters and fathers, the lovers of their children:</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Abba </a:t>
                      </a:r>
                      <a:r>
                        <a:rPr kumimoji="0" lang="en-US" sz="2800" b="0" i="0" u="none" strike="noStrike" cap="none" normalizeH="0" baseline="0" dirty="0" err="1">
                          <a:ln>
                            <a:noFill/>
                          </a:ln>
                          <a:solidFill>
                            <a:schemeClr val="tx1"/>
                          </a:solidFill>
                          <a:effectLst/>
                          <a:latin typeface="Arial" charset="0"/>
                          <a:cs typeface="Arial" charset="0"/>
                        </a:rPr>
                        <a:t>Pishoy</a:t>
                      </a:r>
                      <a:r>
                        <a:rPr kumimoji="0" lang="en-US" sz="2800" b="0" i="0" u="none" strike="noStrike" cap="none" normalizeH="0" baseline="0" dirty="0">
                          <a:ln>
                            <a:noFill/>
                          </a:ln>
                          <a:solidFill>
                            <a:schemeClr val="tx1"/>
                          </a:solidFill>
                          <a:effectLst/>
                          <a:latin typeface="Arial" charset="0"/>
                          <a:cs typeface="Arial" charset="0"/>
                        </a:rPr>
                        <a:t> and Abba Paul: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15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اطلبوا من الرب عنا </a:t>
                      </a:r>
                      <a:r>
                        <a:rPr kumimoji="0" lang="ar-EG" sz="2000" b="0" i="0" u="none" strike="noStrike" cap="none" normalizeH="0" baseline="0">
                          <a:ln>
                            <a:noFill/>
                          </a:ln>
                          <a:solidFill>
                            <a:schemeClr val="tx1"/>
                          </a:solidFill>
                          <a:effectLst/>
                          <a:latin typeface="Arial" charset="0"/>
                          <a:cs typeface="Arial" charset="0"/>
                        </a:rPr>
                        <a:t>ياسيدى الابوين محبى اولادهما </a:t>
                      </a:r>
                      <a:endParaRPr kumimoji="0" lang="en-US" sz="2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15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انبا بيشوى وانبا بولا ليغفر لنا خطايانا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na</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m~mainous</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Piswi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Paule</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utoShape 24">
            <a:hlinkClick r:id="rId3"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5" name="AutoShape 24">
            <a:hlinkClick r:id="rId4"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6" name="Action Button: Custom 5">
            <a:hlinkClick r:id="rId5"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82728" name="Group 40"/>
          <p:cNvGraphicFramePr>
            <a:graphicFrameLocks noGrp="1"/>
          </p:cNvGraphicFramePr>
          <p:nvPr/>
        </p:nvGraphicFramePr>
        <p:xfrm>
          <a:off x="76200" y="990600"/>
          <a:ext cx="8991600" cy="5644007"/>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447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You are blessed: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holy father Abba </a:t>
                      </a:r>
                      <a:r>
                        <a:rPr kumimoji="0" lang="en-US" sz="2400" b="0" i="0" u="none" strike="noStrike" cap="none" normalizeH="0" baseline="0" dirty="0" err="1">
                          <a:ln>
                            <a:noFill/>
                          </a:ln>
                          <a:solidFill>
                            <a:schemeClr val="tx1"/>
                          </a:solidFill>
                          <a:effectLst/>
                          <a:latin typeface="Arial" charset="0"/>
                          <a:cs typeface="Arial" charset="0"/>
                        </a:rPr>
                        <a:t>Pachomius</a:t>
                      </a:r>
                      <a:r>
                        <a:rPr kumimoji="0" lang="en-US" sz="24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You inherited the blessing: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from the Lord, God.</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أنت طوباوى</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ياأبانا القديس باخوم. ورثت البركة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من قبل الرب.</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N~yok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oumakarioc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Paqwm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akerkl</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ronomin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m~pic~mou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e~bolhiten</a:t>
                      </a:r>
                      <a:r>
                        <a:rPr kumimoji="0" lang="en-US" sz="3400" b="0" i="0" u="none" strike="noStrike" cap="none" normalizeH="0" baseline="0" dirty="0">
                          <a:ln>
                            <a:noFill/>
                          </a:ln>
                          <a:solidFill>
                            <a:srgbClr val="FFFF00"/>
                          </a:solidFill>
                          <a:effectLst/>
                          <a:latin typeface="Coptic1" pitchFamily="2" charset="0"/>
                          <a:cs typeface="Arial" charset="0"/>
                        </a:rPr>
                        <a:t> P~[</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V~nou</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425575">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682713" name="Group 25"/>
          <p:cNvGraphicFramePr>
            <a:graphicFrameLocks noGrp="1"/>
          </p:cNvGraphicFramePr>
          <p:nvPr/>
        </p:nvGraphicFramePr>
        <p:xfrm>
          <a:off x="0" y="76200"/>
          <a:ext cx="9067800" cy="822960"/>
        </p:xfrm>
        <a:graphic>
          <a:graphicData uri="http://schemas.openxmlformats.org/drawingml/2006/table">
            <a:tbl>
              <a:tblPr/>
              <a:tblGrid>
                <a:gridCol w="4343400">
                  <a:extLst>
                    <a:ext uri="{9D8B030D-6E8A-4147-A177-3AD203B41FA5}">
                      <a16:colId xmlns:a16="http://schemas.microsoft.com/office/drawing/2014/main" val="20000"/>
                    </a:ext>
                  </a:extLst>
                </a:gridCol>
                <a:gridCol w="12446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ABBA PACHOMIUS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en-US" sz="2400" b="1" i="0" u="none" strike="noStrike" cap="none" normalizeH="0" baseline="0">
                          <a:ln>
                            <a:noFill/>
                          </a:ln>
                          <a:solidFill>
                            <a:schemeClr val="tx1"/>
                          </a:solidFill>
                          <a:effectLst/>
                          <a:latin typeface="Arial" charset="0"/>
                          <a:cs typeface="Arial" charset="0"/>
                        </a:rPr>
                        <a:t> </a:t>
                      </a:r>
                      <a:r>
                        <a:rPr kumimoji="0" lang="ar-SA" sz="2400" b="1" i="0" u="none" strike="noStrike" cap="none" normalizeH="0" baseline="0">
                          <a:ln>
                            <a:noFill/>
                          </a:ln>
                          <a:solidFill>
                            <a:schemeClr val="tx1"/>
                          </a:solidFill>
                          <a:effectLst/>
                          <a:latin typeface="Arial" charset="0"/>
                          <a:cs typeface="Arial" charset="0"/>
                        </a:rPr>
                        <a:t>ياأبانا القديس باخوم</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658450" name="Picture 26" descr="St"/>
          <p:cNvPicPr>
            <a:picLocks noChangeAspect="1" noChangeArrowheads="1"/>
          </p:cNvPicPr>
          <p:nvPr/>
        </p:nvPicPr>
        <p:blipFill>
          <a:blip r:embed="rId3" cstate="print">
            <a:lum bright="4000" contrast="14000"/>
          </a:blip>
          <a:srcRect b="50000"/>
          <a:stretch>
            <a:fillRect/>
          </a:stretch>
        </p:blipFill>
        <p:spPr bwMode="auto">
          <a:xfrm>
            <a:off x="0" y="5108575"/>
            <a:ext cx="2235200" cy="1749425"/>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11906" name="Group 2"/>
          <p:cNvGraphicFramePr>
            <a:graphicFrameLocks noGrp="1"/>
          </p:cNvGraphicFramePr>
          <p:nvPr>
            <p:ph/>
          </p:nvPr>
        </p:nvGraphicFramePr>
        <p:xfrm>
          <a:off x="76200" y="141288"/>
          <a:ext cx="8686800" cy="6477000"/>
        </p:xfrm>
        <a:graphic>
          <a:graphicData uri="http://schemas.openxmlformats.org/drawingml/2006/table">
            <a:tbl>
              <a:tblPr/>
              <a:tblGrid>
                <a:gridCol w="3200400">
                  <a:extLst>
                    <a:ext uri="{9D8B030D-6E8A-4147-A177-3AD203B41FA5}">
                      <a16:colId xmlns:a16="http://schemas.microsoft.com/office/drawing/2014/main" val="20000"/>
                    </a:ext>
                  </a:extLst>
                </a:gridCol>
                <a:gridCol w="3365205">
                  <a:extLst>
                    <a:ext uri="{9D8B030D-6E8A-4147-A177-3AD203B41FA5}">
                      <a16:colId xmlns:a16="http://schemas.microsoft.com/office/drawing/2014/main" val="20001"/>
                    </a:ext>
                  </a:extLst>
                </a:gridCol>
                <a:gridCol w="2121195">
                  <a:extLst>
                    <a:ext uri="{9D8B030D-6E8A-4147-A177-3AD203B41FA5}">
                      <a16:colId xmlns:a16="http://schemas.microsoft.com/office/drawing/2014/main" val="20002"/>
                    </a:ext>
                  </a:extLst>
                </a:gridCol>
              </a:tblGrid>
              <a:tr h="6477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Coptic1" pitchFamily="2" charset="0"/>
                          <a:cs typeface="Arial" charset="0"/>
                        </a:rPr>
                        <a:t>Je </a:t>
                      </a:r>
                      <a:r>
                        <a:rPr kumimoji="0" lang="en-US" sz="2400" b="0" i="0" u="none" strike="noStrike" cap="none" normalizeH="0" baseline="0" dirty="0" err="1">
                          <a:ln>
                            <a:noFill/>
                          </a:ln>
                          <a:solidFill>
                            <a:schemeClr val="tx1"/>
                          </a:solidFill>
                          <a:effectLst/>
                          <a:latin typeface="Coptic1" pitchFamily="2" charset="0"/>
                          <a:cs typeface="Arial" charset="0"/>
                        </a:rPr>
                        <a:t>n~yok</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petbwl</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n~n</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etcwnh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e~bol</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ettaho</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e~ratou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n~n</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e~tauraqtou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e~q~r</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helpic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n/</a:t>
                      </a:r>
                      <a:r>
                        <a:rPr kumimoji="0" lang="en-US" sz="2400" b="0" i="0" u="none" strike="noStrike" cap="none" normalizeH="0" baseline="0" dirty="0" err="1">
                          <a:ln>
                            <a:noFill/>
                          </a:ln>
                          <a:solidFill>
                            <a:schemeClr val="tx1"/>
                          </a:solidFill>
                          <a:effectLst/>
                          <a:latin typeface="Coptic1" pitchFamily="2" charset="0"/>
                          <a:cs typeface="Arial" charset="0"/>
                        </a:rPr>
                        <a:t>e~te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m~montou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helpic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bo</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yia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n/</a:t>
                      </a:r>
                      <a:r>
                        <a:rPr kumimoji="0" lang="en-US" sz="2400" b="0" i="0" u="none" strike="noStrike" cap="none" normalizeH="0" baseline="0" dirty="0" err="1">
                          <a:ln>
                            <a:noFill/>
                          </a:ln>
                          <a:solidFill>
                            <a:schemeClr val="tx1"/>
                          </a:solidFill>
                          <a:effectLst/>
                          <a:latin typeface="Coptic1" pitchFamily="2" charset="0"/>
                          <a:cs typeface="Arial" charset="0"/>
                        </a:rPr>
                        <a:t>e~te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m~montou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bo</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yoc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Ynom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n/</a:t>
                      </a:r>
                      <a:r>
                        <a:rPr kumimoji="0" lang="en-US" sz="2400" b="0" i="0" u="none" strike="noStrike" cap="none" normalizeH="0" baseline="0" dirty="0" err="1">
                          <a:ln>
                            <a:noFill/>
                          </a:ln>
                          <a:solidFill>
                            <a:schemeClr val="tx1"/>
                          </a:solidFill>
                          <a:effectLst/>
                          <a:latin typeface="Coptic1" pitchFamily="2" charset="0"/>
                          <a:cs typeface="Arial" charset="0"/>
                        </a:rPr>
                        <a:t>etoi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n~kouji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n~h</a:t>
                      </a:r>
                      <a:r>
                        <a:rPr kumimoji="0" lang="en-US" sz="2400" b="0" i="0" u="none" strike="noStrike" cap="none" normalizeH="0" baseline="0" dirty="0">
                          <a:ln>
                            <a:noFill/>
                          </a:ln>
                          <a:solidFill>
                            <a:schemeClr val="tx1"/>
                          </a:solidFill>
                          <a:effectLst/>
                          <a:latin typeface="Coptic1" pitchFamily="2" charset="0"/>
                          <a:cs typeface="Arial" charset="0"/>
                        </a:rPr>
                        <a:t>/t: </a:t>
                      </a:r>
                      <a:r>
                        <a:rPr kumimoji="0" lang="en-US" sz="2400" b="0" i="0" u="none" strike="noStrike" cap="none" normalizeH="0" baseline="0" dirty="0" err="1">
                          <a:ln>
                            <a:noFill/>
                          </a:ln>
                          <a:solidFill>
                            <a:schemeClr val="tx1"/>
                          </a:solidFill>
                          <a:effectLst/>
                          <a:latin typeface="Coptic1" pitchFamily="2" charset="0"/>
                          <a:cs typeface="Arial" charset="0"/>
                        </a:rPr>
                        <a:t>pilum</a:t>
                      </a:r>
                      <a:r>
                        <a:rPr kumimoji="0" lang="en-US" sz="2400" b="0" i="0" u="none" strike="noStrike" cap="none" normalizeH="0" baseline="0" dirty="0">
                          <a:ln>
                            <a:noFill/>
                          </a:ln>
                          <a:solidFill>
                            <a:schemeClr val="tx1"/>
                          </a:solidFill>
                          <a:effectLst/>
                          <a:latin typeface="Coptic1" pitchFamily="2" charset="0"/>
                          <a:cs typeface="Arial" charset="0"/>
                        </a:rPr>
                        <a:t>/n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n/et,/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pi,imwn</a:t>
                      </a:r>
                      <a:r>
                        <a:rPr kumimoji="0" lang="en-US" sz="2400" b="0" i="0" u="none" strike="noStrike" cap="none" normalizeH="0" baseline="0" dirty="0">
                          <a:ln>
                            <a:noFill/>
                          </a:ln>
                          <a:solidFill>
                            <a:schemeClr val="tx1"/>
                          </a:solidFill>
                          <a:effectLst/>
                          <a:latin typeface="Coptic1" pitchFamily="2" charset="0"/>
                          <a:cs typeface="Arial" charset="0"/>
                        </a:rPr>
                        <a:t>.  "u,/ </a:t>
                      </a:r>
                      <a:r>
                        <a:rPr kumimoji="0" lang="en-US" sz="2400" b="0" i="0" u="none" strike="noStrike" cap="none" normalizeH="0" baseline="0" dirty="0" err="1">
                          <a:ln>
                            <a:noFill/>
                          </a:ln>
                          <a:solidFill>
                            <a:schemeClr val="tx1"/>
                          </a:solidFill>
                          <a:effectLst/>
                          <a:latin typeface="Coptic1" pitchFamily="2" charset="0"/>
                          <a:cs typeface="Arial" charset="0"/>
                        </a:rPr>
                        <a:t>niben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ethejhwj</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etoua~moni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e~jwou</a:t>
                      </a:r>
                      <a:r>
                        <a:rPr kumimoji="0" lang="en-US" sz="2800" b="0" i="0" u="none" strike="noStrike" cap="none" normalizeH="0" baseline="0" dirty="0">
                          <a:ln>
                            <a:noFill/>
                          </a:ln>
                          <a:solidFill>
                            <a:schemeClr val="tx1"/>
                          </a:solidFill>
                          <a:effectLst/>
                          <a:latin typeface="Arial" charset="0"/>
                          <a:cs typeface="Arial" charset="0"/>
                        </a:rPr>
                        <a:t>  </a:t>
                      </a:r>
                      <a:endParaRPr kumimoji="0" lang="en-CA" sz="28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Car c’est Toi qui dégage ceux qui sont attachés et relève ceux qui tombent; l’espoir des désespérés; le secours de ceux sans de secours; la consolation des pauvres de cœur, le port pour ceux qui sont dans </a:t>
                      </a:r>
                      <a:br>
                        <a:rPr kumimoji="0" lang="fr-CA" sz="2800" b="0" i="0" u="none" strike="noStrike" cap="none" normalizeH="0" baseline="0" dirty="0">
                          <a:ln>
                            <a:noFill/>
                          </a:ln>
                          <a:solidFill>
                            <a:schemeClr val="tx1"/>
                          </a:solidFill>
                          <a:effectLst/>
                          <a:latin typeface="Arial" charset="0"/>
                          <a:cs typeface="Arial" charset="0"/>
                        </a:rPr>
                      </a:br>
                      <a:r>
                        <a:rPr kumimoji="0" lang="fr-CA" sz="2800" b="0" i="0" u="none" strike="noStrike" cap="none" normalizeH="0" baseline="0" dirty="0">
                          <a:ln>
                            <a:noFill/>
                          </a:ln>
                          <a:solidFill>
                            <a:schemeClr val="tx1"/>
                          </a:solidFill>
                          <a:effectLst/>
                          <a:latin typeface="Arial" charset="0"/>
                          <a:cs typeface="Arial" charset="0"/>
                        </a:rPr>
                        <a:t>la tempête. </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لأنكَ أنتَ </a:t>
                      </a:r>
                      <a:r>
                        <a:rPr kumimoji="0" lang="ar-SA" sz="2800" b="0" i="0" u="none" strike="noStrike" cap="none" normalizeH="0" baseline="0" dirty="0" err="1">
                          <a:ln>
                            <a:noFill/>
                          </a:ln>
                          <a:solidFill>
                            <a:schemeClr val="tx1"/>
                          </a:solidFill>
                          <a:effectLst/>
                          <a:latin typeface="Arial" charset="0"/>
                          <a:cs typeface="Arial" charset="0"/>
                        </a:rPr>
                        <a:t>الذى</a:t>
                      </a:r>
                      <a:r>
                        <a:rPr kumimoji="0" lang="ar-SA" sz="2800" b="0" i="0" u="none" strike="noStrike" cap="none" normalizeH="0" baseline="0" dirty="0">
                          <a:ln>
                            <a:noFill/>
                          </a:ln>
                          <a:solidFill>
                            <a:schemeClr val="tx1"/>
                          </a:solidFill>
                          <a:effectLst/>
                          <a:latin typeface="Arial" charset="0"/>
                          <a:cs typeface="Arial" charset="0"/>
                        </a:rPr>
                        <a:t> تحل المربوطين وتقيمُ الساقطين.  رجاء من ليس </a:t>
                      </a:r>
                      <a:br>
                        <a:rPr kumimoji="0" lang="ar-SA" sz="2800" b="0" i="0" u="none" strike="noStrike" cap="none" normalizeH="0" baseline="0" dirty="0">
                          <a:ln>
                            <a:noFill/>
                          </a:ln>
                          <a:solidFill>
                            <a:schemeClr val="tx1"/>
                          </a:solidFill>
                          <a:effectLst/>
                          <a:latin typeface="Arial" charset="0"/>
                          <a:cs typeface="Arial" charset="0"/>
                        </a:rPr>
                      </a:br>
                      <a:r>
                        <a:rPr kumimoji="0" lang="ar-SA" sz="2800" b="0" i="0" u="none" strike="noStrike" cap="none" normalizeH="0" baseline="0" dirty="0">
                          <a:ln>
                            <a:noFill/>
                          </a:ln>
                          <a:solidFill>
                            <a:schemeClr val="tx1"/>
                          </a:solidFill>
                          <a:effectLst/>
                          <a:latin typeface="Arial" charset="0"/>
                          <a:cs typeface="Arial" charset="0"/>
                        </a:rPr>
                        <a:t>له رجاء.  ومُعين من ليس له مُعين.  عزاء </a:t>
                      </a:r>
                      <a:r>
                        <a:rPr kumimoji="0" lang="ar-SA" sz="2800" b="0" i="0" u="none" strike="noStrike" cap="none" normalizeH="0" baseline="0" dirty="0" err="1">
                          <a:ln>
                            <a:noFill/>
                          </a:ln>
                          <a:solidFill>
                            <a:schemeClr val="tx1"/>
                          </a:solidFill>
                          <a:effectLst/>
                          <a:latin typeface="Arial" charset="0"/>
                          <a:cs typeface="Arial" charset="0"/>
                        </a:rPr>
                        <a:t>صغيرى</a:t>
                      </a:r>
                      <a:r>
                        <a:rPr kumimoji="0" lang="ar-SA" sz="2800" b="0" i="0" u="none" strike="noStrike" cap="none" normalizeH="0" baseline="0" dirty="0">
                          <a:ln>
                            <a:noFill/>
                          </a:ln>
                          <a:solidFill>
                            <a:schemeClr val="tx1"/>
                          </a:solidFill>
                          <a:effectLst/>
                          <a:latin typeface="Arial" charset="0"/>
                          <a:cs typeface="Arial" charset="0"/>
                        </a:rPr>
                        <a:t> القلوب.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 ميناء الذين </a:t>
                      </a:r>
                      <a:r>
                        <a:rPr kumimoji="0" lang="ar-SA" sz="2800" b="0" i="0" u="none" strike="noStrike" cap="none" normalizeH="0" baseline="0" dirty="0" err="1">
                          <a:ln>
                            <a:noFill/>
                          </a:ln>
                          <a:solidFill>
                            <a:schemeClr val="tx1"/>
                          </a:solidFill>
                          <a:effectLst/>
                          <a:latin typeface="Arial" charset="0"/>
                          <a:cs typeface="Arial" charset="0"/>
                        </a:rPr>
                        <a:t>فى</a:t>
                      </a:r>
                      <a:r>
                        <a:rPr kumimoji="0" lang="ar-SA" sz="2800" b="0" i="0" u="none" strike="noStrike" cap="none" normalizeH="0" baseline="0" dirty="0">
                          <a:ln>
                            <a:noFill/>
                          </a:ln>
                          <a:solidFill>
                            <a:schemeClr val="tx1"/>
                          </a:solidFill>
                          <a:effectLst/>
                          <a:latin typeface="Arial" charset="0"/>
                          <a:cs typeface="Arial" charset="0"/>
                        </a:rPr>
                        <a:t> العاصف.</a:t>
                      </a:r>
                      <a:r>
                        <a:rPr kumimoji="0" lang="ar-SA" sz="3200" b="0" i="0" u="none" strike="noStrike" cap="none" normalizeH="0" baseline="0" dirty="0">
                          <a:ln>
                            <a:noFill/>
                          </a:ln>
                          <a:solidFill>
                            <a:schemeClr val="tx1"/>
                          </a:solidFill>
                          <a:effectLst/>
                          <a:latin typeface="Arial" charset="0"/>
                          <a:cs typeface="Arial" charset="0"/>
                        </a:rPr>
                        <a:t> </a:t>
                      </a:r>
                      <a:r>
                        <a:rPr kumimoji="0" lang="en-US" sz="3200" b="0" i="0" u="none" strike="noStrike" cap="none" normalizeH="0" baseline="0" dirty="0">
                          <a:ln>
                            <a:noFill/>
                          </a:ln>
                          <a:solidFill>
                            <a:schemeClr val="tx1"/>
                          </a:solidFill>
                          <a:effectLst/>
                          <a:latin typeface="Arial" charset="0"/>
                          <a:cs typeface="Arial" charset="0"/>
                        </a:rPr>
                        <a:t> </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84758" name="Group 22"/>
          <p:cNvGraphicFramePr>
            <a:graphicFrameLocks noGrp="1"/>
          </p:cNvGraphicFramePr>
          <p:nvPr/>
        </p:nvGraphicFramePr>
        <p:xfrm>
          <a:off x="76200" y="228600"/>
          <a:ext cx="8991600" cy="6689535"/>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Our holy father </a:t>
                      </a:r>
                      <a:r>
                        <a:rPr kumimoji="0" lang="en-US" sz="2800" b="0" i="0" u="none" strike="noStrike" cap="none" normalizeH="0" baseline="0" dirty="0" err="1">
                          <a:ln>
                            <a:noFill/>
                          </a:ln>
                          <a:solidFill>
                            <a:schemeClr val="tx1"/>
                          </a:solidFill>
                          <a:effectLst/>
                          <a:latin typeface="Arial" charset="0"/>
                          <a:cs typeface="Arial" charset="0"/>
                        </a:rPr>
                        <a:t>Pachomius</a:t>
                      </a:r>
                      <a:r>
                        <a:rPr kumimoji="0" lang="en-US" sz="28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was worthy many times: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to see the Lord: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with his holy angels.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ياأبانا القديس أنبا باخوم استحققت مرارا كثيرة</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أن تنظر الرب مع ملائكته القديسين.</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Paqwm</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akerm~p~sa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n~oum</a:t>
                      </a:r>
                      <a:r>
                        <a:rPr kumimoji="0" lang="en-US" sz="3400" b="0" i="0" u="none" strike="noStrike" cap="none" normalizeH="0" baseline="0" dirty="0">
                          <a:ln>
                            <a:noFill/>
                          </a:ln>
                          <a:solidFill>
                            <a:srgbClr val="FFFF00"/>
                          </a:solidFill>
                          <a:effectLst/>
                          <a:latin typeface="Coptic1" pitchFamily="2" charset="0"/>
                          <a:cs typeface="Arial" charset="0"/>
                        </a:rPr>
                        <a:t>/s </a:t>
                      </a:r>
                      <a:r>
                        <a:rPr kumimoji="0" lang="en-US" sz="3400" b="0" i="0" u="none" strike="noStrike" cap="none" normalizeH="0" baseline="0" dirty="0" err="1">
                          <a:ln>
                            <a:noFill/>
                          </a:ln>
                          <a:solidFill>
                            <a:srgbClr val="FFFF00"/>
                          </a:solidFill>
                          <a:effectLst/>
                          <a:latin typeface="Coptic1" pitchFamily="2" charset="0"/>
                          <a:cs typeface="Arial" charset="0"/>
                        </a:rPr>
                        <a:t>n~cop</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akeryeorin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nefaggeloc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59464" name="Picture 14" descr="St"/>
          <p:cNvPicPr>
            <a:picLocks noChangeAspect="1" noChangeArrowheads="1"/>
          </p:cNvPicPr>
          <p:nvPr/>
        </p:nvPicPr>
        <p:blipFill>
          <a:blip r:embed="rId3" cstate="print">
            <a:lum bright="4000" contrast="14000"/>
          </a:blip>
          <a:srcRect b="50000"/>
          <a:stretch>
            <a:fillRect/>
          </a:stretch>
        </p:blipFill>
        <p:spPr bwMode="auto">
          <a:xfrm>
            <a:off x="228600" y="4724400"/>
            <a:ext cx="2235200" cy="174942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86808" name="Group 24"/>
          <p:cNvGraphicFramePr>
            <a:graphicFrameLocks noGrp="1"/>
          </p:cNvGraphicFramePr>
          <p:nvPr/>
        </p:nvGraphicFramePr>
        <p:xfrm>
          <a:off x="76200" y="228600"/>
          <a:ext cx="8991600" cy="6403404"/>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Our holy father </a:t>
                      </a:r>
                      <a:r>
                        <a:rPr kumimoji="0" lang="en-US" sz="2800" b="0" i="0" u="none" strike="noStrike" cap="none" normalizeH="0" baseline="0" dirty="0" err="1">
                          <a:ln>
                            <a:noFill/>
                          </a:ln>
                          <a:solidFill>
                            <a:schemeClr val="tx1"/>
                          </a:solidFill>
                          <a:effectLst/>
                          <a:latin typeface="Arial" charset="0"/>
                          <a:cs typeface="Arial" charset="0"/>
                        </a:rPr>
                        <a:t>Pachomius</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You have explained the commandments of  God: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you perfected all virtues: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pleased Christ.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1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ياأبانا القديس أنبا باخوم. فسرت وصايا الله وأكملت كل الفضائل وأرضيت المسيح.</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Paqwm</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akere~hem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oua~hem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nientol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V~nou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akjwk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n~nie~ret</a:t>
                      </a:r>
                      <a:r>
                        <a:rPr kumimoji="0" lang="en-US" sz="3400" b="0" i="0" u="none" strike="noStrike" cap="none" normalizeH="0" baseline="0" dirty="0">
                          <a:ln>
                            <a:noFill/>
                          </a:ln>
                          <a:solidFill>
                            <a:srgbClr val="FFFF00"/>
                          </a:solidFill>
                          <a:effectLst/>
                          <a:latin typeface="Coptic1" pitchFamily="2" charset="0"/>
                          <a:cs typeface="Arial" charset="0"/>
                        </a:rPr>
                        <a:t>/ t/</a:t>
                      </a:r>
                      <a:r>
                        <a:rPr kumimoji="0" lang="en-US" sz="3400" b="0" i="0" u="none" strike="noStrike" cap="none" normalizeH="0" baseline="0" dirty="0" err="1">
                          <a:ln>
                            <a:noFill/>
                          </a:ln>
                          <a:solidFill>
                            <a:srgbClr val="FFFF00"/>
                          </a:solidFill>
                          <a:effectLst/>
                          <a:latin typeface="Coptic1" pitchFamily="2" charset="0"/>
                          <a:cs typeface="Arial" charset="0"/>
                        </a:rPr>
                        <a:t>rou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akrana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55098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60488" name="Picture 14" descr="St"/>
          <p:cNvPicPr>
            <a:picLocks noChangeAspect="1" noChangeArrowheads="1"/>
          </p:cNvPicPr>
          <p:nvPr/>
        </p:nvPicPr>
        <p:blipFill>
          <a:blip r:embed="rId3" cstate="print">
            <a:lum bright="4000" contrast="14000"/>
          </a:blip>
          <a:srcRect b="50000"/>
          <a:stretch>
            <a:fillRect/>
          </a:stretch>
        </p:blipFill>
        <p:spPr bwMode="auto">
          <a:xfrm>
            <a:off x="228600" y="4724400"/>
            <a:ext cx="2235200" cy="174942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88856" name="Group 24"/>
          <p:cNvGraphicFramePr>
            <a:graphicFrameLocks noGrp="1"/>
          </p:cNvGraphicFramePr>
          <p:nvPr/>
        </p:nvGraphicFramePr>
        <p:xfrm>
          <a:off x="76200" y="228600"/>
          <a:ext cx="8991600" cy="65310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adornment of the ascetics: our holy father Theodore: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for you became the successor of your father </a:t>
                      </a:r>
                      <a:r>
                        <a:rPr kumimoji="0" lang="en-US" sz="2800" b="0" i="0" u="none" strike="noStrike" cap="none" normalizeH="0" baseline="0" dirty="0" err="1">
                          <a:ln>
                            <a:noFill/>
                          </a:ln>
                          <a:solidFill>
                            <a:schemeClr val="tx1"/>
                          </a:solidFill>
                          <a:effectLst/>
                          <a:latin typeface="Arial" charset="0"/>
                          <a:cs typeface="Arial" charset="0"/>
                        </a:rPr>
                        <a:t>Pachomius</a:t>
                      </a:r>
                      <a:r>
                        <a:rPr kumimoji="0" lang="en-US" sz="2800" b="0" i="0" u="none" strike="noStrike" cap="none" normalizeH="0" baseline="0" dirty="0">
                          <a:ln>
                            <a:noFill/>
                          </a:ln>
                          <a:solidFill>
                            <a:schemeClr val="tx1"/>
                          </a:solidFill>
                          <a:effectLst/>
                          <a:latin typeface="Arial" charset="0"/>
                          <a:cs typeface="Arial" charset="0"/>
                        </a:rPr>
                        <a: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زينة النساك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ياأبانا القديس ثيؤدوروس لأنك صرت عوضا عن أبيك باخوميوس.</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olcel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n~niackut</a:t>
                      </a:r>
                      <a:r>
                        <a:rPr kumimoji="0" lang="en-US" sz="3400" b="0" i="0" u="none" strike="noStrike" cap="none" normalizeH="0" baseline="0" dirty="0">
                          <a:ln>
                            <a:noFill/>
                          </a:ln>
                          <a:solidFill>
                            <a:srgbClr val="FFFF00"/>
                          </a:solidFill>
                          <a:effectLst/>
                          <a:latin typeface="Coptic1" pitchFamily="2" charset="0"/>
                          <a:cs typeface="Arial" charset="0"/>
                        </a:rPr>
                        <a: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Yeodwroc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akswpi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n~t~sebio</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m~pekiwt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Paqwmioc</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61512" name="Picture 14" descr="St"/>
          <p:cNvPicPr>
            <a:picLocks noChangeAspect="1" noChangeArrowheads="1"/>
          </p:cNvPicPr>
          <p:nvPr/>
        </p:nvPicPr>
        <p:blipFill>
          <a:blip r:embed="rId3" cstate="print">
            <a:lum bright="4000" contrast="14000"/>
          </a:blip>
          <a:srcRect b="50000"/>
          <a:stretch>
            <a:fillRect/>
          </a:stretch>
        </p:blipFill>
        <p:spPr bwMode="auto">
          <a:xfrm>
            <a:off x="228600" y="4724400"/>
            <a:ext cx="2235200" cy="174942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90904" name="Group 24"/>
          <p:cNvGraphicFramePr>
            <a:graphicFrameLocks noGrp="1"/>
          </p:cNvGraphicFramePr>
          <p:nvPr/>
        </p:nvGraphicFramePr>
        <p:xfrm>
          <a:off x="76200" y="228600"/>
          <a:ext cx="8991600" cy="6604191"/>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You directed the needs: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the brothers to piety: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you preached to them: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with your precious word.</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ووجهت طلب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الأخوة الى التقوى ووعظتهم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بكلامك الحلو.</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Ak,ohkah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n~nic~n</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e~]</a:t>
                      </a:r>
                      <a:r>
                        <a:rPr kumimoji="0" lang="en-US" sz="3400" b="0" i="0" u="none" strike="noStrike" cap="none" normalizeH="0" baseline="0" dirty="0" err="1">
                          <a:ln>
                            <a:noFill/>
                          </a:ln>
                          <a:solidFill>
                            <a:srgbClr val="FFFF00"/>
                          </a:solidFill>
                          <a:effectLst/>
                          <a:latin typeface="Coptic1" pitchFamily="2" charset="0"/>
                          <a:cs typeface="Arial" charset="0"/>
                        </a:rPr>
                        <a:t>meteuceb</a:t>
                      </a:r>
                      <a:r>
                        <a:rPr kumimoji="0" lang="en-US" sz="3400" b="0" i="0" u="none" strike="noStrike" cap="none" normalizeH="0" baseline="0" dirty="0">
                          <a:ln>
                            <a:noFill/>
                          </a:ln>
                          <a:solidFill>
                            <a:srgbClr val="FFFF00"/>
                          </a:solidFill>
                          <a:effectLst/>
                          <a:latin typeface="Coptic1" pitchFamily="2" charset="0"/>
                          <a:cs typeface="Arial" charset="0"/>
                        </a:rPr>
                        <a: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akerkayi,in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m~mwou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pekcaji</a:t>
                      </a:r>
                      <a:r>
                        <a:rPr kumimoji="0" lang="en-US" sz="3400" b="0" i="0" u="none" strike="noStrike" cap="none" normalizeH="0" baseline="0" dirty="0">
                          <a:ln>
                            <a:noFill/>
                          </a:ln>
                          <a:solidFill>
                            <a:srgbClr val="FFFF00"/>
                          </a:solidFill>
                          <a:effectLst/>
                          <a:latin typeface="Coptic1" pitchFamily="2" charset="0"/>
                          <a:cs typeface="Arial" charset="0"/>
                        </a:rPr>
                        <a:t> gar </a:t>
                      </a:r>
                      <a:r>
                        <a:rPr kumimoji="0" lang="en-US" sz="3400" b="0" i="0" u="none" strike="noStrike" cap="none" normalizeH="0" baseline="0" dirty="0" err="1">
                          <a:ln>
                            <a:noFill/>
                          </a:ln>
                          <a:solidFill>
                            <a:srgbClr val="FFFF00"/>
                          </a:solidFill>
                          <a:effectLst/>
                          <a:latin typeface="Coptic1" pitchFamily="2" charset="0"/>
                          <a:cs typeface="Arial" charset="0"/>
                        </a:rPr>
                        <a:t>etholj</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62536" name="Picture 14" descr="St"/>
          <p:cNvPicPr>
            <a:picLocks noChangeAspect="1" noChangeArrowheads="1"/>
          </p:cNvPicPr>
          <p:nvPr/>
        </p:nvPicPr>
        <p:blipFill>
          <a:blip r:embed="rId3" cstate="print">
            <a:lum bright="4000" contrast="14000"/>
          </a:blip>
          <a:srcRect b="50000"/>
          <a:stretch>
            <a:fillRect/>
          </a:stretch>
        </p:blipFill>
        <p:spPr bwMode="auto">
          <a:xfrm>
            <a:off x="228600" y="4724400"/>
            <a:ext cx="2235200" cy="174942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92951" name="Group 23"/>
          <p:cNvGraphicFramePr>
            <a:graphicFrameLocks noGrp="1"/>
          </p:cNvGraphicFramePr>
          <p:nvPr/>
        </p:nvGraphicFramePr>
        <p:xfrm>
          <a:off x="76200" y="228600"/>
          <a:ext cx="8991600" cy="659199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You comforted the weak: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those of faintheartedness: with the perfect love: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from our Lord Jesus Christ.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وقويت الضعفاء وصغيرى القلوب بالمحبة الكاملة من قبل يسوع المسيح.</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a:t>
                      </a:r>
                      <a:r>
                        <a:rPr kumimoji="0" lang="en-US" sz="3400" b="0" i="0" u="none" strike="noStrike" cap="none" normalizeH="0" baseline="0" dirty="0">
                          <a:ln>
                            <a:noFill/>
                          </a:ln>
                          <a:solidFill>
                            <a:srgbClr val="FFFF00"/>
                          </a:solidFill>
                          <a:effectLst/>
                          <a:latin typeface="Coptic1" pitchFamily="2" charset="0"/>
                          <a:cs typeface="Arial" charset="0"/>
                        </a:rPr>
                        <a:t>]nom] n~/</a:t>
                      </a:r>
                      <a:r>
                        <a:rPr kumimoji="0" lang="en-US" sz="3400" b="0" i="0" u="none" strike="noStrike" cap="none" normalizeH="0" baseline="0" dirty="0" err="1">
                          <a:ln>
                            <a:noFill/>
                          </a:ln>
                          <a:solidFill>
                            <a:srgbClr val="FFFF00"/>
                          </a:solidFill>
                          <a:effectLst/>
                          <a:latin typeface="Coptic1" pitchFamily="2" charset="0"/>
                          <a:cs typeface="Arial" charset="0"/>
                        </a:rPr>
                        <a:t>ethas</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e~toi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n~kouji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n~h</a:t>
                      </a:r>
                      <a:r>
                        <a:rPr kumimoji="0" lang="en-US" sz="3400" b="0" i="0" u="none" strike="noStrike" cap="none" normalizeH="0" baseline="0" dirty="0">
                          <a:ln>
                            <a:noFill/>
                          </a:ln>
                          <a:solidFill>
                            <a:srgbClr val="FFFF00"/>
                          </a:solidFill>
                          <a:effectLst/>
                          <a:latin typeface="Coptic1" pitchFamily="2" charset="0"/>
                          <a:cs typeface="Arial" charset="0"/>
                        </a:rPr>
                        <a:t>/t: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a~gap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etj</a:t>
                      </a:r>
                      <a:r>
                        <a:rPr kumimoji="0" lang="en-US" sz="3400" b="0" i="0" u="none" strike="noStrike" cap="none" normalizeH="0" baseline="0" dirty="0">
                          <a:ln>
                            <a:noFill/>
                          </a:ln>
                          <a:solidFill>
                            <a:srgbClr val="FFFF00"/>
                          </a:solidFill>
                          <a:effectLst/>
                          <a:latin typeface="Coptic1" pitchFamily="2" charset="0"/>
                          <a:cs typeface="Arial" charset="0"/>
                        </a:rPr>
                        <a:t>/k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hiten</a:t>
                      </a:r>
                      <a:r>
                        <a:rPr kumimoji="0" lang="en-US" sz="3400" b="0" i="0" u="none" strike="noStrike" cap="none" normalizeH="0" baseline="0" dirty="0">
                          <a:ln>
                            <a:noFill/>
                          </a:ln>
                          <a:solidFill>
                            <a:srgbClr val="FFFF00"/>
                          </a:solidFill>
                          <a:effectLst/>
                          <a:latin typeface="Coptic1" pitchFamily="2" charset="0"/>
                          <a:cs typeface="Arial" charset="0"/>
                        </a:rPr>
                        <a:t> pen[</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I/#c#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63560" name="Picture 14" descr="St"/>
          <p:cNvPicPr>
            <a:picLocks noChangeAspect="1" noChangeArrowheads="1"/>
          </p:cNvPicPr>
          <p:nvPr/>
        </p:nvPicPr>
        <p:blipFill>
          <a:blip r:embed="rId3" cstate="print">
            <a:lum bright="4000" contrast="14000"/>
          </a:blip>
          <a:srcRect b="50000"/>
          <a:stretch>
            <a:fillRect/>
          </a:stretch>
        </p:blipFill>
        <p:spPr bwMode="auto">
          <a:xfrm>
            <a:off x="228600" y="4724400"/>
            <a:ext cx="2235200" cy="174942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94999" name="Group 23"/>
          <p:cNvGraphicFramePr>
            <a:graphicFrameLocks noGrp="1"/>
          </p:cNvGraphicFramePr>
          <p:nvPr/>
        </p:nvGraphicFramePr>
        <p:xfrm>
          <a:off x="76200" y="228600"/>
          <a:ext cx="8991600" cy="6811455"/>
        </p:xfrm>
        <a:graphic>
          <a:graphicData uri="http://schemas.openxmlformats.org/drawingml/2006/table">
            <a:tbl>
              <a:tblPr/>
              <a:tblGrid>
                <a:gridCol w="55626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my master and holy father: Abba </a:t>
                      </a:r>
                      <a:r>
                        <a:rPr kumimoji="0" lang="en-US" sz="2800" b="0" i="0" u="none" strike="noStrike" cap="none" normalizeH="0" baseline="0" dirty="0" err="1">
                          <a:ln>
                            <a:noFill/>
                          </a:ln>
                          <a:solidFill>
                            <a:schemeClr val="tx1"/>
                          </a:solidFill>
                          <a:effectLst/>
                          <a:latin typeface="Arial" charset="0"/>
                          <a:cs typeface="Arial" charset="0"/>
                        </a:rPr>
                        <a:t>Pachomius</a:t>
                      </a:r>
                      <a:r>
                        <a:rPr kumimoji="0" lang="en-US" sz="2800" b="0" i="0" u="none" strike="noStrike" cap="none" normalizeH="0" baseline="0" dirty="0">
                          <a:ln>
                            <a:noFill/>
                          </a:ln>
                          <a:solidFill>
                            <a:schemeClr val="tx1"/>
                          </a:solidFill>
                          <a:effectLst/>
                          <a:latin typeface="Arial" charset="0"/>
                          <a:cs typeface="Arial" charset="0"/>
                        </a:rPr>
                        <a:t> of the </a:t>
                      </a:r>
                      <a:r>
                        <a:rPr kumimoji="0" lang="en-US" sz="2800" b="0" i="0" u="none" strike="noStrike" cap="none" normalizeH="0" baseline="0" dirty="0" err="1">
                          <a:ln>
                            <a:noFill/>
                          </a:ln>
                          <a:solidFill>
                            <a:schemeClr val="tx1"/>
                          </a:solidFill>
                          <a:effectLst/>
                          <a:latin typeface="Arial" charset="0"/>
                          <a:cs typeface="Arial" charset="0"/>
                        </a:rPr>
                        <a:t>Koinonia</a:t>
                      </a:r>
                      <a:r>
                        <a:rPr kumimoji="0" lang="en-US" sz="2800" b="0" i="0" u="none" strike="noStrike" cap="none" normalizeH="0" baseline="0" dirty="0">
                          <a:ln>
                            <a:noFill/>
                          </a:ln>
                          <a:solidFill>
                            <a:schemeClr val="tx1"/>
                          </a:solidFill>
                          <a:effectLst/>
                          <a:latin typeface="Arial" charset="0"/>
                          <a:cs typeface="Arial" charset="0"/>
                        </a:rPr>
                        <a:t>: and Theodore, his disciple: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beloved of Christ.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السلام لأبائنا القديسين أنبا باخوم صاحب الشركة وثيؤدوروس تلميذه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محبى المسيح.</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&lt;ere </a:t>
                      </a:r>
                      <a:r>
                        <a:rPr kumimoji="0" lang="en-US" sz="3400" b="0" i="0" u="none" strike="noStrike" cap="none" normalizeH="0" baseline="0" dirty="0" err="1">
                          <a:ln>
                            <a:noFill/>
                          </a:ln>
                          <a:solidFill>
                            <a:srgbClr val="FFFF00"/>
                          </a:solidFill>
                          <a:effectLst/>
                          <a:latin typeface="Coptic1" pitchFamily="2" charset="0"/>
                          <a:cs typeface="Arial" charset="0"/>
                        </a:rPr>
                        <a:t>na</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Paqwm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koinwnia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Yeodwroc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pefmay</a:t>
                      </a:r>
                      <a:r>
                        <a:rPr kumimoji="0" lang="en-US" sz="3400" b="0" i="0" u="none" strike="noStrike" cap="none" normalizeH="0" baseline="0" dirty="0">
                          <a:ln>
                            <a:noFill/>
                          </a:ln>
                          <a:solidFill>
                            <a:srgbClr val="FFFF00"/>
                          </a:solidFill>
                          <a:effectLst/>
                          <a:latin typeface="Coptic1" pitchFamily="2" charset="0"/>
                          <a:cs typeface="Arial" charset="0"/>
                        </a:rPr>
                        <a:t>/t/c: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nimenra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64584" name="Picture 14" descr="St"/>
          <p:cNvPicPr>
            <a:picLocks noChangeAspect="1" noChangeArrowheads="1"/>
          </p:cNvPicPr>
          <p:nvPr/>
        </p:nvPicPr>
        <p:blipFill>
          <a:blip r:embed="rId3" cstate="print">
            <a:lum bright="4000" contrast="14000"/>
          </a:blip>
          <a:srcRect b="50000"/>
          <a:stretch>
            <a:fillRect/>
          </a:stretch>
        </p:blipFill>
        <p:spPr bwMode="auto">
          <a:xfrm>
            <a:off x="228600" y="4724400"/>
            <a:ext cx="2235200" cy="174942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97047" name="Group 23"/>
          <p:cNvGraphicFramePr>
            <a:graphicFrameLocks noGrp="1"/>
          </p:cNvGraphicFramePr>
          <p:nvPr/>
        </p:nvGraphicFramePr>
        <p:xfrm>
          <a:off x="76200" y="228600"/>
          <a:ext cx="8991600" cy="6531039"/>
        </p:xfrm>
        <a:graphic>
          <a:graphicData uri="http://schemas.openxmlformats.org/drawingml/2006/table">
            <a:tbl>
              <a:tblPr/>
              <a:tblGrid>
                <a:gridCol w="55626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 Abba </a:t>
                      </a:r>
                      <a:r>
                        <a:rPr kumimoji="0" lang="en-US" sz="2800" b="0" i="0" u="none" strike="noStrike" cap="none" normalizeH="0" baseline="0" dirty="0" err="1">
                          <a:ln>
                            <a:noFill/>
                          </a:ln>
                          <a:solidFill>
                            <a:schemeClr val="tx1"/>
                          </a:solidFill>
                          <a:effectLst/>
                          <a:latin typeface="Arial" charset="0"/>
                          <a:cs typeface="Arial" charset="0"/>
                        </a:rPr>
                        <a:t>Pachomius</a:t>
                      </a:r>
                      <a:r>
                        <a:rPr kumimoji="0" lang="en-US" sz="2800" b="0" i="0" u="none" strike="noStrike" cap="none" normalizeH="0" baseline="0" dirty="0">
                          <a:ln>
                            <a:noFill/>
                          </a:ln>
                          <a:solidFill>
                            <a:schemeClr val="tx1"/>
                          </a:solidFill>
                          <a:effectLst/>
                          <a:latin typeface="Arial" charset="0"/>
                          <a:cs typeface="Arial" charset="0"/>
                        </a:rPr>
                        <a:t> of the </a:t>
                      </a:r>
                      <a:r>
                        <a:rPr kumimoji="0" lang="en-US" sz="2800" b="0" i="0" u="none" strike="noStrike" cap="none" normalizeH="0" baseline="0" dirty="0" err="1">
                          <a:ln>
                            <a:noFill/>
                          </a:ln>
                          <a:solidFill>
                            <a:schemeClr val="tx1"/>
                          </a:solidFill>
                          <a:effectLst/>
                          <a:latin typeface="Arial" charset="0"/>
                          <a:cs typeface="Arial" charset="0"/>
                        </a:rPr>
                        <a:t>Koinonia</a:t>
                      </a:r>
                      <a:r>
                        <a:rPr kumimoji="0" lang="en-US" sz="2800" b="0" i="0" u="none" strike="noStrike" cap="none" normalizeH="0" baseline="0" dirty="0">
                          <a:ln>
                            <a:noFill/>
                          </a:ln>
                          <a:solidFill>
                            <a:schemeClr val="tx1"/>
                          </a:solidFill>
                          <a:effectLst/>
                          <a:latin typeface="Arial" charset="0"/>
                          <a:cs typeface="Arial" charset="0"/>
                        </a:rPr>
                        <a:t>: and Theodore his disciple: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أطلبا عنا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ياأنبا باخوم صاحب الشركة وثيؤدوروس تلميذه ليغفر...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Paqwm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koinwnia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Yeodwroc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pefmay</a:t>
                      </a:r>
                      <a:r>
                        <a:rPr kumimoji="0" lang="en-US" sz="3400" b="0" i="0" u="none" strike="noStrike" cap="none" normalizeH="0" baseline="0" dirty="0">
                          <a:ln>
                            <a:noFill/>
                          </a:ln>
                          <a:solidFill>
                            <a:srgbClr val="FFFF00"/>
                          </a:solidFill>
                          <a:effectLst/>
                          <a:latin typeface="Coptic1" pitchFamily="2" charset="0"/>
                          <a:cs typeface="Arial" charset="0"/>
                        </a:rPr>
                        <a:t>/t/c: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65608" name="Picture 14" descr="St"/>
          <p:cNvPicPr>
            <a:picLocks noChangeAspect="1" noChangeArrowheads="1"/>
          </p:cNvPicPr>
          <p:nvPr/>
        </p:nvPicPr>
        <p:blipFill>
          <a:blip r:embed="rId3" cstate="print">
            <a:lum bright="4000" contrast="14000"/>
          </a:blip>
          <a:srcRect b="50000"/>
          <a:stretch>
            <a:fillRect/>
          </a:stretch>
        </p:blipFill>
        <p:spPr bwMode="auto">
          <a:xfrm>
            <a:off x="228600" y="4724400"/>
            <a:ext cx="2235200" cy="1749425"/>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699109" name="Group 37"/>
          <p:cNvGraphicFramePr>
            <a:graphicFrameLocks noGrp="1"/>
          </p:cNvGraphicFramePr>
          <p:nvPr/>
        </p:nvGraphicFramePr>
        <p:xfrm>
          <a:off x="76200" y="1066800"/>
          <a:ext cx="8991600" cy="54936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371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lights of the truth: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the great princes: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of our holy congregation: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Arial" charset="0"/>
                          <a:cs typeface="Arial" charset="0"/>
                        </a:rPr>
                        <a:t>Maximus</a:t>
                      </a:r>
                      <a:r>
                        <a:rPr kumimoji="0" lang="en-US" sz="2400" b="0" i="0" u="none" strike="noStrike" cap="none" normalizeH="0" baseline="0" dirty="0">
                          <a:ln>
                            <a:noFill/>
                          </a:ln>
                          <a:solidFill>
                            <a:schemeClr val="tx1"/>
                          </a:solidFill>
                          <a:effectLst/>
                          <a:latin typeface="Arial" charset="0"/>
                          <a:cs typeface="Arial" charset="0"/>
                        </a:rPr>
                        <a:t> and </a:t>
                      </a:r>
                      <a:r>
                        <a:rPr kumimoji="0" lang="en-US" sz="2400" b="0" i="0" u="none" strike="noStrike" cap="none" normalizeH="0" baseline="0" dirty="0" err="1">
                          <a:ln>
                            <a:noFill/>
                          </a:ln>
                          <a:solidFill>
                            <a:schemeClr val="tx1"/>
                          </a:solidFill>
                          <a:effectLst/>
                          <a:latin typeface="Arial" charset="0"/>
                          <a:cs typeface="Arial" charset="0"/>
                        </a:rPr>
                        <a:t>Domitius</a:t>
                      </a:r>
                      <a:r>
                        <a:rPr kumimoji="0" lang="en-US" sz="2400" b="0" i="0" u="none" strike="noStrike" cap="none" normalizeH="0" baseline="0" dirty="0">
                          <a:ln>
                            <a:noFill/>
                          </a:ln>
                          <a:solidFill>
                            <a:schemeClr val="tx1"/>
                          </a:solidFill>
                          <a:effectLst/>
                          <a:latin typeface="Arial" charset="0"/>
                          <a:cs typeface="Arial" charset="0"/>
                        </a:rPr>
                        <a: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كوكبا الحق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والرئيسان العظيمان اللذان لمجمعنا المقدس مكسيموس ودوماديوس.</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Nivwct</a:t>
                      </a:r>
                      <a:r>
                        <a:rPr kumimoji="0" lang="en-US" sz="3400" b="0" i="0" u="none" strike="noStrike" cap="none" normalizeH="0" baseline="0" dirty="0">
                          <a:ln>
                            <a:noFill/>
                          </a:ln>
                          <a:solidFill>
                            <a:srgbClr val="FFFF00"/>
                          </a:solidFill>
                          <a:effectLst/>
                          <a:latin typeface="Coptic1" pitchFamily="2" charset="0"/>
                          <a:cs typeface="Arial" charset="0"/>
                        </a:rPr>
                        <a:t>/r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n~ar,igoc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tencunoudia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Maximoc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Dometioc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171575">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699098" name="Group 26"/>
          <p:cNvGraphicFramePr>
            <a:graphicFrameLocks noGrp="1"/>
          </p:cNvGraphicFramePr>
          <p:nvPr/>
        </p:nvGraphicFramePr>
        <p:xfrm>
          <a:off x="0" y="76200"/>
          <a:ext cx="9067800" cy="896112"/>
        </p:xfrm>
        <a:graphic>
          <a:graphicData uri="http://schemas.openxmlformats.org/drawingml/2006/table">
            <a:tbl>
              <a:tblPr/>
              <a:tblGrid>
                <a:gridCol w="4343400">
                  <a:extLst>
                    <a:ext uri="{9D8B030D-6E8A-4147-A177-3AD203B41FA5}">
                      <a16:colId xmlns:a16="http://schemas.microsoft.com/office/drawing/2014/main" val="20000"/>
                    </a:ext>
                  </a:extLst>
                </a:gridCol>
                <a:gridCol w="12446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SAINTS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MAXIMUS AND DOMITIUS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en-US" sz="2400" b="1" i="0" u="none" strike="noStrike" cap="none" normalizeH="0" baseline="0">
                          <a:ln>
                            <a:noFill/>
                          </a:ln>
                          <a:solidFill>
                            <a:schemeClr val="tx1"/>
                          </a:solidFill>
                          <a:effectLst/>
                          <a:latin typeface="Arial" charset="0"/>
                          <a:cs typeface="Arial" charset="0"/>
                        </a:rPr>
                        <a:t> </a:t>
                      </a:r>
                      <a:r>
                        <a:rPr kumimoji="0" lang="ar-SA" sz="2400" b="1" i="0" u="none" strike="noStrike" cap="none" normalizeH="0" baseline="0">
                          <a:ln>
                            <a:noFill/>
                          </a:ln>
                          <a:solidFill>
                            <a:schemeClr val="tx1"/>
                          </a:solidFill>
                          <a:effectLst/>
                          <a:latin typeface="Arial" charset="0"/>
                          <a:cs typeface="Arial" charset="0"/>
                        </a:rPr>
                        <a:t>القديسين الروميين مكسيموس ودوماديوس</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666642" name="Picture 28" descr="images%5cicons%5ccontemporary%5cst%20maximos%20and%20domadios%2ejpg"/>
          <p:cNvPicPr>
            <a:picLocks noChangeAspect="1" noChangeArrowheads="1"/>
          </p:cNvPicPr>
          <p:nvPr/>
        </p:nvPicPr>
        <p:blipFill>
          <a:blip r:embed="rId3" cstate="print">
            <a:lum bright="16000" contrast="26000"/>
          </a:blip>
          <a:srcRect t="14651" b="54945"/>
          <a:stretch>
            <a:fillRect/>
          </a:stretch>
        </p:blipFill>
        <p:spPr bwMode="auto">
          <a:xfrm>
            <a:off x="0" y="5105400"/>
            <a:ext cx="1905000" cy="1354138"/>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01148" name="Group 28"/>
          <p:cNvGraphicFramePr>
            <a:graphicFrameLocks noGrp="1"/>
          </p:cNvGraphicFramePr>
          <p:nvPr/>
        </p:nvGraphicFramePr>
        <p:xfrm>
          <a:off x="76200" y="228600"/>
          <a:ext cx="8991600" cy="6689535"/>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These whom the life-giving Trinity: has gathered us in their name: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that we may follow in their footsteps: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wear their holy images.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هذان اللذان جمعنا باسميهما الثالوث المحيى لكى نتبع آثارهما</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ونلبس شكلهما المقدس.</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etacyouw~ten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nouran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n~reftanqo</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eyrenmosi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nousentatci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n~tenervorin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m~pouc</a:t>
                      </a:r>
                      <a:r>
                        <a:rPr kumimoji="0" lang="en-US" sz="3400" b="0" i="0" u="none" strike="noStrike" cap="none" normalizeH="0" baseline="0" dirty="0">
                          <a:ln>
                            <a:noFill/>
                          </a:ln>
                          <a:solidFill>
                            <a:srgbClr val="FFFF00"/>
                          </a:solidFill>
                          <a:effectLst/>
                          <a:latin typeface="Coptic1" pitchFamily="2" charset="0"/>
                          <a:cs typeface="Arial" charset="0"/>
                        </a:rPr>
                        <a:t>~,/ma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67656" name="Picture 15" descr="images%5cicons%5ccontemporary%5cst%20maximos%20and%20domadios%2ejpg"/>
          <p:cNvPicPr>
            <a:picLocks noChangeAspect="1" noChangeArrowheads="1"/>
          </p:cNvPicPr>
          <p:nvPr/>
        </p:nvPicPr>
        <p:blipFill>
          <a:blip r:embed="rId3" cstate="print">
            <a:lum bright="16000" contrast="26000"/>
          </a:blip>
          <a:srcRect t="14651" b="54945"/>
          <a:stretch>
            <a:fillRect/>
          </a:stretch>
        </p:blipFill>
        <p:spPr bwMode="auto">
          <a:xfrm>
            <a:off x="2667000" y="5181600"/>
            <a:ext cx="1905000" cy="13541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03196" name="Group 28"/>
          <p:cNvGraphicFramePr>
            <a:graphicFrameLocks noGrp="1"/>
          </p:cNvGraphicFramePr>
          <p:nvPr/>
        </p:nvGraphicFramePr>
        <p:xfrm>
          <a:off x="76200" y="228600"/>
          <a:ext cx="8991600" cy="7079679"/>
        </p:xfrm>
        <a:graphic>
          <a:graphicData uri="http://schemas.openxmlformats.org/drawingml/2006/table">
            <a:tbl>
              <a:tblPr/>
              <a:tblGrid>
                <a:gridCol w="57912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They gave us the written promises: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are in the Gospel: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This is the brotherly love: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perfection of all virtues.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وسلما لنا المواعيد المكتوبة فى الانجيل التى هى المحبة الأخوية كمال جميع الفضائل. </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Au] </a:t>
                      </a:r>
                      <a:r>
                        <a:rPr kumimoji="0" lang="en-US" sz="3400" b="0" i="0" u="none" strike="noStrike" cap="none" normalizeH="0" baseline="0" dirty="0" err="1">
                          <a:ln>
                            <a:noFill/>
                          </a:ln>
                          <a:solidFill>
                            <a:srgbClr val="FFFF00"/>
                          </a:solidFill>
                          <a:effectLst/>
                          <a:latin typeface="Coptic1" pitchFamily="2" charset="0"/>
                          <a:cs typeface="Arial" charset="0"/>
                        </a:rPr>
                        <a:t>e~toten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n~niws</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etc~q</a:t>
                      </a:r>
                      <a:r>
                        <a:rPr kumimoji="0" lang="en-US" sz="3400" b="0" i="0" u="none" strike="noStrike" cap="none" normalizeH="0" baseline="0" dirty="0">
                          <a:ln>
                            <a:noFill/>
                          </a:ln>
                          <a:solidFill>
                            <a:srgbClr val="FFFF00"/>
                          </a:solidFill>
                          <a:effectLst/>
                          <a:latin typeface="Coptic1" pitchFamily="2" charset="0"/>
                          <a:cs typeface="Arial" charset="0"/>
                        </a:rPr>
                        <a:t>/out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pieuaggelion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yai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metmaicon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p~jwk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n~nia~ret</a:t>
                      </a:r>
                      <a:r>
                        <a:rPr kumimoji="0" lang="en-US" sz="3400" b="0" i="0" u="none" strike="noStrike" cap="none" normalizeH="0" baseline="0" dirty="0">
                          <a:ln>
                            <a:noFill/>
                          </a:ln>
                          <a:solidFill>
                            <a:srgbClr val="FFFF00"/>
                          </a:solidFill>
                          <a:effectLst/>
                          <a:latin typeface="Coptic1" pitchFamily="2" charset="0"/>
                          <a:cs typeface="Arial" charset="0"/>
                        </a:rPr>
                        <a:t>/ t/</a:t>
                      </a:r>
                      <a:r>
                        <a:rPr kumimoji="0" lang="en-US" sz="3400" b="0" i="0" u="none" strike="noStrike" cap="none" normalizeH="0" baseline="0" dirty="0" err="1">
                          <a:ln>
                            <a:noFill/>
                          </a:ln>
                          <a:solidFill>
                            <a:srgbClr val="FFFF00"/>
                          </a:solidFill>
                          <a:effectLst/>
                          <a:latin typeface="Coptic1" pitchFamily="2" charset="0"/>
                          <a:cs typeface="Arial" charset="0"/>
                        </a:rPr>
                        <a:t>rou</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68680" name="Picture 14" descr="images%5cicons%5ccontemporary%5cst%20maximos%20and%20domadios%2ejpg"/>
          <p:cNvPicPr>
            <a:picLocks noChangeAspect="1" noChangeArrowheads="1"/>
          </p:cNvPicPr>
          <p:nvPr/>
        </p:nvPicPr>
        <p:blipFill>
          <a:blip r:embed="rId3" cstate="print">
            <a:lum bright="16000" contrast="26000"/>
          </a:blip>
          <a:srcRect t="14651" b="54945"/>
          <a:stretch>
            <a:fillRect/>
          </a:stretch>
        </p:blipFill>
        <p:spPr bwMode="auto">
          <a:xfrm>
            <a:off x="2667000" y="5181600"/>
            <a:ext cx="1905000" cy="13541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13954" name="Group 2"/>
          <p:cNvGraphicFramePr>
            <a:graphicFrameLocks noGrp="1"/>
          </p:cNvGraphicFramePr>
          <p:nvPr>
            <p:ph/>
          </p:nvPr>
        </p:nvGraphicFramePr>
        <p:xfrm>
          <a:off x="533400" y="228600"/>
          <a:ext cx="8001000" cy="6096000"/>
        </p:xfrm>
        <a:graphic>
          <a:graphicData uri="http://schemas.openxmlformats.org/drawingml/2006/table">
            <a:tbl>
              <a:tblPr/>
              <a:tblGrid>
                <a:gridCol w="2447364">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gridCol w="2353236">
                  <a:extLst>
                    <a:ext uri="{9D8B030D-6E8A-4147-A177-3AD203B41FA5}">
                      <a16:colId xmlns:a16="http://schemas.microsoft.com/office/drawing/2014/main" val="20002"/>
                    </a:ext>
                  </a:extLst>
                </a:gridCol>
              </a:tblGrid>
              <a:tr h="6096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Moi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nwou</a:t>
                      </a:r>
                      <a:r>
                        <a:rPr kumimoji="0" lang="en-US" sz="2400" b="0" i="0" u="none" strike="noStrike" cap="none" normalizeH="0" baseline="0" dirty="0">
                          <a:ln>
                            <a:noFill/>
                          </a:ln>
                          <a:solidFill>
                            <a:schemeClr val="tx1"/>
                          </a:solidFill>
                          <a:effectLst/>
                          <a:latin typeface="Coptic1" pitchFamily="2" charset="0"/>
                          <a:cs typeface="Arial" charset="0"/>
                        </a:rPr>
                        <a:t> P[</a:t>
                      </a:r>
                      <a:r>
                        <a:rPr kumimoji="0" lang="en-US" sz="2400" b="0" i="0" u="none" strike="noStrike" cap="none" normalizeH="0" baseline="0" dirty="0" err="1">
                          <a:ln>
                            <a:noFill/>
                          </a:ln>
                          <a:solidFill>
                            <a:schemeClr val="tx1"/>
                          </a:solidFill>
                          <a:effectLst/>
                          <a:latin typeface="Coptic1" pitchFamily="2" charset="0"/>
                          <a:cs typeface="Arial" charset="0"/>
                        </a:rPr>
                        <a:t>oic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n~ounai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moi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n~oum~ton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moi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n~ou,~bob</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moi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n~ouh~mot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moi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n~oubo</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yia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moi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n~oucwt</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ria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moi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n~oumetref,w</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e~bol</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nounobi</a:t>
                      </a:r>
                      <a:endParaRPr kumimoji="0" lang="en-CA" sz="36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Toutes les âmes souffrantes ou attachées, Dieu, donne leur pitié, donne leur allègement, donne leur le calme, donne leur grâce, donne leur repos, donne leur de l’aide, donne leur délivrance, donne leur le pardon des péchés.</a:t>
                      </a:r>
                      <a:r>
                        <a:rPr kumimoji="0" lang="en-US" sz="3200" b="0" i="0" u="none" strike="noStrike" cap="none" normalizeH="0" baseline="0" dirty="0">
                          <a:ln>
                            <a:noFill/>
                          </a:ln>
                          <a:solidFill>
                            <a:schemeClr val="tx1"/>
                          </a:solidFill>
                          <a:effectLst/>
                          <a:latin typeface="Arial" charset="0"/>
                          <a:cs typeface="Arial" charset="0"/>
                        </a:rPr>
                        <a:t> </a:t>
                      </a:r>
                      <a:endParaRPr kumimoji="0" lang="fr-CA" sz="32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كل الأنفس المتضايقة أو المقبوض عليها أعطها يا رب رحمة. أعطها راحة.  أعطها برودة.  أعطها نعمة.  أعطها معونة.  أعطها خلاصاً. أعطها غفران خطاياها وآثامها. </a:t>
                      </a:r>
                      <a:endParaRPr kumimoji="0" lang="en-CA"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05238" name="Group 22"/>
          <p:cNvGraphicFramePr>
            <a:graphicFrameLocks noGrp="1"/>
          </p:cNvGraphicFramePr>
          <p:nvPr/>
        </p:nvGraphicFramePr>
        <p:xfrm>
          <a:off x="76200" y="228600"/>
          <a:ext cx="8991600" cy="6689535"/>
        </p:xfrm>
        <a:graphic>
          <a:graphicData uri="http://schemas.openxmlformats.org/drawingml/2006/table">
            <a:tbl>
              <a:tblPr/>
              <a:tblGrid>
                <a:gridCol w="57912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We celebrate in their church: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complete their remembrance: We glorify the Trinity: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by day and by night.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نعيد فى كنيستهما ونكمل تذكارهما. ونمجد الثالوث</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نهارا وليلا. </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Enersai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touekk~l</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cia</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enjwk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m~ouerv~meui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en]</a:t>
                      </a:r>
                      <a:r>
                        <a:rPr kumimoji="0" lang="en-US" sz="3400" b="0" i="0" u="none" strike="noStrike" cap="none" normalizeH="0" baseline="0" dirty="0" err="1">
                          <a:ln>
                            <a:noFill/>
                          </a:ln>
                          <a:solidFill>
                            <a:srgbClr val="FFFF00"/>
                          </a:solidFill>
                          <a:effectLst/>
                          <a:latin typeface="Coptic1" pitchFamily="2" charset="0"/>
                          <a:cs typeface="Arial" charset="0"/>
                        </a:rPr>
                        <a:t>w~ou</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m~pie~hoou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pie~jwrh</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69704" name="Picture 14" descr="images%5cicons%5ccontemporary%5cst%20maximos%20and%20domadios%2ejpg"/>
          <p:cNvPicPr>
            <a:picLocks noChangeAspect="1" noChangeArrowheads="1"/>
          </p:cNvPicPr>
          <p:nvPr/>
        </p:nvPicPr>
        <p:blipFill>
          <a:blip r:embed="rId3" cstate="print">
            <a:lum bright="16000" contrast="26000"/>
          </a:blip>
          <a:srcRect t="14651" b="54945"/>
          <a:stretch>
            <a:fillRect/>
          </a:stretch>
        </p:blipFill>
        <p:spPr bwMode="auto">
          <a:xfrm>
            <a:off x="2667000" y="5181600"/>
            <a:ext cx="1905000" cy="13541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07298" name="Group 34"/>
          <p:cNvGraphicFramePr>
            <a:graphicFrameLocks noGrp="1"/>
          </p:cNvGraphicFramePr>
          <p:nvPr/>
        </p:nvGraphicFramePr>
        <p:xfrm>
          <a:off x="76200" y="228600"/>
          <a:ext cx="8991600" cy="6604191"/>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you, O righteous: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the spirit-bearers: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our saintly Roman fathers: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Maximus</a:t>
                      </a:r>
                      <a:r>
                        <a:rPr kumimoji="0" lang="en-US" sz="2800" b="0" i="0" u="none" strike="noStrike" cap="none" normalizeH="0" baseline="0" dirty="0">
                          <a:ln>
                            <a:noFill/>
                          </a:ln>
                          <a:solidFill>
                            <a:schemeClr val="tx1"/>
                          </a:solidFill>
                          <a:effectLst/>
                          <a:latin typeface="Arial" charset="0"/>
                          <a:cs typeface="Arial" charset="0"/>
                        </a:rPr>
                        <a:t> and </a:t>
                      </a:r>
                      <a:r>
                        <a:rPr kumimoji="0" lang="en-US" sz="2800" b="0" i="0" u="none" strike="noStrike" cap="none" normalizeH="0" baseline="0" dirty="0" err="1">
                          <a:ln>
                            <a:noFill/>
                          </a:ln>
                          <a:solidFill>
                            <a:schemeClr val="tx1"/>
                          </a:solidFill>
                          <a:effectLst/>
                          <a:latin typeface="Arial" charset="0"/>
                          <a:cs typeface="Arial" charset="0"/>
                        </a:rPr>
                        <a:t>Domitius</a:t>
                      </a:r>
                      <a:r>
                        <a:rPr kumimoji="0" lang="en-US" sz="2800" b="0" i="0" u="none" strike="noStrike" cap="none" normalizeH="0" baseline="0" dirty="0">
                          <a:ln>
                            <a:noFill/>
                          </a:ln>
                          <a:solidFill>
                            <a:schemeClr val="tx1"/>
                          </a:solidFill>
                          <a:effectLst/>
                          <a:latin typeface="Arial" charset="0"/>
                          <a:cs typeface="Arial" charset="0"/>
                        </a:rPr>
                        <a: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السلام لكما أيها الصديقان السلام للابسى الروح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السلام لأبوينا القديسين </a:t>
                      </a:r>
                      <a:r>
                        <a:rPr kumimoji="0" lang="ar-SA" sz="2400" b="0" i="0" u="none" strike="noStrike" cap="none" normalizeH="0" baseline="0">
                          <a:ln>
                            <a:noFill/>
                          </a:ln>
                          <a:solidFill>
                            <a:schemeClr val="tx1"/>
                          </a:solidFill>
                          <a:effectLst/>
                          <a:latin typeface="Arial" charset="0"/>
                          <a:cs typeface="Arial" charset="0"/>
                        </a:rPr>
                        <a:t>الروميين مكسيموس ودوماديوس</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&lt;ere </a:t>
                      </a:r>
                      <a:r>
                        <a:rPr kumimoji="0" lang="en-US" sz="3400" b="0" i="0" u="none" strike="noStrike" cap="none" normalizeH="0" baseline="0" dirty="0" err="1">
                          <a:ln>
                            <a:noFill/>
                          </a:ln>
                          <a:solidFill>
                            <a:srgbClr val="FFFF00"/>
                          </a:solidFill>
                          <a:effectLst/>
                          <a:latin typeface="Coptic1" pitchFamily="2" charset="0"/>
                          <a:cs typeface="Arial" charset="0"/>
                        </a:rPr>
                        <a:t>nwten</a:t>
                      </a:r>
                      <a:r>
                        <a:rPr kumimoji="0" lang="en-US" sz="3400" b="0" i="0" u="none" strike="noStrike" cap="none" normalizeH="0" baseline="0" dirty="0">
                          <a:ln>
                            <a:noFill/>
                          </a:ln>
                          <a:solidFill>
                            <a:srgbClr val="FFFF00"/>
                          </a:solidFill>
                          <a:effectLst/>
                          <a:latin typeface="Coptic1" pitchFamily="2" charset="0"/>
                          <a:cs typeface="Arial" charset="0"/>
                        </a:rPr>
                        <a:t> w~ </a:t>
                      </a:r>
                      <a:r>
                        <a:rPr kumimoji="0" lang="en-US" sz="3400" b="0" i="0" u="none" strike="noStrike" cap="none" normalizeH="0" baseline="0" dirty="0" err="1">
                          <a:ln>
                            <a:noFill/>
                          </a:ln>
                          <a:solidFill>
                            <a:srgbClr val="FFFF00"/>
                          </a:solidFill>
                          <a:effectLst/>
                          <a:latin typeface="Coptic1" pitchFamily="2" charset="0"/>
                          <a:cs typeface="Arial" charset="0"/>
                        </a:rPr>
                        <a:t>nidikeoc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,ere </a:t>
                      </a:r>
                      <a:r>
                        <a:rPr kumimoji="0" lang="en-US" sz="3400" b="0" i="0" u="none" strike="noStrike" cap="none" normalizeH="0" baseline="0" dirty="0" err="1">
                          <a:ln>
                            <a:noFill/>
                          </a:ln>
                          <a:solidFill>
                            <a:srgbClr val="FFFF00"/>
                          </a:solidFill>
                          <a:effectLst/>
                          <a:latin typeface="Coptic1" pitchFamily="2" charset="0"/>
                          <a:cs typeface="Arial" charset="0"/>
                        </a:rPr>
                        <a:t>nip~neumatvoroc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,ere </a:t>
                      </a:r>
                      <a:r>
                        <a:rPr kumimoji="0" lang="en-US" sz="3400" b="0" i="0" u="none" strike="noStrike" cap="none" normalizeH="0" baseline="0" dirty="0" err="1">
                          <a:ln>
                            <a:noFill/>
                          </a:ln>
                          <a:solidFill>
                            <a:srgbClr val="FFFF00"/>
                          </a:solidFill>
                          <a:effectLst/>
                          <a:latin typeface="Coptic1" pitchFamily="2" charset="0"/>
                          <a:cs typeface="Arial" charset="0"/>
                        </a:rPr>
                        <a:t>nenio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n~rwmeoc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Maximoc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Dometioc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70728" name="Picture 14" descr="images%5cicons%5ccontemporary%5cst%20maximos%20and%20domadios%2ejpg"/>
          <p:cNvPicPr>
            <a:picLocks noChangeAspect="1" noChangeArrowheads="1"/>
          </p:cNvPicPr>
          <p:nvPr/>
        </p:nvPicPr>
        <p:blipFill>
          <a:blip r:embed="rId3" cstate="print">
            <a:lum bright="16000" contrast="26000"/>
          </a:blip>
          <a:srcRect t="14651" b="54945"/>
          <a:stretch>
            <a:fillRect/>
          </a:stretch>
        </p:blipFill>
        <p:spPr bwMode="auto">
          <a:xfrm>
            <a:off x="228600" y="4495800"/>
            <a:ext cx="1905000" cy="13541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09335" name="Group 23"/>
          <p:cNvGraphicFramePr>
            <a:graphicFrameLocks noGrp="1"/>
          </p:cNvGraphicFramePr>
          <p:nvPr/>
        </p:nvGraphicFramePr>
        <p:xfrm>
          <a:off x="76200" y="228600"/>
          <a:ext cx="8991600" cy="6689535"/>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our saintly Roman fathers: </a:t>
                      </a:r>
                      <a:r>
                        <a:rPr kumimoji="0" lang="en-US" sz="2800" b="0" i="0" u="none" strike="noStrike" cap="none" normalizeH="0" baseline="0" dirty="0" err="1">
                          <a:ln>
                            <a:noFill/>
                          </a:ln>
                          <a:solidFill>
                            <a:schemeClr val="tx1"/>
                          </a:solidFill>
                          <a:effectLst/>
                          <a:latin typeface="Arial" charset="0"/>
                          <a:cs typeface="Arial" charset="0"/>
                        </a:rPr>
                        <a:t>Maximus</a:t>
                      </a:r>
                      <a:r>
                        <a:rPr kumimoji="0" lang="en-US" sz="2800" b="0" i="0" u="none" strike="noStrike" cap="none" normalizeH="0" baseline="0" dirty="0">
                          <a:ln>
                            <a:noFill/>
                          </a:ln>
                          <a:solidFill>
                            <a:schemeClr val="tx1"/>
                          </a:solidFill>
                          <a:effectLst/>
                          <a:latin typeface="Arial" charset="0"/>
                          <a:cs typeface="Arial" charset="0"/>
                        </a:rPr>
                        <a:t> and </a:t>
                      </a:r>
                      <a:r>
                        <a:rPr kumimoji="0" lang="en-US" sz="2800" b="0" i="0" u="none" strike="noStrike" cap="none" normalizeH="0" baseline="0" dirty="0" err="1">
                          <a:ln>
                            <a:noFill/>
                          </a:ln>
                          <a:solidFill>
                            <a:schemeClr val="tx1"/>
                          </a:solidFill>
                          <a:effectLst/>
                          <a:latin typeface="Arial" charset="0"/>
                          <a:cs typeface="Arial" charset="0"/>
                        </a:rPr>
                        <a:t>Domitius</a:t>
                      </a:r>
                      <a:r>
                        <a:rPr kumimoji="0" lang="en-US" sz="28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اطلبا عنا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ياأبوينا القديسين الروميين مكسيموس ودوماديوس ليغفر...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nenio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rwmeoc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Maximoc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Dometioc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71752" name="Picture 14" descr="images%5cicons%5ccontemporary%5cst%20maximos%20and%20domadios%2ejpg"/>
          <p:cNvPicPr>
            <a:picLocks noChangeAspect="1" noChangeArrowheads="1"/>
          </p:cNvPicPr>
          <p:nvPr/>
        </p:nvPicPr>
        <p:blipFill>
          <a:blip r:embed="rId3" cstate="print">
            <a:lum bright="16000" contrast="26000"/>
          </a:blip>
          <a:srcRect t="14651" b="54945"/>
          <a:stretch>
            <a:fillRect/>
          </a:stretch>
        </p:blipFill>
        <p:spPr bwMode="auto">
          <a:xfrm>
            <a:off x="228600" y="4495800"/>
            <a:ext cx="1905000" cy="1354138"/>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11405" name="Group 45"/>
          <p:cNvGraphicFramePr>
            <a:graphicFrameLocks noGrp="1"/>
          </p:cNvGraphicFramePr>
          <p:nvPr/>
        </p:nvGraphicFramePr>
        <p:xfrm>
          <a:off x="76200" y="1066800"/>
          <a:ext cx="8991600" cy="5646039"/>
        </p:xfrm>
        <a:graphic>
          <a:graphicData uri="http://schemas.openxmlformats.org/drawingml/2006/table">
            <a:tbl>
              <a:tblPr/>
              <a:tblGrid>
                <a:gridCol w="50292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Hail to our father Abba Samuel: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great among the saints: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who performed great virtues: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on the mountain of </a:t>
                      </a:r>
                      <a:r>
                        <a:rPr kumimoji="0" lang="en-US" sz="2400" b="0" i="0" u="none" strike="noStrike" cap="none" normalizeH="0" baseline="0" dirty="0" err="1">
                          <a:ln>
                            <a:noFill/>
                          </a:ln>
                          <a:solidFill>
                            <a:schemeClr val="tx1"/>
                          </a:solidFill>
                          <a:effectLst/>
                          <a:latin typeface="Arial" charset="0"/>
                          <a:cs typeface="Arial" charset="0"/>
                        </a:rPr>
                        <a:t>Shiheet</a:t>
                      </a:r>
                      <a:r>
                        <a:rPr kumimoji="0" lang="en-US" sz="2400" b="0" i="0" u="none" strike="noStrike" cap="none" normalizeH="0" baseline="0" dirty="0">
                          <a:ln>
                            <a:noFill/>
                          </a:ln>
                          <a:solidFill>
                            <a:schemeClr val="tx1"/>
                          </a:solidFill>
                          <a:effectLst/>
                          <a:latin typeface="Arial" charset="0"/>
                          <a:cs typeface="Arial" charset="0"/>
                        </a:rPr>
                        <a: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السلام لأبينا أنبا صموئيل العظيم فى القديسين الذى صنع فضائل عظيمة</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فى جبل شيهات.</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&lt;ere </a:t>
                      </a: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Camou</a:t>
                      </a:r>
                      <a:r>
                        <a:rPr kumimoji="0" lang="en-US" sz="3400" b="0" i="0" u="none" strike="noStrike" cap="none" normalizeH="0" baseline="0" dirty="0">
                          <a:ln>
                            <a:noFill/>
                          </a:ln>
                          <a:solidFill>
                            <a:srgbClr val="FFFF00"/>
                          </a:solidFill>
                          <a:effectLst/>
                          <a:latin typeface="Coptic1" pitchFamily="2" charset="0"/>
                          <a:cs typeface="Arial" charset="0"/>
                        </a:rPr>
                        <a:t>/l: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nia~gioc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v/</a:t>
                      </a:r>
                      <a:r>
                        <a:rPr kumimoji="0" lang="en-US" sz="3400" b="0" i="0" u="none" strike="noStrike" cap="none" normalizeH="0" baseline="0" dirty="0" err="1">
                          <a:ln>
                            <a:noFill/>
                          </a:ln>
                          <a:solidFill>
                            <a:srgbClr val="FFFF00"/>
                          </a:solidFill>
                          <a:effectLst/>
                          <a:latin typeface="Coptic1" pitchFamily="2" charset="0"/>
                          <a:cs typeface="Arial" charset="0"/>
                        </a:rPr>
                        <a:t>etafi~ri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n~hannis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n~a~ret</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p~twou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Sih</a:t>
                      </a:r>
                      <a:r>
                        <a:rPr kumimoji="0" lang="en-US" sz="3400" b="0" i="0" u="none" strike="noStrike" cap="none" normalizeH="0" baseline="0" dirty="0">
                          <a:ln>
                            <a:noFill/>
                          </a:ln>
                          <a:solidFill>
                            <a:srgbClr val="FFFF00"/>
                          </a:solidFill>
                          <a:effectLst/>
                          <a:latin typeface="Coptic1" pitchFamily="2" charset="0"/>
                          <a:cs typeface="Arial" charset="0"/>
                        </a:rPr>
                        <a:t>/t.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323975">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711390" name="Group 30"/>
          <p:cNvGraphicFramePr>
            <a:graphicFrameLocks noGrp="1"/>
          </p:cNvGraphicFramePr>
          <p:nvPr/>
        </p:nvGraphicFramePr>
        <p:xfrm>
          <a:off x="0" y="76200"/>
          <a:ext cx="9067800" cy="829056"/>
        </p:xfrm>
        <a:graphic>
          <a:graphicData uri="http://schemas.openxmlformats.org/drawingml/2006/table">
            <a:tbl>
              <a:tblPr/>
              <a:tblGrid>
                <a:gridCol w="48768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1" i="0" u="none" strike="noStrike" cap="none" normalizeH="0" baseline="0">
                          <a:ln>
                            <a:noFill/>
                          </a:ln>
                          <a:solidFill>
                            <a:schemeClr val="tx1"/>
                          </a:solidFill>
                          <a:effectLst/>
                          <a:latin typeface="Arial" charset="0"/>
                          <a:cs typeface="Arial" charset="0"/>
                        </a:rPr>
                        <a:t>DOXOLOGY FOR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1" i="0" u="none" strike="noStrike" cap="none" normalizeH="0" baseline="0">
                          <a:ln>
                            <a:noFill/>
                          </a:ln>
                          <a:solidFill>
                            <a:schemeClr val="tx1"/>
                          </a:solidFill>
                          <a:effectLst/>
                          <a:latin typeface="Arial" charset="0"/>
                          <a:cs typeface="Arial" charset="0"/>
                        </a:rPr>
                        <a:t>SAINT SAMUEL THE CONFESSOR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en-US" sz="2400" b="1" i="0" u="none" strike="noStrike" cap="none" normalizeH="0" baseline="0">
                          <a:ln>
                            <a:noFill/>
                          </a:ln>
                          <a:solidFill>
                            <a:schemeClr val="tx1"/>
                          </a:solidFill>
                          <a:effectLst/>
                          <a:latin typeface="Arial" charset="0"/>
                          <a:cs typeface="Arial" charset="0"/>
                        </a:rPr>
                        <a:t> </a:t>
                      </a:r>
                      <a:r>
                        <a:rPr kumimoji="0" lang="ar-SA" sz="2400" b="1" i="0" u="none" strike="noStrike" cap="none" normalizeH="0" baseline="0">
                          <a:ln>
                            <a:noFill/>
                          </a:ln>
                          <a:solidFill>
                            <a:schemeClr val="tx1"/>
                          </a:solidFill>
                          <a:effectLst/>
                          <a:latin typeface="Arial" charset="0"/>
                          <a:cs typeface="Arial" charset="0"/>
                        </a:rPr>
                        <a:t>أنبا صموئيل ال</a:t>
                      </a:r>
                      <a:r>
                        <a:rPr kumimoji="0" lang="ar-EG" sz="2400" b="1" i="0" u="none" strike="noStrike" cap="none" normalizeH="0" baseline="0">
                          <a:ln>
                            <a:noFill/>
                          </a:ln>
                          <a:solidFill>
                            <a:schemeClr val="tx1"/>
                          </a:solidFill>
                          <a:effectLst/>
                          <a:latin typeface="Arial" charset="0"/>
                          <a:cs typeface="Arial" charset="0"/>
                        </a:rPr>
                        <a:t>معترف</a:t>
                      </a:r>
                      <a:r>
                        <a:rPr kumimoji="0" lang="ar-SA" sz="2400" b="1" i="0" u="none" strike="noStrike" cap="none" normalizeH="0" baseline="0">
                          <a:ln>
                            <a:noFill/>
                          </a:ln>
                          <a:solidFill>
                            <a:schemeClr val="tx1"/>
                          </a:solidFill>
                          <a:effectLst/>
                          <a:latin typeface="Arial" charset="0"/>
                          <a:cs typeface="Arial" charset="0"/>
                        </a:rPr>
                        <a:t> </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672786" name="Picture 43" descr="Archangel Michael (60)"/>
          <p:cNvPicPr>
            <a:picLocks noChangeAspect="1" noChangeArrowheads="1"/>
          </p:cNvPicPr>
          <p:nvPr/>
        </p:nvPicPr>
        <p:blipFill>
          <a:blip r:embed="rId3" cstate="print">
            <a:lum bright="30000" contrast="50000"/>
          </a:blip>
          <a:srcRect l="11745" t="12016" r="11745" b="42056"/>
          <a:stretch>
            <a:fillRect/>
          </a:stretch>
        </p:blipFill>
        <p:spPr bwMode="auto">
          <a:xfrm>
            <a:off x="381000" y="4724400"/>
            <a:ext cx="1541463" cy="1811338"/>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13436" name="Group 28"/>
          <p:cNvGraphicFramePr>
            <a:graphicFrameLocks noGrp="1"/>
          </p:cNvGraphicFramePr>
          <p:nvPr/>
        </p:nvGraphicFramePr>
        <p:xfrm>
          <a:off x="76200" y="228600"/>
          <a:ext cx="8991600" cy="6689535"/>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our father Abba Samuel: who tore the Tome of Leo:</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confirmed his brothers:</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in the Orthodox faith.</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السلام لأبينا أنبا صموئيل الذى مزق طومس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وثبت اخوته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فى الايمان الأرثوذكسى.</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&lt;ere </a:t>
                      </a: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Camou</a:t>
                      </a:r>
                      <a:r>
                        <a:rPr kumimoji="0" lang="en-US" sz="3400" b="0" i="0" u="none" strike="noStrike" cap="none" normalizeH="0" baseline="0" dirty="0">
                          <a:ln>
                            <a:noFill/>
                          </a:ln>
                          <a:solidFill>
                            <a:srgbClr val="FFFF00"/>
                          </a:solidFill>
                          <a:effectLst/>
                          <a:latin typeface="Coptic1" pitchFamily="2" charset="0"/>
                          <a:cs typeface="Arial" charset="0"/>
                        </a:rPr>
                        <a:t>/l: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v/</a:t>
                      </a:r>
                      <a:r>
                        <a:rPr kumimoji="0" lang="en-US" sz="3400" b="0" i="0" u="none" strike="noStrike" cap="none" normalizeH="0" baseline="0" dirty="0" err="1">
                          <a:ln>
                            <a:noFill/>
                          </a:ln>
                          <a:solidFill>
                            <a:srgbClr val="FFFF00"/>
                          </a:solidFill>
                          <a:effectLst/>
                          <a:latin typeface="Coptic1" pitchFamily="2" charset="0"/>
                          <a:cs typeface="Arial" charset="0"/>
                        </a:rPr>
                        <a:t>etafvwq</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m~p~tomoc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n~Lewn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aftajro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n~nefc~n</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pinah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n~oryodoxoc</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73800" name="Picture 22" descr="Archangel Michael (60)"/>
          <p:cNvPicPr>
            <a:picLocks noChangeAspect="1" noChangeArrowheads="1"/>
          </p:cNvPicPr>
          <p:nvPr/>
        </p:nvPicPr>
        <p:blipFill>
          <a:blip r:embed="rId3" cstate="print">
            <a:lum bright="30000" contrast="50000"/>
          </a:blip>
          <a:srcRect l="11745" t="12016" r="11745" b="42056"/>
          <a:stretch>
            <a:fillRect/>
          </a:stretch>
        </p:blipFill>
        <p:spPr bwMode="auto">
          <a:xfrm>
            <a:off x="533400" y="4648200"/>
            <a:ext cx="1541463" cy="18113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15489" name="Group 33"/>
          <p:cNvGraphicFramePr>
            <a:graphicFrameLocks noGrp="1"/>
          </p:cNvGraphicFramePr>
          <p:nvPr/>
        </p:nvGraphicFramePr>
        <p:xfrm>
          <a:off x="76200" y="228600"/>
          <a:ext cx="8991600" cy="6750495"/>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21336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Wherefore the impious one: </a:t>
                      </a:r>
                      <a:r>
                        <a:rPr kumimoji="0" lang="en-US" sz="2800" b="0" i="0" u="none" strike="noStrike" cap="none" normalizeH="0" baseline="0" dirty="0" err="1">
                          <a:ln>
                            <a:noFill/>
                          </a:ln>
                          <a:solidFill>
                            <a:schemeClr val="tx1"/>
                          </a:solidFill>
                          <a:effectLst/>
                          <a:latin typeface="Arial" charset="0"/>
                          <a:cs typeface="Arial" charset="0"/>
                        </a:rPr>
                        <a:t>Macius</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Atrianus</a:t>
                      </a:r>
                      <a:r>
                        <a:rPr kumimoji="0" lang="en-US" sz="2800" b="0" i="0" u="none" strike="noStrike" cap="none" normalizeH="0" baseline="0" dirty="0">
                          <a:ln>
                            <a:noFill/>
                          </a:ln>
                          <a:solidFill>
                            <a:schemeClr val="tx1"/>
                          </a:solidFill>
                          <a:effectLst/>
                          <a:latin typeface="Arial" charset="0"/>
                          <a:cs typeface="Arial" charset="0"/>
                        </a:rPr>
                        <a:t> sought him: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100" b="0" i="0" u="none" strike="noStrike" cap="none" normalizeH="0" baseline="0" dirty="0">
                          <a:ln>
                            <a:noFill/>
                          </a:ln>
                          <a:solidFill>
                            <a:schemeClr val="tx1"/>
                          </a:solidFill>
                          <a:effectLst/>
                          <a:latin typeface="Arial" charset="0"/>
                          <a:cs typeface="Arial" charset="0"/>
                        </a:rPr>
                        <a:t>and he sent him to the mountain of </a:t>
                      </a:r>
                      <a:r>
                        <a:rPr kumimoji="0" lang="en-US" sz="2100" b="0" i="0" u="none" strike="noStrike" cap="none" normalizeH="0" baseline="0" dirty="0" err="1">
                          <a:ln>
                            <a:noFill/>
                          </a:ln>
                          <a:solidFill>
                            <a:schemeClr val="tx1"/>
                          </a:solidFill>
                          <a:effectLst/>
                          <a:latin typeface="Arial" charset="0"/>
                          <a:cs typeface="Arial" charset="0"/>
                        </a:rPr>
                        <a:t>Kalamon</a:t>
                      </a:r>
                      <a:r>
                        <a:rPr kumimoji="0" lang="en-US" sz="2100" b="0" i="0" u="none" strike="noStrike" cap="none" normalizeH="0" baseline="0" dirty="0">
                          <a:ln>
                            <a:noFill/>
                          </a:ln>
                          <a:solidFill>
                            <a:schemeClr val="tx1"/>
                          </a:solidFill>
                          <a:effectLst/>
                          <a:latin typeface="Arial" charset="0"/>
                          <a:cs typeface="Arial" charset="0"/>
                        </a:rPr>
                        <a:t>:</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with four chosen monks.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لأجل هذا طارده ماكيس اتريانوس المنافق.</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فأتى الى جبل القلمونى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مع أربعة رهبان مختارين. </a:t>
                      </a:r>
                      <a:endParaRPr kumimoji="0" lang="en-US" sz="30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Eybe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af</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oji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n~cwf</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Makic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Atrianoc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pia~ceb</a:t>
                      </a:r>
                      <a:r>
                        <a:rPr kumimoji="0" lang="en-US" sz="3400" b="0" i="0" u="none" strike="noStrike" cap="none" normalizeH="0" baseline="0" dirty="0">
                          <a:ln>
                            <a:noFill/>
                          </a:ln>
                          <a:solidFill>
                            <a:srgbClr val="FFFF00"/>
                          </a:solidFill>
                          <a:effectLst/>
                          <a:latin typeface="Coptic1" pitchFamily="2" charset="0"/>
                          <a:cs typeface="Arial" charset="0"/>
                        </a:rPr>
                        <a: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afi</a:t>
                      </a:r>
                      <a:r>
                        <a:rPr kumimoji="0" lang="en-US" sz="3400" b="0" i="0" u="none" strike="noStrike" cap="none" normalizeH="0" baseline="0" dirty="0">
                          <a:ln>
                            <a:noFill/>
                          </a:ln>
                          <a:solidFill>
                            <a:srgbClr val="FFFF00"/>
                          </a:solidFill>
                          <a:effectLst/>
                          <a:latin typeface="Coptic1" pitchFamily="2" charset="0"/>
                          <a:cs typeface="Arial" charset="0"/>
                        </a:rPr>
                        <a:t>~ ha </a:t>
                      </a:r>
                      <a:r>
                        <a:rPr kumimoji="0" lang="en-US" sz="3400" b="0" i="0" u="none" strike="noStrike" cap="none" normalizeH="0" baseline="0" dirty="0" err="1">
                          <a:ln>
                            <a:noFill/>
                          </a:ln>
                          <a:solidFill>
                            <a:srgbClr val="FFFF00"/>
                          </a:solidFill>
                          <a:effectLst/>
                          <a:latin typeface="Coptic1" pitchFamily="2" charset="0"/>
                          <a:cs typeface="Arial" charset="0"/>
                        </a:rPr>
                        <a:t>p~twou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n~Kalamon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f~tou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n~cwtp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m~mona,oc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74824" name="Picture 14" descr="Archangel Michael (60)"/>
          <p:cNvPicPr>
            <a:picLocks noChangeAspect="1" noChangeArrowheads="1"/>
          </p:cNvPicPr>
          <p:nvPr/>
        </p:nvPicPr>
        <p:blipFill>
          <a:blip r:embed="rId3" cstate="print">
            <a:lum bright="30000" contrast="50000"/>
          </a:blip>
          <a:srcRect l="11745" t="12016" r="11745" b="42056"/>
          <a:stretch>
            <a:fillRect/>
          </a:stretch>
        </p:blipFill>
        <p:spPr bwMode="auto">
          <a:xfrm>
            <a:off x="533400" y="4648200"/>
            <a:ext cx="1541463" cy="18113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17531" name="Group 27"/>
          <p:cNvGraphicFramePr>
            <a:graphicFrameLocks noGrp="1"/>
          </p:cNvGraphicFramePr>
          <p:nvPr/>
        </p:nvGraphicFramePr>
        <p:xfrm>
          <a:off x="76200" y="228600"/>
          <a:ext cx="8991600" cy="6683439"/>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21336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Abba Samuel the Confessor: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was very patient: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through the pains of suffering: </a:t>
                      </a:r>
                      <a:r>
                        <a:rPr kumimoji="0" lang="en-US" sz="2400" b="0" i="0" u="none" strike="noStrike" cap="none" normalizeH="0" baseline="0" dirty="0">
                          <a:ln>
                            <a:noFill/>
                          </a:ln>
                          <a:solidFill>
                            <a:schemeClr val="tx1"/>
                          </a:solidFill>
                          <a:effectLst/>
                          <a:latin typeface="Arial" charset="0"/>
                          <a:cs typeface="Arial" charset="0"/>
                        </a:rPr>
                        <a:t>and the captivity of the barbarians.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أنبا صموئيل المعترف</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قد صبر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على أتعاب الاضطهاد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وسبى البربر.</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Abba </a:t>
                      </a:r>
                      <a:r>
                        <a:rPr kumimoji="0" lang="en-US" sz="3400" b="0" i="0" u="none" strike="noStrike" cap="none" normalizeH="0" baseline="0" dirty="0" err="1">
                          <a:ln>
                            <a:noFill/>
                          </a:ln>
                          <a:solidFill>
                            <a:srgbClr val="FFFF00"/>
                          </a:solidFill>
                          <a:effectLst/>
                          <a:latin typeface="Coptic1" pitchFamily="2" charset="0"/>
                          <a:cs typeface="Arial" charset="0"/>
                        </a:rPr>
                        <a:t>Camou</a:t>
                      </a:r>
                      <a:r>
                        <a:rPr kumimoji="0" lang="en-US" sz="3400" b="0" i="0" u="none" strike="noStrike" cap="none" normalizeH="0" baseline="0" dirty="0">
                          <a:ln>
                            <a:noFill/>
                          </a:ln>
                          <a:solidFill>
                            <a:srgbClr val="FFFF00"/>
                          </a:solidFill>
                          <a:effectLst/>
                          <a:latin typeface="Coptic1" pitchFamily="2" charset="0"/>
                          <a:cs typeface="Arial" charset="0"/>
                        </a:rPr>
                        <a:t>/l </a:t>
                      </a:r>
                      <a:r>
                        <a:rPr kumimoji="0" lang="en-US" sz="3400" b="0" i="0" u="none" strike="noStrike" cap="none" normalizeH="0" baseline="0" dirty="0" err="1">
                          <a:ln>
                            <a:noFill/>
                          </a:ln>
                          <a:solidFill>
                            <a:srgbClr val="FFFF00"/>
                          </a:solidFill>
                          <a:effectLst/>
                          <a:latin typeface="Coptic1" pitchFamily="2" charset="0"/>
                          <a:cs typeface="Arial" charset="0"/>
                        </a:rPr>
                        <a:t>pio~mologit</a:t>
                      </a:r>
                      <a:r>
                        <a:rPr kumimoji="0" lang="en-US" sz="34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n~yof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aferhupomonin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niqici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pidiwgmoc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e,malwcia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nibarbaroc</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75848" name="Picture 14" descr="Archangel Michael (60)"/>
          <p:cNvPicPr>
            <a:picLocks noChangeAspect="1" noChangeArrowheads="1"/>
          </p:cNvPicPr>
          <p:nvPr/>
        </p:nvPicPr>
        <p:blipFill>
          <a:blip r:embed="rId3" cstate="print">
            <a:lum bright="30000" contrast="50000"/>
          </a:blip>
          <a:srcRect l="11745" t="12016" r="11745" b="42056"/>
          <a:stretch>
            <a:fillRect/>
          </a:stretch>
        </p:blipFill>
        <p:spPr bwMode="auto">
          <a:xfrm>
            <a:off x="533400" y="4648200"/>
            <a:ext cx="1541463" cy="18113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19584" name="Group 32"/>
          <p:cNvGraphicFramePr>
            <a:graphicFrameLocks noGrp="1"/>
          </p:cNvGraphicFramePr>
          <p:nvPr/>
        </p:nvGraphicFramePr>
        <p:xfrm>
          <a:off x="76200" y="228600"/>
          <a:ext cx="8991600" cy="6689535"/>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our father Abba Samuel: </a:t>
                      </a:r>
                      <a:r>
                        <a:rPr kumimoji="0" lang="en-US" sz="2300" b="0" i="0" u="none" strike="noStrike" cap="none" normalizeH="0" baseline="0" dirty="0">
                          <a:ln>
                            <a:noFill/>
                          </a:ln>
                          <a:solidFill>
                            <a:schemeClr val="tx1"/>
                          </a:solidFill>
                          <a:effectLst/>
                          <a:latin typeface="Arial" charset="0"/>
                          <a:cs typeface="Arial" charset="0"/>
                        </a:rPr>
                        <a:t>who performed wonders and miracles: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he healed the sick: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in the monastery and the city of the barbarians.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السلام لأبينا أنبا صموئيل الذى صنع آيات وعجائب وشفى المرضى</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فى الدير ومدينة البربر.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&lt;ere </a:t>
                      </a: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Camou</a:t>
                      </a:r>
                      <a:r>
                        <a:rPr kumimoji="0" lang="en-US" sz="3400" b="0" i="0" u="none" strike="noStrike" cap="none" normalizeH="0" baseline="0" dirty="0">
                          <a:ln>
                            <a:noFill/>
                          </a:ln>
                          <a:solidFill>
                            <a:srgbClr val="FFFF00"/>
                          </a:solidFill>
                          <a:effectLst/>
                          <a:latin typeface="Coptic1" pitchFamily="2" charset="0"/>
                          <a:cs typeface="Arial" charset="0"/>
                        </a:rPr>
                        <a:t>/l: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v/</a:t>
                      </a:r>
                      <a:r>
                        <a:rPr kumimoji="0" lang="en-US" sz="3400" b="0" i="0" u="none" strike="noStrike" cap="none" normalizeH="0" baseline="0" dirty="0" err="1">
                          <a:ln>
                            <a:noFill/>
                          </a:ln>
                          <a:solidFill>
                            <a:srgbClr val="FFFF00"/>
                          </a:solidFill>
                          <a:effectLst/>
                          <a:latin typeface="Coptic1" pitchFamily="2" charset="0"/>
                          <a:cs typeface="Arial" charset="0"/>
                        </a:rPr>
                        <a:t>etafi~ri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n~hanm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hans~v</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aftal</a:t>
                      </a:r>
                      <a:r>
                        <a:rPr kumimoji="0" lang="en-US" sz="3400" b="0" i="0" u="none" strike="noStrike" cap="none" normalizeH="0" baseline="0" dirty="0">
                          <a:ln>
                            <a:noFill/>
                          </a:ln>
                          <a:solidFill>
                            <a:srgbClr val="FFFF00"/>
                          </a:solidFill>
                          <a:effectLst/>
                          <a:latin typeface="Coptic1" pitchFamily="2" charset="0"/>
                          <a:cs typeface="Arial" charset="0"/>
                        </a:rPr>
                        <a:t>[o </a:t>
                      </a:r>
                      <a:r>
                        <a:rPr kumimoji="0" lang="en-US" sz="3400" b="0" i="0" u="none" strike="noStrike" cap="none" normalizeH="0" baseline="0" dirty="0" err="1">
                          <a:ln>
                            <a:noFill/>
                          </a:ln>
                          <a:solidFill>
                            <a:srgbClr val="FFFF00"/>
                          </a:solidFill>
                          <a:effectLst/>
                          <a:latin typeface="Coptic1" pitchFamily="2" charset="0"/>
                          <a:cs typeface="Arial" charset="0"/>
                        </a:rPr>
                        <a:t>n~n</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etswni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pimonact</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rion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y~baki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n~nibarbaroc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76872" name="Picture 14" descr="Archangel Michael (60)"/>
          <p:cNvPicPr>
            <a:picLocks noChangeAspect="1" noChangeArrowheads="1"/>
          </p:cNvPicPr>
          <p:nvPr/>
        </p:nvPicPr>
        <p:blipFill>
          <a:blip r:embed="rId3" cstate="print">
            <a:lum bright="30000" contrast="50000"/>
          </a:blip>
          <a:srcRect l="11745" t="12016" r="11745" b="42056"/>
          <a:stretch>
            <a:fillRect/>
          </a:stretch>
        </p:blipFill>
        <p:spPr bwMode="auto">
          <a:xfrm>
            <a:off x="533400" y="4648200"/>
            <a:ext cx="1541463" cy="18113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21627" name="Group 27"/>
          <p:cNvGraphicFramePr>
            <a:graphicFrameLocks noGrp="1"/>
          </p:cNvGraphicFramePr>
          <p:nvPr/>
        </p:nvGraphicFramePr>
        <p:xfrm>
          <a:off x="76200" y="228600"/>
          <a:ext cx="8991600" cy="6591999"/>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our father Abba Samuel: who became a merciful father: and a good teacher: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to his children, the monks.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السلام لأبينا أنبا صموئيل الذى صار أبا رحوما ومعلما صالحا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لأبنائه الرهبان.</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&lt;ere </a:t>
                      </a: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Camou</a:t>
                      </a:r>
                      <a:r>
                        <a:rPr kumimoji="0" lang="en-US" sz="3400" b="0" i="0" u="none" strike="noStrike" cap="none" normalizeH="0" baseline="0" dirty="0">
                          <a:ln>
                            <a:noFill/>
                          </a:ln>
                          <a:solidFill>
                            <a:srgbClr val="FFFF00"/>
                          </a:solidFill>
                          <a:effectLst/>
                          <a:latin typeface="Coptic1" pitchFamily="2" charset="0"/>
                          <a:cs typeface="Arial" charset="0"/>
                        </a:rPr>
                        <a:t>/l: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v/</a:t>
                      </a:r>
                      <a:r>
                        <a:rPr kumimoji="0" lang="en-US" sz="3400" b="0" i="0" u="none" strike="noStrike" cap="none" normalizeH="0" baseline="0" dirty="0" err="1">
                          <a:ln>
                            <a:noFill/>
                          </a:ln>
                          <a:solidFill>
                            <a:srgbClr val="FFFF00"/>
                          </a:solidFill>
                          <a:effectLst/>
                          <a:latin typeface="Coptic1" pitchFamily="2" charset="0"/>
                          <a:cs typeface="Arial" charset="0"/>
                        </a:rPr>
                        <a:t>e~tafswpi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n~na</a:t>
                      </a:r>
                      <a:r>
                        <a:rPr kumimoji="0" lang="en-US" sz="3400" b="0" i="0" u="none" strike="noStrike" cap="none" normalizeH="0" baseline="0" dirty="0">
                          <a:ln>
                            <a:noFill/>
                          </a:ln>
                          <a:solidFill>
                            <a:srgbClr val="FFFF00"/>
                          </a:solidFill>
                          <a:effectLst/>
                          <a:latin typeface="Coptic1" pitchFamily="2" charset="0"/>
                          <a:cs typeface="Arial" charset="0"/>
                        </a:rPr>
                        <a:t>/t: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ouref</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c~bw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n~a~gayoc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n~nefs</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m~mona,oc</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77896" name="Picture 14" descr="Archangel Michael (60)"/>
          <p:cNvPicPr>
            <a:picLocks noChangeAspect="1" noChangeArrowheads="1"/>
          </p:cNvPicPr>
          <p:nvPr/>
        </p:nvPicPr>
        <p:blipFill>
          <a:blip r:embed="rId3" cstate="print">
            <a:lum bright="30000" contrast="50000"/>
          </a:blip>
          <a:srcRect l="11745" t="12016" r="11745" b="42056"/>
          <a:stretch>
            <a:fillRect/>
          </a:stretch>
        </p:blipFill>
        <p:spPr bwMode="auto">
          <a:xfrm>
            <a:off x="533400" y="4648200"/>
            <a:ext cx="1541463" cy="18113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23671" name="Group 23"/>
          <p:cNvGraphicFramePr>
            <a:graphicFrameLocks noGrp="1"/>
          </p:cNvGraphicFramePr>
          <p:nvPr/>
        </p:nvGraphicFramePr>
        <p:xfrm>
          <a:off x="76200" y="228600"/>
          <a:ext cx="8991600" cy="6427407"/>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our father Abba Samuel: who became exceedingly great: in heaven and on earth: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before God and men.</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السلام لأبينا أنبا صموئيل الذى صار عظيما جدا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فى السماء وعلى الأرض عند الله والناس.</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&lt;ere </a:t>
                      </a: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Camou</a:t>
                      </a:r>
                      <a:r>
                        <a:rPr kumimoji="0" lang="en-US" sz="3400" b="0" i="0" u="none" strike="noStrike" cap="none" normalizeH="0" baseline="0" dirty="0">
                          <a:ln>
                            <a:noFill/>
                          </a:ln>
                          <a:solidFill>
                            <a:srgbClr val="FFFF00"/>
                          </a:solidFill>
                          <a:effectLst/>
                          <a:latin typeface="Coptic1" pitchFamily="2" charset="0"/>
                          <a:cs typeface="Arial" charset="0"/>
                        </a:rPr>
                        <a:t>/l: v/</a:t>
                      </a:r>
                      <a:r>
                        <a:rPr kumimoji="0" lang="en-US" sz="3400" b="0" i="0" u="none" strike="noStrike" cap="none" normalizeH="0" baseline="0" dirty="0" err="1">
                          <a:ln>
                            <a:noFill/>
                          </a:ln>
                          <a:solidFill>
                            <a:srgbClr val="FFFF00"/>
                          </a:solidFill>
                          <a:effectLst/>
                          <a:latin typeface="Coptic1" pitchFamily="2" charset="0"/>
                          <a:cs typeface="Arial" charset="0"/>
                        </a:rPr>
                        <a:t>e~tafernis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e~masw</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t~ve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hijen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pikahi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qaten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V~nou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nirwmi</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78920" name="Picture 14" descr="Archangel Michael (60)"/>
          <p:cNvPicPr>
            <a:picLocks noChangeAspect="1" noChangeArrowheads="1"/>
          </p:cNvPicPr>
          <p:nvPr/>
        </p:nvPicPr>
        <p:blipFill>
          <a:blip r:embed="rId3" cstate="print">
            <a:lum bright="30000" contrast="50000"/>
          </a:blip>
          <a:srcRect l="11745" t="12016" r="11745" b="42056"/>
          <a:stretch>
            <a:fillRect/>
          </a:stretch>
        </p:blipFill>
        <p:spPr bwMode="auto">
          <a:xfrm>
            <a:off x="533400" y="4648200"/>
            <a:ext cx="1541463" cy="1811338"/>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16022" name="Group 22"/>
          <p:cNvGraphicFramePr>
            <a:graphicFrameLocks noGrp="1"/>
          </p:cNvGraphicFramePr>
          <p:nvPr>
            <p:ph/>
            <p:extLst>
              <p:ext uri="{D42A27DB-BD31-4B8C-83A1-F6EECF244321}">
                <p14:modId xmlns:p14="http://schemas.microsoft.com/office/powerpoint/2010/main" val="3225871491"/>
              </p:ext>
            </p:extLst>
          </p:nvPr>
        </p:nvGraphicFramePr>
        <p:xfrm>
          <a:off x="381000" y="152400"/>
          <a:ext cx="8382000" cy="6589776"/>
        </p:xfrm>
        <a:graphic>
          <a:graphicData uri="http://schemas.openxmlformats.org/drawingml/2006/table">
            <a:tbl>
              <a:tblPr/>
              <a:tblGrid>
                <a:gridCol w="2555488">
                  <a:extLst>
                    <a:ext uri="{9D8B030D-6E8A-4147-A177-3AD203B41FA5}">
                      <a16:colId xmlns:a16="http://schemas.microsoft.com/office/drawing/2014/main" val="20000"/>
                    </a:ext>
                  </a:extLst>
                </a:gridCol>
                <a:gridCol w="3235712">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tblGrid>
              <a:tr h="5410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Coptic1" pitchFamily="2" charset="0"/>
                          <a:cs typeface="Arial" charset="0"/>
                        </a:rPr>
                        <a:t>Anon de hwn P[oic niswni n~te nen</a:t>
                      </a:r>
                      <a:r>
                        <a:rPr kumimoji="0" lang="en-US" sz="2400" b="0" i="0" u="none" strike="noStrike" cap="none" normalizeH="0" baseline="0">
                          <a:ln>
                            <a:noFill/>
                          </a:ln>
                          <a:solidFill>
                            <a:schemeClr val="tx1"/>
                          </a:solidFill>
                          <a:effectLst/>
                          <a:latin typeface="Coptic1" pitchFamily="2" charset="0"/>
                          <a:cs typeface="Arial" charset="0"/>
                          <a:sym typeface="Symbol" pitchFamily="18" charset="2"/>
                        </a:rPr>
                        <a:t></a:t>
                      </a:r>
                      <a:r>
                        <a:rPr kumimoji="0" lang="en-US" sz="2400" b="0" i="0" u="none" strike="noStrike" cap="none" normalizeH="0" baseline="0">
                          <a:ln>
                            <a:noFill/>
                          </a:ln>
                          <a:solidFill>
                            <a:schemeClr val="tx1"/>
                          </a:solidFill>
                          <a:effectLst/>
                          <a:latin typeface="Coptic1" pitchFamily="2" charset="0"/>
                          <a:cs typeface="Arial" charset="0"/>
                        </a:rPr>
                        <a:t>u,/ matal[wou: ouoh na nenkecwma a~rivaqri erwou. Pic/ini m~m/i n~te nen</a:t>
                      </a:r>
                      <a:r>
                        <a:rPr kumimoji="0" lang="en-US" sz="2400" b="0" i="0" u="none" strike="noStrike" cap="none" normalizeH="0" baseline="0">
                          <a:ln>
                            <a:noFill/>
                          </a:ln>
                          <a:solidFill>
                            <a:schemeClr val="tx1"/>
                          </a:solidFill>
                          <a:effectLst/>
                          <a:latin typeface="Coptic1" pitchFamily="2" charset="0"/>
                          <a:cs typeface="Arial" charset="0"/>
                          <a:sym typeface="Symbol" pitchFamily="18" charset="2"/>
                        </a:rPr>
                        <a:t></a:t>
                      </a:r>
                      <a:r>
                        <a:rPr kumimoji="0" lang="en-US" sz="2400" b="0" i="0" u="none" strike="noStrike" cap="none" normalizeH="0" baseline="0">
                          <a:ln>
                            <a:noFill/>
                          </a:ln>
                          <a:solidFill>
                            <a:schemeClr val="tx1"/>
                          </a:solidFill>
                          <a:effectLst/>
                          <a:latin typeface="Coptic1" pitchFamily="2" charset="0"/>
                          <a:cs typeface="Arial" charset="0"/>
                        </a:rPr>
                        <a:t>u,/ </a:t>
                      </a:r>
                      <a:br>
                        <a:rPr kumimoji="0" lang="en-US" sz="2400" b="0" i="0" u="none" strike="noStrike" cap="none" normalizeH="0" baseline="0">
                          <a:ln>
                            <a:noFill/>
                          </a:ln>
                          <a:solidFill>
                            <a:schemeClr val="tx1"/>
                          </a:solidFill>
                          <a:effectLst/>
                          <a:latin typeface="Coptic1" pitchFamily="2" charset="0"/>
                          <a:cs typeface="Arial" charset="0"/>
                        </a:rPr>
                      </a:br>
                      <a:r>
                        <a:rPr kumimoji="0" lang="en-US" sz="2400" b="0" i="0" u="none" strike="noStrike" cap="none" normalizeH="0" baseline="0">
                          <a:ln>
                            <a:noFill/>
                          </a:ln>
                          <a:solidFill>
                            <a:schemeClr val="tx1"/>
                          </a:solidFill>
                          <a:effectLst/>
                          <a:latin typeface="Coptic1" pitchFamily="2" charset="0"/>
                          <a:cs typeface="Arial" charset="0"/>
                        </a:rPr>
                        <a:t>nem nencwma: pie~pickopoc n~te carx niben: </a:t>
                      </a:r>
                      <a:br>
                        <a:rPr kumimoji="0" lang="en-US" sz="2400" b="0" i="0" u="none" strike="noStrike" cap="none" normalizeH="0" baseline="0">
                          <a:ln>
                            <a:noFill/>
                          </a:ln>
                          <a:solidFill>
                            <a:schemeClr val="tx1"/>
                          </a:solidFill>
                          <a:effectLst/>
                          <a:latin typeface="Coptic1" pitchFamily="2" charset="0"/>
                          <a:cs typeface="Arial" charset="0"/>
                        </a:rPr>
                      </a:br>
                      <a:r>
                        <a:rPr kumimoji="0" lang="en-US" sz="2400" b="0" i="0" u="none" strike="noStrike" cap="none" normalizeH="0" baseline="0">
                          <a:ln>
                            <a:noFill/>
                          </a:ln>
                          <a:solidFill>
                            <a:schemeClr val="tx1"/>
                          </a:solidFill>
                          <a:effectLst/>
                          <a:latin typeface="Coptic1" pitchFamily="2" charset="0"/>
                          <a:cs typeface="Arial" charset="0"/>
                        </a:rPr>
                        <a:t>jempensini qen pekoujai</a:t>
                      </a:r>
                      <a:r>
                        <a:rPr kumimoji="0" lang="fr-FR" sz="2400" b="0" i="0" u="none" strike="noStrike" cap="none" normalizeH="0" baseline="0">
                          <a:ln>
                            <a:noFill/>
                          </a:ln>
                          <a:solidFill>
                            <a:schemeClr val="tx1"/>
                          </a:solidFill>
                          <a:effectLst/>
                          <a:latin typeface="Arial" charset="0"/>
                          <a:cs typeface="Arial" charset="0"/>
                        </a:rPr>
                        <a: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400" b="0" i="0" u="sng" strike="noStrike" kern="1200" cap="none" normalizeH="0" baseline="0">
                          <a:ln>
                            <a:noFill/>
                          </a:ln>
                          <a:solidFill>
                            <a:srgbClr val="FF9900"/>
                          </a:solidFill>
                          <a:effectLst/>
                          <a:latin typeface="Coptic1" pitchFamily="2" charset="0"/>
                          <a:ea typeface="+mn-ea"/>
                          <a:cs typeface="Arial" charset="0"/>
                        </a:rPr>
                        <a:t>Pilaoc:</a:t>
                      </a:r>
                      <a:endParaRPr kumimoji="0" lang="en-US" sz="2400" b="0" i="0" u="sng" strike="noStrike" kern="1200" cap="none" normalizeH="0" baseline="0">
                        <a:ln>
                          <a:noFill/>
                        </a:ln>
                        <a:solidFill>
                          <a:srgbClr val="FF9900"/>
                        </a:solidFill>
                        <a:effectLst/>
                        <a:latin typeface="Coptic1" pitchFamily="2"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ptic1" pitchFamily="2" charset="0"/>
                          <a:cs typeface="Arial" charset="0"/>
                        </a:rPr>
                        <a:t>Kurie</a:t>
                      </a:r>
                      <a:r>
                        <a:rPr kumimoji="0" lang="fr-FR" sz="2800" b="0" i="0" u="none" strike="noStrike" cap="none" normalizeH="0" baseline="0">
                          <a:ln>
                            <a:noFill/>
                          </a:ln>
                          <a:solidFill>
                            <a:schemeClr val="tx1"/>
                          </a:solidFill>
                          <a:effectLst/>
                          <a:latin typeface="Coptic1" pitchFamily="2" charset="0"/>
                          <a:cs typeface="Arial" charset="0"/>
                        </a:rPr>
                        <a:t> </a:t>
                      </a:r>
                      <a:r>
                        <a:rPr kumimoji="0" lang="en-US" sz="2800" b="0" i="0" u="none" strike="noStrike" cap="none" normalizeH="0" baseline="0">
                          <a:ln>
                            <a:noFill/>
                          </a:ln>
                          <a:solidFill>
                            <a:schemeClr val="tx1"/>
                          </a:solidFill>
                          <a:effectLst/>
                          <a:latin typeface="Coptic1" pitchFamily="2" charset="0"/>
                          <a:cs typeface="Arial" charset="0"/>
                        </a:rPr>
                        <a:t>e</a:t>
                      </a:r>
                      <a:r>
                        <a:rPr kumimoji="0" lang="en-US" sz="2800" b="0" i="0" u="none" strike="noStrike" cap="none" normalizeH="0" baseline="0" dirty="0" err="1">
                          <a:ln>
                            <a:noFill/>
                          </a:ln>
                          <a:solidFill>
                            <a:schemeClr val="tx1"/>
                          </a:solidFill>
                          <a:effectLst/>
                          <a:latin typeface="Coptic1" pitchFamily="2" charset="0"/>
                          <a:cs typeface="Arial" charset="0"/>
                        </a:rPr>
                        <a:t>~le</a:t>
                      </a:r>
                      <a:r>
                        <a:rPr kumimoji="0" lang="en-US" sz="2800" b="0" i="0" u="none" strike="noStrike" cap="none" normalizeH="0" baseline="0" dirty="0">
                          <a:ln>
                            <a:noFill/>
                          </a:ln>
                          <a:solidFill>
                            <a:schemeClr val="tx1"/>
                          </a:solidFill>
                          <a:effectLst/>
                          <a:latin typeface="Coptic1" pitchFamily="2" charset="0"/>
                          <a:cs typeface="Arial" charset="0"/>
                        </a:rPr>
                        <a:t>/~con.</a:t>
                      </a:r>
                      <a:endParaRPr kumimoji="0" lang="en-CA" sz="28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nous aussi O Dieu guéris les maladies de nos âmes et celles de notre corps, O Toi le vrai médecin de nos âmes et nos corps. O Pasteur de toute chair accorde-nous Ton salut.</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12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000" b="0" i="0" u="sng" strike="noStrike" cap="none" normalizeH="0" baseline="0" dirty="0">
                          <a:ln>
                            <a:noFill/>
                          </a:ln>
                          <a:solidFill>
                            <a:srgbClr val="FF9900"/>
                          </a:solidFill>
                          <a:effectLst/>
                          <a:latin typeface="Arial" charset="0"/>
                          <a:cs typeface="Arial" charset="0"/>
                        </a:rPr>
                        <a:t>l’Assemblée</a:t>
                      </a:r>
                      <a:endParaRPr kumimoji="0" lang="fr-CA" sz="3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Arial" charset="0"/>
                          <a:cs typeface="Arial" charset="0"/>
                        </a:rPr>
                        <a:t>Pitié</a:t>
                      </a:r>
                      <a:r>
                        <a:rPr kumimoji="0" lang="en-US" sz="2400" b="0" i="0" u="none" strike="noStrike" cap="none" normalizeH="0" baseline="0" dirty="0">
                          <a:ln>
                            <a:noFill/>
                          </a:ln>
                          <a:solidFill>
                            <a:schemeClr val="tx1"/>
                          </a:solidFill>
                          <a:effectLst/>
                          <a:latin typeface="Arial" charset="0"/>
                          <a:cs typeface="Arial" charset="0"/>
                        </a:rPr>
                        <a:t> Seigneur. </a:t>
                      </a:r>
                      <a:endParaRPr kumimoji="0" lang="fr-CA" sz="24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ونحن أيضاً يا رب أمراض نفوسنا اشفها </a:t>
                      </a:r>
                      <a:r>
                        <a:rPr kumimoji="0" lang="ar-SA" sz="3200" b="0" i="0" u="none" strike="noStrike" cap="none" normalizeH="0" baseline="0" dirty="0" err="1">
                          <a:ln>
                            <a:noFill/>
                          </a:ln>
                          <a:solidFill>
                            <a:schemeClr val="tx1"/>
                          </a:solidFill>
                          <a:effectLst/>
                          <a:latin typeface="Arial" charset="0"/>
                          <a:cs typeface="Arial" charset="0"/>
                        </a:rPr>
                        <a:t>والتى</a:t>
                      </a:r>
                      <a:r>
                        <a:rPr kumimoji="0" lang="ar-SA" sz="3200" b="0" i="0" u="none" strike="noStrike" cap="none" normalizeH="0" baseline="0" dirty="0">
                          <a:ln>
                            <a:noFill/>
                          </a:ln>
                          <a:solidFill>
                            <a:schemeClr val="tx1"/>
                          </a:solidFill>
                          <a:effectLst/>
                          <a:latin typeface="Arial" charset="0"/>
                          <a:cs typeface="Arial" charset="0"/>
                        </a:rPr>
                        <a:t> لأجسادنا عافها. أيها الطبيب </a:t>
                      </a:r>
                      <a:r>
                        <a:rPr kumimoji="0" lang="ar-SA" sz="3200" b="0" i="0" u="none" strike="noStrike" cap="none" normalizeH="0" baseline="0" dirty="0" err="1">
                          <a:ln>
                            <a:noFill/>
                          </a:ln>
                          <a:solidFill>
                            <a:schemeClr val="tx1"/>
                          </a:solidFill>
                          <a:effectLst/>
                          <a:latin typeface="Arial" charset="0"/>
                          <a:cs typeface="Arial" charset="0"/>
                        </a:rPr>
                        <a:t>الحقيقى</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لأنفسنا وأجسادنا يا مُدبر كل جسد تعهدنا بخلاصك.</a:t>
                      </a:r>
                      <a:r>
                        <a:rPr kumimoji="0" lang="en-US" sz="3200" b="0" i="0" u="none" strike="noStrike" cap="none" normalizeH="0" baseline="0" dirty="0">
                          <a:ln>
                            <a:noFill/>
                          </a:ln>
                          <a:solidFill>
                            <a:schemeClr val="tx1"/>
                          </a:solidFill>
                          <a:effectLst/>
                          <a:latin typeface="Arial" charset="0"/>
                          <a:cs typeface="Arial" charset="0"/>
                        </a:rPr>
                        <a:t> </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يا ربُ ارحم.</a:t>
                      </a:r>
                      <a:endParaRPr kumimoji="0" lang="en-CA"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4392" name="AutoShape 18">
            <a:hlinkClick r:id="rId3" action="ppaction://hlinksldjump" highlightClick="1"/>
          </p:cNvPr>
          <p:cNvSpPr>
            <a:spLocks noChangeArrowheads="1"/>
          </p:cNvSpPr>
          <p:nvPr/>
        </p:nvSpPr>
        <p:spPr bwMode="auto">
          <a:xfrm>
            <a:off x="7239000" y="6019800"/>
            <a:ext cx="1905000" cy="838200"/>
          </a:xfrm>
          <a:prstGeom prst="actionButtonBlank">
            <a:avLst/>
          </a:prstGeom>
          <a:solidFill>
            <a:srgbClr val="800000"/>
          </a:solidFill>
          <a:ln w="9525">
            <a:noFill/>
            <a:miter lim="800000"/>
            <a:headEnd/>
            <a:tailEnd/>
          </a:ln>
        </p:spPr>
        <p:txBody>
          <a:bodyPr wrap="none" tIns="118800" bIns="118800" anchor="ctr"/>
          <a:lstStyle/>
          <a:p>
            <a:pPr algn="ctr">
              <a:lnSpc>
                <a:spcPct val="90000"/>
              </a:lnSpc>
              <a:spcBef>
                <a:spcPct val="0"/>
              </a:spcBef>
            </a:pPr>
            <a:r>
              <a:rPr lang="en-CA" sz="1400" b="1" dirty="0"/>
              <a:t>Sundays</a:t>
            </a:r>
            <a:r>
              <a:rPr lang="en-CA" sz="1200" b="1" dirty="0"/>
              <a:t> + Feasts</a:t>
            </a:r>
          </a:p>
          <a:p>
            <a:pPr algn="ctr">
              <a:lnSpc>
                <a:spcPct val="90000"/>
              </a:lnSpc>
              <a:spcBef>
                <a:spcPct val="0"/>
              </a:spcBef>
            </a:pPr>
            <a:r>
              <a:rPr lang="ar-EG" sz="1400" b="1" dirty="0"/>
              <a:t>الآحد + الأعياد</a:t>
            </a:r>
          </a:p>
          <a:p>
            <a:pPr algn="ctr">
              <a:lnSpc>
                <a:spcPct val="90000"/>
              </a:lnSpc>
              <a:spcBef>
                <a:spcPct val="0"/>
              </a:spcBef>
            </a:pPr>
            <a:r>
              <a:rPr lang="fr-CA" sz="1200" b="1" dirty="0"/>
              <a:t>Dimanches</a:t>
            </a:r>
            <a:r>
              <a:rPr lang="en-CA" sz="1100" b="1" dirty="0"/>
              <a:t> + F</a:t>
            </a:r>
            <a:r>
              <a:rPr lang="en-US" sz="1100" b="1" dirty="0"/>
              <a:t>ê</a:t>
            </a:r>
            <a:r>
              <a:rPr lang="en-CA" sz="1100" b="1" dirty="0" err="1"/>
              <a:t>tes</a:t>
            </a:r>
            <a:endParaRPr lang="en-CA" sz="1100" b="1" dirty="0"/>
          </a:p>
          <a:p>
            <a:pPr algn="ctr">
              <a:lnSpc>
                <a:spcPct val="90000"/>
              </a:lnSpc>
              <a:spcBef>
                <a:spcPct val="0"/>
              </a:spcBef>
            </a:pPr>
            <a:r>
              <a:rPr lang="fr-CA" sz="1400" b="1" dirty="0">
                <a:solidFill>
                  <a:srgbClr val="FFFF00"/>
                </a:solidFill>
              </a:rPr>
              <a:t>(Oblations – </a:t>
            </a:r>
            <a:r>
              <a:rPr lang="ar-EG" sz="1400" b="1" dirty="0">
                <a:solidFill>
                  <a:srgbClr val="FFFF00"/>
                </a:solidFill>
              </a:rPr>
              <a:t>(القرابين</a:t>
            </a:r>
            <a:endParaRPr lang="en-CA" sz="800" b="1" dirty="0">
              <a:solidFill>
                <a:srgbClr val="FFFF00"/>
              </a:solidFill>
            </a:endParaRPr>
          </a:p>
        </p:txBody>
      </p:sp>
      <p:sp>
        <p:nvSpPr>
          <p:cNvPr id="144393" name="AutoShape 23">
            <a:hlinkClick r:id="rId4" action="ppaction://hlinksldjump" highlightClick="1"/>
          </p:cNvPr>
          <p:cNvSpPr>
            <a:spLocks noChangeArrowheads="1"/>
          </p:cNvSpPr>
          <p:nvPr/>
        </p:nvSpPr>
        <p:spPr bwMode="auto">
          <a:xfrm>
            <a:off x="5257800" y="6019800"/>
            <a:ext cx="1905000" cy="838200"/>
          </a:xfrm>
          <a:prstGeom prst="actionButtonBlank">
            <a:avLst/>
          </a:prstGeom>
          <a:solidFill>
            <a:srgbClr val="800000"/>
          </a:solidFill>
          <a:ln w="9525">
            <a:noFill/>
            <a:miter lim="800000"/>
            <a:headEnd/>
            <a:tailEnd/>
          </a:ln>
        </p:spPr>
        <p:txBody>
          <a:bodyPr wrap="none" tIns="118800" bIns="118800" anchor="ctr"/>
          <a:lstStyle/>
          <a:p>
            <a:pPr algn="ctr">
              <a:lnSpc>
                <a:spcPct val="90000"/>
              </a:lnSpc>
              <a:spcBef>
                <a:spcPct val="0"/>
              </a:spcBef>
            </a:pPr>
            <a:r>
              <a:rPr lang="en-CA" sz="1400" b="1" dirty="0"/>
              <a:t>Weekdays</a:t>
            </a:r>
          </a:p>
          <a:p>
            <a:pPr algn="ctr" rtl="1">
              <a:lnSpc>
                <a:spcPct val="90000"/>
              </a:lnSpc>
              <a:spcBef>
                <a:spcPct val="0"/>
              </a:spcBef>
            </a:pPr>
            <a:r>
              <a:rPr lang="ar-EG" sz="1600" b="1" dirty="0"/>
              <a:t>من الأثنين الى الجمعة</a:t>
            </a:r>
          </a:p>
          <a:p>
            <a:pPr algn="ctr">
              <a:lnSpc>
                <a:spcPct val="90000"/>
              </a:lnSpc>
              <a:spcBef>
                <a:spcPct val="0"/>
              </a:spcBef>
            </a:pPr>
            <a:r>
              <a:rPr lang="fr-CA" sz="1200" b="1" dirty="0"/>
              <a:t>Lundi – Vendredi</a:t>
            </a:r>
            <a:endParaRPr lang="ar-EG" sz="1200" b="1" dirty="0"/>
          </a:p>
          <a:p>
            <a:pPr algn="ctr">
              <a:lnSpc>
                <a:spcPct val="90000"/>
              </a:lnSpc>
              <a:spcBef>
                <a:spcPct val="0"/>
              </a:spcBef>
            </a:pPr>
            <a:r>
              <a:rPr lang="fr-CA" sz="1400" b="1" dirty="0">
                <a:solidFill>
                  <a:srgbClr val="FFFF00"/>
                </a:solidFill>
              </a:rPr>
              <a:t>(</a:t>
            </a:r>
            <a:r>
              <a:rPr lang="en-CA" sz="1400" b="1" dirty="0">
                <a:solidFill>
                  <a:srgbClr val="FFFF00"/>
                </a:solidFill>
              </a:rPr>
              <a:t>Travellers – </a:t>
            </a:r>
            <a:r>
              <a:rPr lang="ar-EG" sz="1400" b="1" dirty="0">
                <a:solidFill>
                  <a:srgbClr val="FFFF00"/>
                </a:solidFill>
              </a:rPr>
              <a:t>(المسافرين</a:t>
            </a:r>
            <a:endParaRPr lang="en-CA" sz="1400" b="1" dirty="0">
              <a:solidFill>
                <a:srgbClr val="FFFF00"/>
              </a:solidFill>
            </a:endParaRPr>
          </a:p>
        </p:txBody>
      </p:sp>
      <p:sp>
        <p:nvSpPr>
          <p:cNvPr id="6" name="Action Button: Custom 5">
            <a:hlinkClick r:id="rId5"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25717" name="Group 21"/>
          <p:cNvGraphicFramePr>
            <a:graphicFrameLocks noGrp="1"/>
          </p:cNvGraphicFramePr>
          <p:nvPr/>
        </p:nvGraphicFramePr>
        <p:xfrm>
          <a:off x="76200" y="228600"/>
          <a:ext cx="8991600" cy="6787071"/>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our holy father Abba Samuel: and his children the monks: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أطلب من الرب عنا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ياأبانا القديس أنبا صموئيل وأولاده الرهبان</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ليغفر...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Camou</a:t>
                      </a:r>
                      <a:r>
                        <a:rPr kumimoji="0" lang="en-US" sz="3400" b="0" i="0" u="none" strike="noStrike" cap="none" normalizeH="0" baseline="0" dirty="0">
                          <a:ln>
                            <a:noFill/>
                          </a:ln>
                          <a:solidFill>
                            <a:srgbClr val="FFFF00"/>
                          </a:solidFill>
                          <a:effectLst/>
                          <a:latin typeface="Coptic1" pitchFamily="2" charset="0"/>
                          <a:cs typeface="Arial" charset="0"/>
                        </a:rPr>
                        <a:t>/l: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nefs</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m~mona,oc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79944" name="Picture 14" descr="Archangel Michael (60)"/>
          <p:cNvPicPr>
            <a:picLocks noChangeAspect="1" noChangeArrowheads="1"/>
          </p:cNvPicPr>
          <p:nvPr/>
        </p:nvPicPr>
        <p:blipFill>
          <a:blip r:embed="rId3" cstate="print">
            <a:lum bright="30000" contrast="50000"/>
          </a:blip>
          <a:srcRect l="11745" t="12016" r="11745" b="42056"/>
          <a:stretch>
            <a:fillRect/>
          </a:stretch>
        </p:blipFill>
        <p:spPr bwMode="auto">
          <a:xfrm>
            <a:off x="533400" y="4648200"/>
            <a:ext cx="1541463" cy="1811338"/>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27784" name="Group 40"/>
          <p:cNvGraphicFramePr>
            <a:graphicFrameLocks noGrp="1"/>
          </p:cNvGraphicFramePr>
          <p:nvPr/>
        </p:nvGraphicFramePr>
        <p:xfrm>
          <a:off x="76200" y="1066800"/>
          <a:ext cx="8991600" cy="5719191"/>
        </p:xfrm>
        <a:graphic>
          <a:graphicData uri="http://schemas.openxmlformats.org/drawingml/2006/table">
            <a:tbl>
              <a:tblPr/>
              <a:tblGrid>
                <a:gridCol w="50292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incense: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of your perfect purity: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your eternal guidance: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our father Abba John </a:t>
                      </a:r>
                      <a:r>
                        <a:rPr kumimoji="0" lang="en-US" sz="2600" b="0" i="0" u="none" strike="noStrike" cap="none" normalizeH="0" baseline="0" dirty="0" err="1">
                          <a:ln>
                            <a:noFill/>
                          </a:ln>
                          <a:solidFill>
                            <a:schemeClr val="tx1"/>
                          </a:solidFill>
                          <a:effectLst/>
                          <a:latin typeface="Arial" charset="0"/>
                          <a:cs typeface="Arial" charset="0"/>
                        </a:rPr>
                        <a:t>Kame</a:t>
                      </a:r>
                      <a:r>
                        <a:rPr kumimoji="0" lang="en-US" sz="2600" b="0" i="0" u="none" strike="noStrike" cap="none" normalizeH="0" baseline="0" dirty="0">
                          <a:ln>
                            <a:noFill/>
                          </a:ln>
                          <a:solidFill>
                            <a:schemeClr val="tx1"/>
                          </a:solidFill>
                          <a:effectLst/>
                          <a:latin typeface="Arial" charset="0"/>
                          <a:cs typeface="Arial" charset="0"/>
                        </a:rPr>
                        <a: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فاح بخور</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طهارتك الكاملة </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وتمسكك الى التمام.</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ياأبانا القديس أنبا يؤانس كاما.</a:t>
                      </a:r>
                      <a:endParaRPr kumimoji="0" lang="en-US" sz="30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 </a:t>
                      </a:r>
                      <a:r>
                        <a:rPr kumimoji="0" lang="en-US" sz="3400" b="0" i="0" u="none" strike="noStrike" cap="none" normalizeH="0" baseline="0" dirty="0" err="1">
                          <a:ln>
                            <a:noFill/>
                          </a:ln>
                          <a:solidFill>
                            <a:srgbClr val="FFFF00"/>
                          </a:solidFill>
                          <a:effectLst/>
                          <a:latin typeface="Coptic1" pitchFamily="2" charset="0"/>
                          <a:cs typeface="Arial" charset="0"/>
                        </a:rPr>
                        <a:t>pic~yoinoufi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sws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pektoubo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etj</a:t>
                      </a:r>
                      <a:r>
                        <a:rPr kumimoji="0" lang="en-US" sz="3400" b="0" i="0" u="none" strike="noStrike" cap="none" normalizeH="0" baseline="0" dirty="0">
                          <a:ln>
                            <a:noFill/>
                          </a:ln>
                          <a:solidFill>
                            <a:srgbClr val="FFFF00"/>
                          </a:solidFill>
                          <a:effectLst/>
                          <a:latin typeface="Coptic1" pitchFamily="2" charset="0"/>
                          <a:cs typeface="Arial" charset="0"/>
                        </a:rPr>
                        <a:t>/k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peka~moni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Iwann</a:t>
                      </a:r>
                      <a:r>
                        <a:rPr kumimoji="0" lang="en-US" sz="3400" b="0" i="0" u="none" strike="noStrike" cap="none" normalizeH="0" baseline="0" dirty="0">
                          <a:ln>
                            <a:noFill/>
                          </a:ln>
                          <a:solidFill>
                            <a:srgbClr val="FFFF00"/>
                          </a:solidFill>
                          <a:effectLst/>
                          <a:latin typeface="Coptic1" pitchFamily="2" charset="0"/>
                          <a:cs typeface="Arial" charset="0"/>
                        </a:rPr>
                        <a:t>/c ,</a:t>
                      </a:r>
                      <a:r>
                        <a:rPr kumimoji="0" lang="en-US" sz="3400" b="0" i="0" u="none" strike="noStrike" cap="none" normalizeH="0" baseline="0" dirty="0" err="1">
                          <a:ln>
                            <a:noFill/>
                          </a:ln>
                          <a:solidFill>
                            <a:srgbClr val="FFFF00"/>
                          </a:solidFill>
                          <a:effectLst/>
                          <a:latin typeface="Coptic1" pitchFamily="2" charset="0"/>
                          <a:cs typeface="Arial" charset="0"/>
                        </a:rPr>
                        <a:t>ame</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323975">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727758" name="Group 14"/>
          <p:cNvGraphicFramePr>
            <a:graphicFrameLocks noGrp="1"/>
          </p:cNvGraphicFramePr>
          <p:nvPr/>
        </p:nvGraphicFramePr>
        <p:xfrm>
          <a:off x="0" y="76200"/>
          <a:ext cx="9067800" cy="829056"/>
        </p:xfrm>
        <a:graphic>
          <a:graphicData uri="http://schemas.openxmlformats.org/drawingml/2006/table">
            <a:tbl>
              <a:tblPr/>
              <a:tblGrid>
                <a:gridCol w="48768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1" i="0" u="none" strike="noStrike" cap="none" normalizeH="0" baseline="0">
                          <a:ln>
                            <a:noFill/>
                          </a:ln>
                          <a:solidFill>
                            <a:schemeClr val="tx1"/>
                          </a:solidFill>
                          <a:effectLst/>
                          <a:latin typeface="Arial" charset="0"/>
                          <a:cs typeface="Arial" charset="0"/>
                        </a:rPr>
                        <a:t>DOXOLOGY FOR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1" i="0" u="none" strike="noStrike" cap="none" normalizeH="0" baseline="0">
                          <a:ln>
                            <a:noFill/>
                          </a:ln>
                          <a:solidFill>
                            <a:schemeClr val="tx1"/>
                          </a:solidFill>
                          <a:effectLst/>
                          <a:latin typeface="Arial" charset="0"/>
                          <a:cs typeface="Arial" charset="0"/>
                        </a:rPr>
                        <a:t>SAINT JOHN KAME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en-US" sz="2400" b="1" i="0" u="none" strike="noStrike" cap="none" normalizeH="0" baseline="0">
                          <a:ln>
                            <a:noFill/>
                          </a:ln>
                          <a:solidFill>
                            <a:schemeClr val="tx1"/>
                          </a:solidFill>
                          <a:effectLst/>
                          <a:latin typeface="Arial" charset="0"/>
                          <a:cs typeface="Arial" charset="0"/>
                        </a:rPr>
                        <a:t> </a:t>
                      </a:r>
                      <a:r>
                        <a:rPr kumimoji="0" lang="ar-SA" sz="2400" b="1" i="0" u="none" strike="noStrike" cap="none" normalizeH="0" baseline="0">
                          <a:ln>
                            <a:noFill/>
                          </a:ln>
                          <a:solidFill>
                            <a:schemeClr val="tx1"/>
                          </a:solidFill>
                          <a:effectLst/>
                          <a:latin typeface="Arial" charset="0"/>
                          <a:cs typeface="Arial" charset="0"/>
                        </a:rPr>
                        <a:t>القديس أنبا يؤانس كاما</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29817" name="Group 25"/>
          <p:cNvGraphicFramePr>
            <a:graphicFrameLocks noGrp="1"/>
          </p:cNvGraphicFramePr>
          <p:nvPr/>
        </p:nvGraphicFramePr>
        <p:xfrm>
          <a:off x="76200" y="228600"/>
          <a:ext cx="8991600" cy="6689535"/>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wise have smelled it: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were envious of your chosen zeal: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for through your purity: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your spotless virginity.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فاشتمه الحكماء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وغارو لسيرتك المختارة. لأن من قبل طهارتك وبتوليتك التى بلا عيب.</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 </a:t>
                      </a:r>
                      <a:r>
                        <a:rPr kumimoji="0" lang="en-US" sz="3400" b="0" i="0" u="none" strike="noStrike" cap="none" normalizeH="0" baseline="0" dirty="0" err="1">
                          <a:ln>
                            <a:noFill/>
                          </a:ln>
                          <a:solidFill>
                            <a:srgbClr val="FFFF00"/>
                          </a:solidFill>
                          <a:effectLst/>
                          <a:latin typeface="Coptic1" pitchFamily="2" charset="0"/>
                          <a:cs typeface="Arial" charset="0"/>
                        </a:rPr>
                        <a:t>nicovoc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swlem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e~rof</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e~pekbioc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etcwtp</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hiten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pektoubo</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tekparyenia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etoi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n~ata</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ni</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31870" name="Group 30"/>
          <p:cNvGraphicFramePr>
            <a:graphicFrameLocks noGrp="1"/>
          </p:cNvGraphicFramePr>
          <p:nvPr/>
        </p:nvGraphicFramePr>
        <p:xfrm>
          <a:off x="76200" y="228600"/>
          <a:ext cx="8991600" cy="6607239"/>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Lord grew a vine: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100" b="0" i="0" u="none" strike="noStrike" cap="none" normalizeH="0" baseline="0" dirty="0">
                          <a:ln>
                            <a:noFill/>
                          </a:ln>
                          <a:solidFill>
                            <a:schemeClr val="tx1"/>
                          </a:solidFill>
                          <a:effectLst/>
                          <a:latin typeface="Arial" charset="0"/>
                          <a:cs typeface="Arial" charset="0"/>
                        </a:rPr>
                        <a:t>and it overshadowed your bridal chamber: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as a sign, it revealed: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your angelic purity.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أزهر الرب كرمةً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وظللت على خدرك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علامة ظاهرة.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تشهد لطهارتك الملائكية.</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 P~[</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viri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n~oubw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n~a~loli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acerq</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e~pekman~selet</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efouwnh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efermeyre</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e~pektoubo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n~aggelikon</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33914" name="Group 26"/>
          <p:cNvGraphicFramePr>
            <a:graphicFrameLocks noGrp="1"/>
          </p:cNvGraphicFramePr>
          <p:nvPr/>
        </p:nvGraphicFramePr>
        <p:xfrm>
          <a:off x="76200" y="228600"/>
          <a:ext cx="8991600" cy="6738494"/>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Your honored remembrance:</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that of your virgin wife:</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bride of Christ:</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spread through the whole world.</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تذكارك المكرم</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مع أمرأتك البتول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عروس المسيح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شاع فى كل العالم.</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Pekerv~meui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ettai</a:t>
                      </a:r>
                      <a:r>
                        <a:rPr kumimoji="0" lang="en-US" sz="3400" b="0" i="0" u="none" strike="noStrike" cap="none" normalizeH="0" baseline="0" dirty="0">
                          <a:ln>
                            <a:noFill/>
                          </a:ln>
                          <a:solidFill>
                            <a:srgbClr val="FFFF00"/>
                          </a:solidFill>
                          <a:effectLst/>
                          <a:latin typeface="Coptic1" pitchFamily="2" charset="0"/>
                          <a:cs typeface="Arial" charset="0"/>
                        </a:rPr>
                        <a:t>/~out: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tekc~himi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m~paryenoc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selet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afcwr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pikocmoc</a:t>
                      </a:r>
                      <a:r>
                        <a:rPr kumimoji="0" lang="en-US" sz="3400" b="0" i="0" u="none" strike="noStrike" cap="none" normalizeH="0" baseline="0" dirty="0">
                          <a:ln>
                            <a:noFill/>
                          </a:ln>
                          <a:solidFill>
                            <a:srgbClr val="FFFF00"/>
                          </a:solidFill>
                          <a:effectLst/>
                          <a:latin typeface="Coptic1" pitchFamily="2" charset="0"/>
                          <a:cs typeface="Arial" charset="0"/>
                        </a:rPr>
                        <a:t> t/rf.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35961" name="Group 25"/>
          <p:cNvGraphicFramePr>
            <a:graphicFrameLocks noGrp="1"/>
          </p:cNvGraphicFramePr>
          <p:nvPr/>
        </p:nvGraphicFramePr>
        <p:xfrm>
          <a:off x="76200" y="228600"/>
          <a:ext cx="8991600" cy="6787071"/>
        </p:xfrm>
        <a:graphic>
          <a:graphicData uri="http://schemas.openxmlformats.org/drawingml/2006/table">
            <a:tbl>
              <a:tblPr/>
              <a:tblGrid>
                <a:gridCol w="5867400">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Wherefore those who seek the Lord:</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came unto you: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priest and shepherd: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the flock of Christ.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من أجل هذا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أتى اليك طالبو الرب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أيها الكاهن الراعى قطيع المسيح.</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Eybe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aui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harok</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etkw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n~ca</a:t>
                      </a:r>
                      <a:r>
                        <a:rPr kumimoji="0" lang="en-US" sz="3400" b="0" i="0" u="none" strike="noStrike" cap="none" normalizeH="0" baseline="0" dirty="0">
                          <a:ln>
                            <a:noFill/>
                          </a:ln>
                          <a:solidFill>
                            <a:srgbClr val="FFFF00"/>
                          </a:solidFill>
                          <a:effectLst/>
                          <a:latin typeface="Coptic1" pitchFamily="2" charset="0"/>
                          <a:cs typeface="Arial" charset="0"/>
                        </a:rPr>
                        <a:t> P~[</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piou</a:t>
                      </a:r>
                      <a:r>
                        <a:rPr kumimoji="0" lang="en-US" sz="3400" b="0" i="0" u="none" strike="noStrike" cap="none" normalizeH="0" baseline="0" dirty="0">
                          <a:ln>
                            <a:noFill/>
                          </a:ln>
                          <a:solidFill>
                            <a:srgbClr val="FFFF00"/>
                          </a:solidFill>
                          <a:effectLst/>
                          <a:latin typeface="Coptic1" pitchFamily="2" charset="0"/>
                          <a:cs typeface="Arial" charset="0"/>
                        </a:rPr>
                        <a:t>/b </a:t>
                      </a:r>
                      <a:r>
                        <a:rPr kumimoji="0" lang="en-US" sz="3400" b="0" i="0" u="none" strike="noStrike" cap="none" normalizeH="0" baseline="0" dirty="0" err="1">
                          <a:ln>
                            <a:noFill/>
                          </a:ln>
                          <a:solidFill>
                            <a:srgbClr val="FFFF00"/>
                          </a:solidFill>
                          <a:effectLst/>
                          <a:latin typeface="Coptic1" pitchFamily="2" charset="0"/>
                          <a:cs typeface="Arial" charset="0"/>
                        </a:rPr>
                        <a:t>m~mane~cwou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pio~hi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38004" name="Group 20"/>
          <p:cNvGraphicFramePr>
            <a:graphicFrameLocks noGrp="1"/>
          </p:cNvGraphicFramePr>
          <p:nvPr/>
        </p:nvGraphicFramePr>
        <p:xfrm>
          <a:off x="76200" y="228600"/>
          <a:ext cx="8991600" cy="6607239"/>
        </p:xfrm>
        <a:graphic>
          <a:graphicData uri="http://schemas.openxmlformats.org/drawingml/2006/table">
            <a:tbl>
              <a:tblPr/>
              <a:tblGrid>
                <a:gridCol w="5867400">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2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You taught them monasticism: according to the order of the angels: You lifted up an acceptable sacrifice: before God the Father.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وعلمتهم الرهبنة كطقس الملائكة. وأصعدتهم ذبيحة مقبولة أمام الله الآب.</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c~bw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nwou</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metmona,oc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kata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t~taxic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n~niaggeloc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ake~nou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e~p~swi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n~ouyucia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ecs</a:t>
                      </a:r>
                      <a:r>
                        <a:rPr kumimoji="0" lang="en-US" sz="3400" b="0" i="0" u="none" strike="noStrike" cap="none" normalizeH="0" baseline="0" dirty="0">
                          <a:ln>
                            <a:noFill/>
                          </a:ln>
                          <a:solidFill>
                            <a:srgbClr val="FFFF00"/>
                          </a:solidFill>
                          <a:effectLst/>
                          <a:latin typeface="Coptic1" pitchFamily="2" charset="0"/>
                          <a:cs typeface="Arial" charset="0"/>
                        </a:rPr>
                        <a:t>/p:</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nahren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V~nou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V~iwt</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40059" name="Group 27"/>
          <p:cNvGraphicFramePr>
            <a:graphicFrameLocks noGrp="1"/>
          </p:cNvGraphicFramePr>
          <p:nvPr/>
        </p:nvGraphicFramePr>
        <p:xfrm>
          <a:off x="76200" y="228600"/>
          <a:ext cx="8991600" cy="6658039"/>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2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You received honors and crowns: through Christ the King: </a:t>
                      </a:r>
                    </a:p>
                    <a:p>
                      <a:pPr marL="0" marR="0" lvl="0" indent="0" algn="l" defTabSz="914400" rtl="0" eaLnBrk="1" fontAlgn="base" latinLnBrk="0" hangingPunct="1">
                        <a:lnSpc>
                          <a:spcPct val="12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You rejoiced with the saints: </a:t>
                      </a:r>
                    </a:p>
                    <a:p>
                      <a:pPr marL="0" marR="0" lvl="0" indent="0" algn="l" defTabSz="914400" rtl="0" eaLnBrk="1" fontAlgn="base" latinLnBrk="0" hangingPunct="1">
                        <a:lnSpc>
                          <a:spcPct val="12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in His kingdom.</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ونلت كرامات وأكاليل</a:t>
                      </a:r>
                    </a:p>
                    <a:p>
                      <a:pPr marL="0" marR="0" lvl="0" indent="0" algn="r" defTabSz="914400" rtl="1" eaLnBrk="1" fontAlgn="base" latinLnBrk="0" hangingPunct="1">
                        <a:lnSpc>
                          <a:spcPct val="8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من قبل الملك المسيح</a:t>
                      </a:r>
                    </a:p>
                    <a:p>
                      <a:pPr marL="0" marR="0" lvl="0" indent="0" algn="r" defTabSz="914400" rtl="1" eaLnBrk="1" fontAlgn="base" latinLnBrk="0" hangingPunct="1">
                        <a:lnSpc>
                          <a:spcPct val="8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وفرحت مع جميع القديسين</a:t>
                      </a:r>
                    </a:p>
                    <a:p>
                      <a:pPr marL="0" marR="0" lvl="0" indent="0" algn="r" defTabSz="914400" rtl="1" eaLnBrk="1" fontAlgn="base" latinLnBrk="0" hangingPunct="1">
                        <a:lnSpc>
                          <a:spcPct val="8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 فى ملكوته</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n~hantaio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han,~lom</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hiten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p~ouro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akounof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tefmetouro</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42104" name="Group 24"/>
          <p:cNvGraphicFramePr>
            <a:graphicFrameLocks noGrp="1"/>
          </p:cNvGraphicFramePr>
          <p:nvPr/>
        </p:nvGraphicFramePr>
        <p:xfrm>
          <a:off x="76200" y="228600"/>
          <a:ext cx="8991600" cy="6787071"/>
        </p:xfrm>
        <a:graphic>
          <a:graphicData uri="http://schemas.openxmlformats.org/drawingml/2006/table">
            <a:tbl>
              <a:tblPr/>
              <a:tblGrid>
                <a:gridCol w="5410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2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Pray to the Lord on our behalf:</a:t>
                      </a:r>
                    </a:p>
                    <a:p>
                      <a:pPr marL="0" marR="0" lvl="0" indent="0" algn="l" defTabSz="914400" rtl="0" eaLnBrk="1" fontAlgn="base" latinLnBrk="0" hangingPunct="1">
                        <a:lnSpc>
                          <a:spcPct val="12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 pure celibate: </a:t>
                      </a:r>
                    </a:p>
                    <a:p>
                      <a:pPr marL="0" marR="0" lvl="0" indent="0" algn="l" defTabSz="914400" rtl="0" eaLnBrk="1" fontAlgn="base" latinLnBrk="0" hangingPunct="1">
                        <a:lnSpc>
                          <a:spcPct val="12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our father Abba John </a:t>
                      </a:r>
                      <a:r>
                        <a:rPr kumimoji="0" lang="en-US" sz="2600" b="0" i="0" u="none" strike="noStrike" cap="none" normalizeH="0" baseline="0" dirty="0" err="1">
                          <a:ln>
                            <a:noFill/>
                          </a:ln>
                          <a:solidFill>
                            <a:schemeClr val="tx1"/>
                          </a:solidFill>
                          <a:effectLst/>
                          <a:latin typeface="Arial" charset="0"/>
                          <a:cs typeface="Arial" charset="0"/>
                        </a:rPr>
                        <a:t>Kame</a:t>
                      </a:r>
                      <a:r>
                        <a:rPr kumimoji="0" lang="en-US" sz="26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12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اطلب عنا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أيها البتول الطاهر</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أبونا أنبا يؤانس كاما ليغفر...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piparyenoc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ettoub</a:t>
                      </a:r>
                      <a:r>
                        <a:rPr kumimoji="0" lang="en-US" sz="3400" b="0" i="0" u="none" strike="noStrike" cap="none" normalizeH="0" baseline="0" dirty="0">
                          <a:ln>
                            <a:noFill/>
                          </a:ln>
                          <a:solidFill>
                            <a:srgbClr val="FFFF00"/>
                          </a:solidFill>
                          <a:effectLst/>
                          <a:latin typeface="Coptic1" pitchFamily="2" charset="0"/>
                          <a:cs typeface="Arial" charset="0"/>
                        </a:rPr>
                        <a:t>/out: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Iwann</a:t>
                      </a:r>
                      <a:r>
                        <a:rPr kumimoji="0" lang="en-US" sz="3400" b="0" i="0" u="none" strike="noStrike" cap="none" normalizeH="0" baseline="0" dirty="0">
                          <a:ln>
                            <a:noFill/>
                          </a:ln>
                          <a:solidFill>
                            <a:srgbClr val="FFFF00"/>
                          </a:solidFill>
                          <a:effectLst/>
                          <a:latin typeface="Coptic1" pitchFamily="2" charset="0"/>
                          <a:cs typeface="Arial" charset="0"/>
                        </a:rPr>
                        <a:t>/c ,</a:t>
                      </a:r>
                      <a:r>
                        <a:rPr kumimoji="0" lang="en-US" sz="3400" b="0" i="0" u="none" strike="noStrike" cap="none" normalizeH="0" baseline="0" dirty="0" err="1">
                          <a:ln>
                            <a:noFill/>
                          </a:ln>
                          <a:solidFill>
                            <a:srgbClr val="FFFF00"/>
                          </a:solidFill>
                          <a:effectLst/>
                          <a:latin typeface="Coptic1" pitchFamily="2" charset="0"/>
                          <a:cs typeface="Arial" charset="0"/>
                        </a:rPr>
                        <a:t>ame</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utoShape 24">
            <a:hlinkClick r:id="rId3"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5" name="AutoShape 24">
            <a:hlinkClick r:id="rId4"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6" name="Action Button: Custom 5">
            <a:hlinkClick r:id="rId5"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44171" name="Group 43"/>
          <p:cNvGraphicFramePr>
            <a:graphicFrameLocks noGrp="1"/>
          </p:cNvGraphicFramePr>
          <p:nvPr/>
        </p:nvGraphicFramePr>
        <p:xfrm>
          <a:off x="76200" y="838200"/>
          <a:ext cx="8991600" cy="5780151"/>
        </p:xfrm>
        <a:graphic>
          <a:graphicData uri="http://schemas.openxmlformats.org/drawingml/2006/table">
            <a:tbl>
              <a:tblPr/>
              <a:tblGrid>
                <a:gridCol w="50292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You truly were worthy: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to be lifted up with the angels: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to the heavenly Jerusalem:</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Abba </a:t>
                      </a:r>
                      <a:r>
                        <a:rPr kumimoji="0" lang="en-US" sz="2600" b="0" i="0" u="none" strike="noStrike" cap="none" normalizeH="0" baseline="0" dirty="0" err="1">
                          <a:ln>
                            <a:noFill/>
                          </a:ln>
                          <a:solidFill>
                            <a:schemeClr val="tx1"/>
                          </a:solidFill>
                          <a:effectLst/>
                          <a:latin typeface="Arial" charset="0"/>
                          <a:cs typeface="Arial" charset="0"/>
                        </a:rPr>
                        <a:t>Teji</a:t>
                      </a:r>
                      <a:r>
                        <a:rPr kumimoji="0" lang="en-US" sz="2600" b="0" i="0" u="none" strike="noStrike" cap="none" normalizeH="0" baseline="0" dirty="0">
                          <a:ln>
                            <a:noFill/>
                          </a:ln>
                          <a:solidFill>
                            <a:schemeClr val="tx1"/>
                          </a:solidFill>
                          <a:effectLst/>
                          <a:latin typeface="Arial" charset="0"/>
                          <a:cs typeface="Arial" charset="0"/>
                        </a:rPr>
                        <a:t> the Beholder of God.</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لأنك مستحق بالحقيقة</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يامن حملتك الملائكة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داخل أورشليم السمائية.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ياأنبا فريج ناظر الاله.</a:t>
                      </a:r>
                      <a:endParaRPr kumimoji="0" lang="en-US" sz="26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Akemp~sa</a:t>
                      </a:r>
                      <a:r>
                        <a:rPr kumimoji="0" lang="en-US" sz="3400" b="0" i="0" u="none" strike="noStrike" cap="none" normalizeH="0" baseline="0" dirty="0">
                          <a:ln>
                            <a:noFill/>
                          </a:ln>
                          <a:solidFill>
                            <a:srgbClr val="FFFF00"/>
                          </a:solidFill>
                          <a:effectLst/>
                          <a:latin typeface="Coptic1" pitchFamily="2" charset="0"/>
                          <a:cs typeface="Arial" charset="0"/>
                        </a:rPr>
                        <a:t> gar al/</a:t>
                      </a:r>
                      <a:r>
                        <a:rPr kumimoji="0" lang="en-US" sz="3400" b="0" i="0" u="none" strike="noStrike" cap="none" normalizeH="0" baseline="0" dirty="0" err="1">
                          <a:ln>
                            <a:noFill/>
                          </a:ln>
                          <a:solidFill>
                            <a:srgbClr val="FFFF00"/>
                          </a:solidFill>
                          <a:effectLst/>
                          <a:latin typeface="Coptic1" pitchFamily="2" charset="0"/>
                          <a:cs typeface="Arial" charset="0"/>
                        </a:rPr>
                        <a:t>ywc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etauw~li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niaggeloc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e~qoun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e~Ieroucal</a:t>
                      </a:r>
                      <a:r>
                        <a:rPr kumimoji="0" lang="en-US" sz="3400" b="0" i="0" u="none" strike="noStrike" cap="none" normalizeH="0" baseline="0" dirty="0">
                          <a:ln>
                            <a:noFill/>
                          </a:ln>
                          <a:solidFill>
                            <a:srgbClr val="FFFF00"/>
                          </a:solidFill>
                          <a:effectLst/>
                          <a:latin typeface="Coptic1" pitchFamily="2" charset="0"/>
                          <a:cs typeface="Arial" charset="0"/>
                        </a:rPr>
                        <a:t>/m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t~ve</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Teji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yeo~vanioc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323975">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744172" name="Group 44"/>
          <p:cNvGraphicFramePr>
            <a:graphicFrameLocks noGrp="1"/>
          </p:cNvGraphicFramePr>
          <p:nvPr/>
        </p:nvGraphicFramePr>
        <p:xfrm>
          <a:off x="0" y="76200"/>
          <a:ext cx="9067800" cy="579120"/>
        </p:xfrm>
        <a:graphic>
          <a:graphicData uri="http://schemas.openxmlformats.org/drawingml/2006/table">
            <a:tbl>
              <a:tblPr/>
              <a:tblGrid>
                <a:gridCol w="48768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1" i="0" u="none" strike="noStrike" cap="none" normalizeH="0" baseline="0">
                          <a:ln>
                            <a:noFill/>
                          </a:ln>
                          <a:solidFill>
                            <a:schemeClr val="tx1"/>
                          </a:solidFill>
                          <a:effectLst/>
                          <a:latin typeface="Arial" charset="0"/>
                          <a:cs typeface="Arial" charset="0"/>
                        </a:rPr>
                        <a:t>DOXOLOGY FOR ABBA TEJI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en-US" sz="2400" b="1" i="0" u="none" strike="noStrike" cap="none" normalizeH="0" baseline="0">
                          <a:ln>
                            <a:noFill/>
                          </a:ln>
                          <a:solidFill>
                            <a:schemeClr val="tx1"/>
                          </a:solidFill>
                          <a:effectLst/>
                          <a:latin typeface="Arial" charset="0"/>
                          <a:cs typeface="Arial" charset="0"/>
                        </a:rPr>
                        <a:t> </a:t>
                      </a:r>
                      <a:r>
                        <a:rPr kumimoji="0" lang="ar-SA" sz="2400" b="1" i="0" u="none" strike="noStrike" cap="none" normalizeH="0" baseline="0">
                          <a:ln>
                            <a:noFill/>
                          </a:ln>
                          <a:solidFill>
                            <a:schemeClr val="tx1"/>
                          </a:solidFill>
                          <a:effectLst/>
                          <a:latin typeface="Arial" charset="0"/>
                          <a:cs typeface="Arial" charset="0"/>
                        </a:rPr>
                        <a:t>القديس</a:t>
                      </a:r>
                      <a:r>
                        <a:rPr kumimoji="0" lang="ar-EG" sz="2400" b="1" i="0" u="none" strike="noStrike" cap="none" normalizeH="0" baseline="0">
                          <a:ln>
                            <a:noFill/>
                          </a:ln>
                          <a:solidFill>
                            <a:schemeClr val="tx1"/>
                          </a:solidFill>
                          <a:effectLst/>
                          <a:latin typeface="Arial" charset="0"/>
                          <a:cs typeface="Arial" charset="0"/>
                        </a:rPr>
                        <a:t> </a:t>
                      </a:r>
                      <a:r>
                        <a:rPr kumimoji="0" lang="ar-SA" sz="2400" b="1" i="0" u="none" strike="noStrike" cap="none" normalizeH="0" baseline="0">
                          <a:ln>
                            <a:noFill/>
                          </a:ln>
                          <a:solidFill>
                            <a:schemeClr val="tx1"/>
                          </a:solidFill>
                          <a:effectLst/>
                          <a:latin typeface="Arial" charset="0"/>
                          <a:cs typeface="Arial" charset="0"/>
                        </a:rPr>
                        <a:t>اأنبا فريج </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689170" name="Picture 27" descr="StRewase4"/>
          <p:cNvPicPr>
            <a:picLocks noChangeAspect="1" noChangeArrowheads="1"/>
          </p:cNvPicPr>
          <p:nvPr/>
        </p:nvPicPr>
        <p:blipFill>
          <a:blip r:embed="rId3" cstate="print">
            <a:lum contrast="10000"/>
          </a:blip>
          <a:srcRect t="2400"/>
          <a:stretch>
            <a:fillRect/>
          </a:stretch>
        </p:blipFill>
        <p:spPr bwMode="auto">
          <a:xfrm>
            <a:off x="7507288" y="4267200"/>
            <a:ext cx="1636712" cy="2209800"/>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28290" name="Group 2"/>
          <p:cNvGraphicFramePr>
            <a:graphicFrameLocks noGrp="1"/>
          </p:cNvGraphicFramePr>
          <p:nvPr>
            <p:ph sz="half" idx="1"/>
            <p:extLst>
              <p:ext uri="{D42A27DB-BD31-4B8C-83A1-F6EECF244321}">
                <p14:modId xmlns:p14="http://schemas.microsoft.com/office/powerpoint/2010/main" val="2207588109"/>
              </p:ext>
            </p:extLst>
          </p:nvPr>
        </p:nvGraphicFramePr>
        <p:xfrm>
          <a:off x="76200" y="1143000"/>
          <a:ext cx="8610600" cy="5419344"/>
        </p:xfrm>
        <a:graphic>
          <a:graphicData uri="http://schemas.openxmlformats.org/drawingml/2006/table">
            <a:tbl>
              <a:tblPr/>
              <a:tblGrid>
                <a:gridCol w="32004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tblGrid>
              <a:tr h="5410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200" b="0" i="0" u="sng" strike="noStrike" kern="1200" cap="none" normalizeH="0" baseline="0">
                          <a:ln>
                            <a:noFill/>
                          </a:ln>
                          <a:solidFill>
                            <a:srgbClr val="FF9900"/>
                          </a:solidFill>
                          <a:effectLst/>
                          <a:latin typeface="Coptic1" pitchFamily="2" charset="0"/>
                          <a:ea typeface="+mn-ea"/>
                          <a:cs typeface="Arial" charset="0"/>
                        </a:rPr>
                        <a:t>Piou</a:t>
                      </a:r>
                      <a:r>
                        <a:rPr kumimoji="0" lang="en-US" sz="3200" b="0" i="0" u="sng" strike="noStrike" kern="1200" cap="none" normalizeH="0" baseline="0">
                          <a:ln>
                            <a:noFill/>
                          </a:ln>
                          <a:solidFill>
                            <a:srgbClr val="FF9900"/>
                          </a:solidFill>
                          <a:effectLst/>
                          <a:latin typeface="Coptic1" pitchFamily="2" charset="0"/>
                          <a:ea typeface="+mn-ea"/>
                          <a:cs typeface="Arial" charset="0"/>
                        </a:rPr>
                        <a:t>/</a:t>
                      </a:r>
                      <a:r>
                        <a:rPr kumimoji="0" lang="fr-FR" sz="3200" b="0" i="0" u="sng" strike="noStrike" kern="1200" cap="none" normalizeH="0" baseline="0">
                          <a:ln>
                            <a:noFill/>
                          </a:ln>
                          <a:solidFill>
                            <a:srgbClr val="FF9900"/>
                          </a:solidFill>
                          <a:effectLst/>
                          <a:latin typeface="Coptic1" pitchFamily="2" charset="0"/>
                          <a:ea typeface="+mn-ea"/>
                          <a:cs typeface="Arial" charset="0"/>
                        </a:rPr>
                        <a:t>b:</a:t>
                      </a:r>
                      <a:endParaRPr kumimoji="0" lang="en-US" sz="3200" b="0" i="0" u="none" strike="noStrike" cap="none" normalizeH="0" baseline="0" dirty="0">
                        <a:ln>
                          <a:noFill/>
                        </a:ln>
                        <a:solidFill>
                          <a:schemeClr val="tx1"/>
                        </a:solidFill>
                        <a:effectLst/>
                        <a:latin typeface="Coptic1" pitchFamily="2" charset="0"/>
                        <a:cs typeface="Arial" pitchFamily="34"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pitchFamily="34" charset="0"/>
                        </a:rPr>
                        <a:t>Palin</a:t>
                      </a:r>
                      <a:r>
                        <a:rPr kumimoji="0" lang="en-US" sz="2400" b="0" i="0" u="none" strike="noStrike" cap="none" normalizeH="0" baseline="0" dirty="0">
                          <a:ln>
                            <a:noFill/>
                          </a:ln>
                          <a:solidFill>
                            <a:schemeClr val="tx1"/>
                          </a:solidFill>
                          <a:effectLst/>
                          <a:latin typeface="Coptic1" pitchFamily="2" charset="0"/>
                          <a:cs typeface="Arial" pitchFamily="34" charset="0"/>
                        </a:rPr>
                        <a:t> on </a:t>
                      </a:r>
                      <a:r>
                        <a:rPr kumimoji="0" lang="en-US" sz="2400" b="0" i="0" u="none" strike="noStrike" cap="none" normalizeH="0" baseline="0" dirty="0" err="1">
                          <a:ln>
                            <a:noFill/>
                          </a:ln>
                          <a:solidFill>
                            <a:schemeClr val="tx1"/>
                          </a:solidFill>
                          <a:effectLst/>
                          <a:latin typeface="Coptic1" pitchFamily="2" charset="0"/>
                          <a:cs typeface="Arial" pitchFamily="34" charset="0"/>
                        </a:rPr>
                        <a:t>maren</a:t>
                      </a:r>
                      <a:r>
                        <a:rPr kumimoji="0" lang="en-US" sz="2400" b="0" i="0" u="none" strike="noStrike" cap="none" normalizeH="0" baseline="0" dirty="0">
                          <a:ln>
                            <a:noFill/>
                          </a:ln>
                          <a:solidFill>
                            <a:schemeClr val="tx1"/>
                          </a:solidFill>
                          <a:effectLst/>
                          <a:latin typeface="Coptic1" pitchFamily="2" charset="0"/>
                          <a:cs typeface="Arial" pitchFamily="34" charset="0"/>
                        </a:rPr>
                        <a:t>]ho e~ </a:t>
                      </a:r>
                      <a:r>
                        <a:rPr kumimoji="0" lang="en-US" sz="2400" b="0" i="0" u="none" strike="noStrike" cap="none" normalizeH="0" baseline="0" dirty="0" err="1">
                          <a:ln>
                            <a:noFill/>
                          </a:ln>
                          <a:solidFill>
                            <a:schemeClr val="tx1"/>
                          </a:solidFill>
                          <a:effectLst/>
                          <a:latin typeface="Coptic1" pitchFamily="2" charset="0"/>
                          <a:cs typeface="Arial" pitchFamily="34" charset="0"/>
                        </a:rPr>
                        <a:t>Vnou</a:t>
                      </a:r>
                      <a:r>
                        <a:rPr kumimoji="0" lang="en-US" sz="2400" b="0" i="0" u="none" strike="noStrike" cap="none" normalizeH="0" baseline="0" dirty="0">
                          <a:ln>
                            <a:noFill/>
                          </a:ln>
                          <a:solidFill>
                            <a:schemeClr val="tx1"/>
                          </a:solidFill>
                          <a:effectLst/>
                          <a:latin typeface="Coptic1" pitchFamily="2" charset="0"/>
                          <a:cs typeface="Arial" pitchFamily="34" charset="0"/>
                        </a:rPr>
                        <a:t>] </a:t>
                      </a:r>
                      <a:r>
                        <a:rPr kumimoji="0" lang="en-US" sz="2400" b="0" i="0" u="none" strike="noStrike" cap="none" normalizeH="0" baseline="0" dirty="0" err="1">
                          <a:ln>
                            <a:noFill/>
                          </a:ln>
                          <a:solidFill>
                            <a:schemeClr val="tx1"/>
                          </a:solidFill>
                          <a:effectLst/>
                          <a:latin typeface="Coptic1" pitchFamily="2" charset="0"/>
                          <a:cs typeface="Arial" pitchFamily="34" charset="0"/>
                        </a:rPr>
                        <a:t>pipantokratwr</a:t>
                      </a:r>
                      <a:r>
                        <a:rPr kumimoji="0" lang="en-US" sz="2400" b="0" i="0" u="none" strike="noStrike" cap="none" normalizeH="0" baseline="0" dirty="0">
                          <a:ln>
                            <a:noFill/>
                          </a:ln>
                          <a:solidFill>
                            <a:schemeClr val="tx1"/>
                          </a:solidFill>
                          <a:effectLst/>
                          <a:latin typeface="Coptic1" pitchFamily="2" charset="0"/>
                          <a:cs typeface="Arial" pitchFamily="34" charset="0"/>
                        </a:rPr>
                        <a:t>:  </a:t>
                      </a:r>
                      <a:r>
                        <a:rPr kumimoji="0" lang="en-US" sz="2400" b="0" i="0" u="none" strike="noStrike" cap="none" normalizeH="0" baseline="0" dirty="0" err="1">
                          <a:ln>
                            <a:noFill/>
                          </a:ln>
                          <a:solidFill>
                            <a:schemeClr val="tx1"/>
                          </a:solidFill>
                          <a:effectLst/>
                          <a:latin typeface="Coptic1" pitchFamily="2" charset="0"/>
                          <a:cs typeface="Arial" pitchFamily="34" charset="0"/>
                        </a:rPr>
                        <a:t>viwt</a:t>
                      </a:r>
                      <a:r>
                        <a:rPr kumimoji="0" lang="en-US" sz="2400" b="0" i="0" u="none" strike="noStrike" cap="none" normalizeH="0" baseline="0" dirty="0">
                          <a:ln>
                            <a:noFill/>
                          </a:ln>
                          <a:solidFill>
                            <a:schemeClr val="tx1"/>
                          </a:solidFill>
                          <a:effectLst/>
                          <a:latin typeface="Coptic1" pitchFamily="2" charset="0"/>
                          <a:cs typeface="Arial" pitchFamily="34" charset="0"/>
                        </a:rPr>
                        <a:t> </a:t>
                      </a:r>
                      <a:r>
                        <a:rPr kumimoji="0" lang="en-US" sz="2400" b="0" i="0" u="none" strike="noStrike" cap="none" normalizeH="0" baseline="0" dirty="0" err="1">
                          <a:ln>
                            <a:noFill/>
                          </a:ln>
                          <a:solidFill>
                            <a:schemeClr val="tx1"/>
                          </a:solidFill>
                          <a:effectLst/>
                          <a:latin typeface="Coptic1" pitchFamily="2" charset="0"/>
                          <a:cs typeface="Arial" pitchFamily="34" charset="0"/>
                        </a:rPr>
                        <a:t>m~Pen</a:t>
                      </a:r>
                      <a:r>
                        <a:rPr kumimoji="0" lang="en-US" sz="2400" b="0" i="0" u="none" strike="noStrike" cap="none" normalizeH="0" baseline="0" dirty="0">
                          <a:ln>
                            <a:noFill/>
                          </a:ln>
                          <a:solidFill>
                            <a:schemeClr val="tx1"/>
                          </a:solidFill>
                          <a:effectLst/>
                          <a:latin typeface="Coptic1" pitchFamily="2" charset="0"/>
                          <a:cs typeface="Arial" pitchFamily="34" charset="0"/>
                        </a:rPr>
                        <a:t>[</a:t>
                      </a:r>
                      <a:r>
                        <a:rPr kumimoji="0" lang="en-US" sz="2400" b="0" i="0" u="none" strike="noStrike" cap="none" normalizeH="0" baseline="0" dirty="0" err="1">
                          <a:ln>
                            <a:noFill/>
                          </a:ln>
                          <a:solidFill>
                            <a:schemeClr val="tx1"/>
                          </a:solidFill>
                          <a:effectLst/>
                          <a:latin typeface="Coptic1" pitchFamily="2" charset="0"/>
                          <a:cs typeface="Arial" pitchFamily="34" charset="0"/>
                        </a:rPr>
                        <a:t>oic</a:t>
                      </a:r>
                      <a:r>
                        <a:rPr kumimoji="0" lang="en-US" sz="2400" b="0" i="0" u="none" strike="noStrike" cap="none" normalizeH="0" baseline="0" dirty="0">
                          <a:ln>
                            <a:noFill/>
                          </a:ln>
                          <a:solidFill>
                            <a:schemeClr val="tx1"/>
                          </a:solidFill>
                          <a:effectLst/>
                          <a:latin typeface="Coptic1" pitchFamily="2" charset="0"/>
                          <a:cs typeface="Arial" pitchFamily="34" charset="0"/>
                        </a:rPr>
                        <a:t> </a:t>
                      </a:r>
                      <a:r>
                        <a:rPr kumimoji="0" lang="en-US" sz="2400" b="0" i="0" u="none" strike="noStrike" cap="none" normalizeH="0" baseline="0" dirty="0" err="1">
                          <a:ln>
                            <a:noFill/>
                          </a:ln>
                          <a:solidFill>
                            <a:schemeClr val="tx1"/>
                          </a:solidFill>
                          <a:effectLst/>
                          <a:latin typeface="Coptic1" pitchFamily="2" charset="0"/>
                          <a:cs typeface="Arial" pitchFamily="34" charset="0"/>
                        </a:rPr>
                        <a:t>ouoh</a:t>
                      </a:r>
                      <a:r>
                        <a:rPr kumimoji="0" lang="en-US" sz="2400" b="0" i="0" u="none" strike="noStrike" cap="none" normalizeH="0" baseline="0" dirty="0">
                          <a:ln>
                            <a:noFill/>
                          </a:ln>
                          <a:solidFill>
                            <a:schemeClr val="tx1"/>
                          </a:solidFill>
                          <a:effectLst/>
                          <a:latin typeface="Coptic1" pitchFamily="2" charset="0"/>
                          <a:cs typeface="Arial" pitchFamily="34" charset="0"/>
                        </a:rPr>
                        <a:t> </a:t>
                      </a:r>
                      <a:r>
                        <a:rPr kumimoji="0" lang="en-US" sz="2400" b="0" i="0" u="none" strike="noStrike" cap="none" normalizeH="0" baseline="0" dirty="0" err="1">
                          <a:ln>
                            <a:noFill/>
                          </a:ln>
                          <a:solidFill>
                            <a:schemeClr val="tx1"/>
                          </a:solidFill>
                          <a:effectLst/>
                          <a:latin typeface="Coptic1" pitchFamily="2" charset="0"/>
                          <a:cs typeface="Arial" pitchFamily="34" charset="0"/>
                        </a:rPr>
                        <a:t>pennou</a:t>
                      </a:r>
                      <a:r>
                        <a:rPr kumimoji="0" lang="en-US" sz="2400" b="0" i="0" u="none" strike="noStrike" cap="none" normalizeH="0" baseline="0" dirty="0">
                          <a:ln>
                            <a:noFill/>
                          </a:ln>
                          <a:solidFill>
                            <a:schemeClr val="tx1"/>
                          </a:solidFill>
                          <a:effectLst/>
                          <a:latin typeface="Coptic1" pitchFamily="2" charset="0"/>
                          <a:cs typeface="Arial" pitchFamily="34" charset="0"/>
                        </a:rPr>
                        <a:t>] </a:t>
                      </a:r>
                      <a:r>
                        <a:rPr kumimoji="0" lang="en-US" sz="2400" b="0" i="0" u="none" strike="noStrike" cap="none" normalizeH="0" baseline="0" dirty="0" err="1">
                          <a:ln>
                            <a:noFill/>
                          </a:ln>
                          <a:solidFill>
                            <a:schemeClr val="tx1"/>
                          </a:solidFill>
                          <a:effectLst/>
                          <a:latin typeface="Coptic1" pitchFamily="2" charset="0"/>
                          <a:cs typeface="Arial" pitchFamily="34" charset="0"/>
                        </a:rPr>
                        <a:t>ouoh</a:t>
                      </a:r>
                      <a:r>
                        <a:rPr kumimoji="0" lang="en-US" sz="2400" b="0" i="0" u="none" strike="noStrike" cap="none" normalizeH="0" baseline="0" dirty="0">
                          <a:ln>
                            <a:noFill/>
                          </a:ln>
                          <a:solidFill>
                            <a:schemeClr val="tx1"/>
                          </a:solidFill>
                          <a:effectLst/>
                          <a:latin typeface="Coptic1" pitchFamily="2" charset="0"/>
                          <a:cs typeface="Arial" pitchFamily="34" charset="0"/>
                        </a:rPr>
                        <a:t> </a:t>
                      </a:r>
                      <a:r>
                        <a:rPr kumimoji="0" lang="en-US" sz="2400" b="0" i="0" u="none" strike="noStrike" cap="none" normalizeH="0" baseline="0" dirty="0" err="1">
                          <a:ln>
                            <a:noFill/>
                          </a:ln>
                          <a:solidFill>
                            <a:schemeClr val="tx1"/>
                          </a:solidFill>
                          <a:effectLst/>
                          <a:latin typeface="Coptic1" pitchFamily="2" charset="0"/>
                          <a:cs typeface="Arial" pitchFamily="34" charset="0"/>
                        </a:rPr>
                        <a:t>Pencwt</a:t>
                      </a:r>
                      <a:r>
                        <a:rPr kumimoji="0" lang="en-US" sz="2400" b="0" i="0" u="none" strike="noStrike" cap="none" normalizeH="0" baseline="0" dirty="0">
                          <a:ln>
                            <a:noFill/>
                          </a:ln>
                          <a:solidFill>
                            <a:schemeClr val="tx1"/>
                          </a:solidFill>
                          <a:effectLst/>
                          <a:latin typeface="Coptic1" pitchFamily="2" charset="0"/>
                          <a:cs typeface="Arial" pitchFamily="34" charset="0"/>
                        </a:rPr>
                        <a:t>/r I/</a:t>
                      </a:r>
                      <a:r>
                        <a:rPr kumimoji="0" lang="en-US" sz="2400" b="0" i="0" u="none" strike="noStrike" cap="none" normalizeH="0" baseline="0" dirty="0" err="1">
                          <a:ln>
                            <a:noFill/>
                          </a:ln>
                          <a:solidFill>
                            <a:schemeClr val="tx1"/>
                          </a:solidFill>
                          <a:effectLst/>
                          <a:latin typeface="Coptic1" pitchFamily="2" charset="0"/>
                          <a:cs typeface="Arial" pitchFamily="34" charset="0"/>
                        </a:rPr>
                        <a:t>couc</a:t>
                      </a:r>
                      <a:r>
                        <a:rPr kumimoji="0" lang="en-US" sz="2400" b="0" i="0" u="none" strike="noStrike" cap="none" normalizeH="0" baseline="0" dirty="0">
                          <a:ln>
                            <a:noFill/>
                          </a:ln>
                          <a:solidFill>
                            <a:schemeClr val="tx1"/>
                          </a:solidFill>
                          <a:effectLst/>
                          <a:latin typeface="Coptic1" pitchFamily="2" charset="0"/>
                          <a:cs typeface="Arial" pitchFamily="34" charset="0"/>
                        </a:rPr>
                        <a:t> </a:t>
                      </a:r>
                      <a:r>
                        <a:rPr kumimoji="0" lang="en-US" sz="2400" b="0" i="0" u="none" strike="noStrike" cap="none" normalizeH="0" baseline="0" dirty="0" err="1">
                          <a:ln>
                            <a:noFill/>
                          </a:ln>
                          <a:solidFill>
                            <a:schemeClr val="tx1"/>
                          </a:solidFill>
                          <a:effectLst/>
                          <a:latin typeface="Coptic1" pitchFamily="2" charset="0"/>
                          <a:cs typeface="Arial" pitchFamily="34" charset="0"/>
                        </a:rPr>
                        <a:t>Pi,~rictoc</a:t>
                      </a:r>
                      <a:r>
                        <a:rPr kumimoji="0" lang="en-US" sz="2400" b="0" i="0" u="none" strike="noStrike" cap="none" normalizeH="0" baseline="0" dirty="0">
                          <a:ln>
                            <a:noFill/>
                          </a:ln>
                          <a:solidFill>
                            <a:schemeClr val="tx1"/>
                          </a:solidFill>
                          <a:effectLst/>
                          <a:latin typeface="Coptic1" pitchFamily="2" charset="0"/>
                          <a:cs typeface="Arial" pitchFamily="34" charset="0"/>
                        </a:rPr>
                        <a:t>.  Ten]ho </a:t>
                      </a:r>
                      <a:r>
                        <a:rPr kumimoji="0" lang="en-US" sz="2400" b="0" i="0" u="none" strike="noStrike" cap="none" normalizeH="0" baseline="0" dirty="0" err="1">
                          <a:ln>
                            <a:noFill/>
                          </a:ln>
                          <a:solidFill>
                            <a:schemeClr val="tx1"/>
                          </a:solidFill>
                          <a:effectLst/>
                          <a:latin typeface="Coptic1" pitchFamily="2" charset="0"/>
                          <a:cs typeface="Arial" pitchFamily="34" charset="0"/>
                        </a:rPr>
                        <a:t>ouoh</a:t>
                      </a:r>
                      <a:r>
                        <a:rPr kumimoji="0" lang="en-US" sz="2400" b="0" i="0" u="none" strike="noStrike" cap="none" normalizeH="0" baseline="0" dirty="0">
                          <a:ln>
                            <a:noFill/>
                          </a:ln>
                          <a:solidFill>
                            <a:schemeClr val="tx1"/>
                          </a:solidFill>
                          <a:effectLst/>
                          <a:latin typeface="Coptic1" pitchFamily="2" charset="0"/>
                          <a:cs typeface="Arial" pitchFamily="34" charset="0"/>
                        </a:rPr>
                        <a:t> </a:t>
                      </a:r>
                      <a:r>
                        <a:rPr kumimoji="0" lang="en-US" sz="2400" b="0" i="0" u="none" strike="noStrike" cap="none" normalizeH="0" baseline="0" dirty="0" err="1">
                          <a:ln>
                            <a:noFill/>
                          </a:ln>
                          <a:solidFill>
                            <a:schemeClr val="tx1"/>
                          </a:solidFill>
                          <a:effectLst/>
                          <a:latin typeface="Coptic1" pitchFamily="2" charset="0"/>
                          <a:cs typeface="Arial" pitchFamily="34" charset="0"/>
                        </a:rPr>
                        <a:t>tentwbh</a:t>
                      </a:r>
                      <a:r>
                        <a:rPr kumimoji="0" lang="en-US" sz="2400" b="0" i="0" u="none" strike="noStrike" cap="none" normalizeH="0" baseline="0" dirty="0">
                          <a:ln>
                            <a:noFill/>
                          </a:ln>
                          <a:solidFill>
                            <a:schemeClr val="tx1"/>
                          </a:solidFill>
                          <a:effectLst/>
                          <a:latin typeface="Coptic1" pitchFamily="2" charset="0"/>
                          <a:cs typeface="Arial" pitchFamily="34" charset="0"/>
                        </a:rPr>
                        <a:t> </a:t>
                      </a:r>
                      <a:r>
                        <a:rPr kumimoji="0" lang="en-US" sz="2400" b="0" i="0" u="none" strike="noStrike" cap="none" normalizeH="0" baseline="0" dirty="0" err="1">
                          <a:ln>
                            <a:noFill/>
                          </a:ln>
                          <a:solidFill>
                            <a:schemeClr val="tx1"/>
                          </a:solidFill>
                          <a:effectLst/>
                          <a:latin typeface="Coptic1" pitchFamily="2" charset="0"/>
                          <a:cs typeface="Arial" pitchFamily="34" charset="0"/>
                        </a:rPr>
                        <a:t>n~tekmeta~gayoc</a:t>
                      </a:r>
                      <a:r>
                        <a:rPr kumimoji="0" lang="en-US" sz="2400" b="0" i="0" u="none" strike="noStrike" cap="none" normalizeH="0" baseline="0" dirty="0">
                          <a:ln>
                            <a:noFill/>
                          </a:ln>
                          <a:solidFill>
                            <a:schemeClr val="tx1"/>
                          </a:solidFill>
                          <a:effectLst/>
                          <a:latin typeface="Coptic1" pitchFamily="2" charset="0"/>
                          <a:cs typeface="Arial" pitchFamily="34" charset="0"/>
                        </a:rPr>
                        <a:t> </a:t>
                      </a:r>
                      <a:r>
                        <a:rPr kumimoji="0" lang="en-US" sz="2400" b="0" i="0" u="none" strike="noStrike" cap="none" normalizeH="0" baseline="0" dirty="0" err="1">
                          <a:ln>
                            <a:noFill/>
                          </a:ln>
                          <a:solidFill>
                            <a:schemeClr val="tx1"/>
                          </a:solidFill>
                          <a:effectLst/>
                          <a:latin typeface="Coptic1" pitchFamily="2" charset="0"/>
                          <a:cs typeface="Arial" pitchFamily="34" charset="0"/>
                        </a:rPr>
                        <a:t>pimairwmi</a:t>
                      </a:r>
                      <a:r>
                        <a:rPr kumimoji="0" lang="en-US" sz="2400" b="0" i="0" u="none" strike="noStrike" cap="none" normalizeH="0" baseline="0" dirty="0">
                          <a:ln>
                            <a:noFill/>
                          </a:ln>
                          <a:solidFill>
                            <a:schemeClr val="tx1"/>
                          </a:solidFill>
                          <a:effectLst/>
                          <a:latin typeface="Coptic1" pitchFamily="2" charset="0"/>
                          <a:cs typeface="Arial" pitchFamily="34" charset="0"/>
                        </a:rPr>
                        <a:t>. </a:t>
                      </a:r>
                      <a:r>
                        <a:rPr kumimoji="0" lang="en-US" sz="2400" b="0" i="0" u="none" strike="noStrike" cap="none" normalizeH="0" baseline="0" dirty="0" err="1">
                          <a:ln>
                            <a:noFill/>
                          </a:ln>
                          <a:solidFill>
                            <a:schemeClr val="tx1"/>
                          </a:solidFill>
                          <a:effectLst/>
                          <a:latin typeface="Coptic1" pitchFamily="2" charset="0"/>
                          <a:cs typeface="Arial" pitchFamily="34" charset="0"/>
                        </a:rPr>
                        <a:t>Ari~v~meui</a:t>
                      </a:r>
                      <a:r>
                        <a:rPr kumimoji="0" lang="en-US" sz="2400" b="0" i="0" u="none" strike="noStrike" cap="none" normalizeH="0" baseline="0" dirty="0">
                          <a:ln>
                            <a:noFill/>
                          </a:ln>
                          <a:solidFill>
                            <a:schemeClr val="tx1"/>
                          </a:solidFill>
                          <a:effectLst/>
                          <a:latin typeface="Coptic1" pitchFamily="2" charset="0"/>
                          <a:cs typeface="Arial" pitchFamily="34" charset="0"/>
                        </a:rPr>
                        <a:t>~ P[</a:t>
                      </a:r>
                      <a:r>
                        <a:rPr kumimoji="0" lang="en-US" sz="2400" b="0" i="0" u="none" strike="noStrike" cap="none" normalizeH="0" baseline="0" dirty="0" err="1">
                          <a:ln>
                            <a:noFill/>
                          </a:ln>
                          <a:solidFill>
                            <a:schemeClr val="tx1"/>
                          </a:solidFill>
                          <a:effectLst/>
                          <a:latin typeface="Coptic1" pitchFamily="2" charset="0"/>
                          <a:cs typeface="Arial" pitchFamily="34" charset="0"/>
                        </a:rPr>
                        <a:t>oic</a:t>
                      </a:r>
                      <a:r>
                        <a:rPr kumimoji="0" lang="en-US" sz="2400" b="0" i="0" u="none" strike="noStrike" cap="none" normalizeH="0" baseline="0" dirty="0">
                          <a:ln>
                            <a:noFill/>
                          </a:ln>
                          <a:solidFill>
                            <a:schemeClr val="tx1"/>
                          </a:solidFill>
                          <a:effectLst/>
                          <a:latin typeface="Coptic1" pitchFamily="2" charset="0"/>
                          <a:cs typeface="Arial" pitchFamily="34" charset="0"/>
                        </a:rPr>
                        <a:t> </a:t>
                      </a:r>
                      <a:r>
                        <a:rPr kumimoji="0" lang="en-US" sz="2400" b="0" i="0" u="none" strike="noStrike" cap="none" normalizeH="0" baseline="0" dirty="0" err="1">
                          <a:ln>
                            <a:noFill/>
                          </a:ln>
                          <a:solidFill>
                            <a:schemeClr val="tx1"/>
                          </a:solidFill>
                          <a:effectLst/>
                          <a:latin typeface="Coptic1" pitchFamily="2" charset="0"/>
                          <a:cs typeface="Arial" pitchFamily="34" charset="0"/>
                        </a:rPr>
                        <a:t>n~nenio</a:t>
                      </a:r>
                      <a:r>
                        <a:rPr kumimoji="0" lang="en-US" sz="2400" b="0" i="0" u="none" strike="noStrike" cap="none" normalizeH="0" baseline="0" dirty="0">
                          <a:ln>
                            <a:noFill/>
                          </a:ln>
                          <a:solidFill>
                            <a:schemeClr val="tx1"/>
                          </a:solidFill>
                          <a:effectLst/>
                          <a:latin typeface="Coptic1" pitchFamily="2" charset="0"/>
                          <a:cs typeface="Arial" pitchFamily="34" charset="0"/>
                        </a:rPr>
                        <a:t>] </a:t>
                      </a:r>
                      <a:r>
                        <a:rPr kumimoji="0" lang="en-US" sz="2400" b="0" i="0" u="none" strike="noStrike" cap="none" normalizeH="0" baseline="0" dirty="0" err="1">
                          <a:ln>
                            <a:noFill/>
                          </a:ln>
                          <a:solidFill>
                            <a:schemeClr val="tx1"/>
                          </a:solidFill>
                          <a:effectLst/>
                          <a:latin typeface="Coptic1" pitchFamily="2" charset="0"/>
                          <a:cs typeface="Arial" pitchFamily="34" charset="0"/>
                        </a:rPr>
                        <a:t>nem</a:t>
                      </a:r>
                      <a:r>
                        <a:rPr kumimoji="0" lang="en-US" sz="2400" b="0" i="0" u="none" strike="noStrike" cap="none" normalizeH="0" baseline="0" dirty="0">
                          <a:ln>
                            <a:noFill/>
                          </a:ln>
                          <a:solidFill>
                            <a:schemeClr val="tx1"/>
                          </a:solidFill>
                          <a:effectLst/>
                          <a:latin typeface="Coptic1" pitchFamily="2" charset="0"/>
                          <a:cs typeface="Arial" pitchFamily="34" charset="0"/>
                        </a:rPr>
                        <a:t> </a:t>
                      </a:r>
                      <a:r>
                        <a:rPr kumimoji="0" lang="en-US" sz="2400" b="0" i="0" u="none" strike="noStrike" cap="none" normalizeH="0" baseline="0" dirty="0" err="1">
                          <a:ln>
                            <a:noFill/>
                          </a:ln>
                          <a:solidFill>
                            <a:schemeClr val="tx1"/>
                          </a:solidFill>
                          <a:effectLst/>
                          <a:latin typeface="Coptic1" pitchFamily="2" charset="0"/>
                          <a:cs typeface="Arial" pitchFamily="34" charset="0"/>
                        </a:rPr>
                        <a:t>nenc~n</a:t>
                      </a:r>
                      <a:r>
                        <a:rPr kumimoji="0" lang="en-US" sz="2400" b="0" i="0" u="none" strike="noStrike" cap="none" normalizeH="0" baseline="0" dirty="0">
                          <a:ln>
                            <a:noFill/>
                          </a:ln>
                          <a:solidFill>
                            <a:schemeClr val="tx1"/>
                          </a:solidFill>
                          <a:effectLst/>
                          <a:latin typeface="Coptic1" pitchFamily="2" charset="0"/>
                          <a:cs typeface="Arial" pitchFamily="34" charset="0"/>
                        </a:rPr>
                        <a:t>/</a:t>
                      </a:r>
                      <a:r>
                        <a:rPr kumimoji="0" lang="en-US" sz="2400" b="0" i="0" u="none" strike="noStrike" cap="none" normalizeH="0" baseline="0" dirty="0" err="1">
                          <a:ln>
                            <a:noFill/>
                          </a:ln>
                          <a:solidFill>
                            <a:schemeClr val="tx1"/>
                          </a:solidFill>
                          <a:effectLst/>
                          <a:latin typeface="Coptic1" pitchFamily="2" charset="0"/>
                          <a:cs typeface="Arial" pitchFamily="34" charset="0"/>
                        </a:rPr>
                        <a:t>ou</a:t>
                      </a:r>
                      <a:r>
                        <a:rPr kumimoji="0" lang="en-US" sz="2400" b="0" i="0" u="none" strike="noStrike" cap="none" normalizeH="0" baseline="0" dirty="0">
                          <a:ln>
                            <a:noFill/>
                          </a:ln>
                          <a:solidFill>
                            <a:schemeClr val="tx1"/>
                          </a:solidFill>
                          <a:effectLst/>
                          <a:latin typeface="Coptic1" pitchFamily="2" charset="0"/>
                          <a:cs typeface="Arial" pitchFamily="34" charset="0"/>
                        </a:rPr>
                        <a:t> </a:t>
                      </a:r>
                      <a:r>
                        <a:rPr kumimoji="0" lang="en-US" sz="2400" b="0" i="0" u="none" strike="noStrike" cap="none" normalizeH="0" baseline="0" dirty="0" err="1">
                          <a:ln>
                            <a:noFill/>
                          </a:ln>
                          <a:solidFill>
                            <a:schemeClr val="tx1"/>
                          </a:solidFill>
                          <a:effectLst/>
                          <a:latin typeface="Coptic1" pitchFamily="2" charset="0"/>
                          <a:cs typeface="Arial" pitchFamily="34" charset="0"/>
                        </a:rPr>
                        <a:t>e~tause</a:t>
                      </a:r>
                      <a:r>
                        <a:rPr kumimoji="0" lang="en-US" sz="2400" b="0" i="0" u="none" strike="noStrike" cap="none" normalizeH="0" baseline="0" dirty="0">
                          <a:ln>
                            <a:noFill/>
                          </a:ln>
                          <a:solidFill>
                            <a:schemeClr val="tx1"/>
                          </a:solidFill>
                          <a:effectLst/>
                          <a:latin typeface="Coptic1" pitchFamily="2" charset="0"/>
                          <a:cs typeface="Arial" pitchFamily="34" charset="0"/>
                        </a:rPr>
                        <a:t> e~ </a:t>
                      </a:r>
                      <a:r>
                        <a:rPr kumimoji="0" lang="en-US" sz="2400" b="0" i="0" u="none" strike="noStrike" cap="none" normalizeH="0" baseline="0" dirty="0" err="1">
                          <a:ln>
                            <a:noFill/>
                          </a:ln>
                          <a:solidFill>
                            <a:schemeClr val="tx1"/>
                          </a:solidFill>
                          <a:effectLst/>
                          <a:latin typeface="Coptic1" pitchFamily="2" charset="0"/>
                          <a:cs typeface="Arial" pitchFamily="34" charset="0"/>
                        </a:rPr>
                        <a:t>p~semmo</a:t>
                      </a:r>
                      <a:r>
                        <a:rPr kumimoji="0" lang="en-US" sz="2400" b="0" i="0" u="none" strike="noStrike" cap="none" normalizeH="0" baseline="0" dirty="0">
                          <a:ln>
                            <a:noFill/>
                          </a:ln>
                          <a:solidFill>
                            <a:schemeClr val="tx1"/>
                          </a:solidFill>
                          <a:effectLst/>
                          <a:latin typeface="Coptic1" pitchFamily="2" charset="0"/>
                          <a:cs typeface="Arial" pitchFamily="34" charset="0"/>
                        </a:rPr>
                        <a:t>. </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r>
                        <a:rPr kumimoji="0" lang="en-US" sz="2400" b="0" i="0" u="none" strike="noStrike" cap="none" normalizeH="0" baseline="0" dirty="0">
                          <a:ln>
                            <a:noFill/>
                          </a:ln>
                          <a:solidFill>
                            <a:schemeClr val="tx1"/>
                          </a:solidFill>
                          <a:effectLst/>
                          <a:latin typeface="Arial" charset="0"/>
                          <a:cs typeface="Arial" pitchFamily="34"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pitchFamily="34" charset="0"/>
                        </a:rPr>
                        <a:t>De </a:t>
                      </a:r>
                      <a:r>
                        <a:rPr kumimoji="0" lang="en-US" sz="2400" b="0" i="0" u="none" strike="noStrike" cap="none" normalizeH="0" baseline="0" dirty="0" err="1">
                          <a:ln>
                            <a:noFill/>
                          </a:ln>
                          <a:solidFill>
                            <a:schemeClr val="tx1"/>
                          </a:solidFill>
                          <a:effectLst/>
                          <a:latin typeface="Arial" charset="0"/>
                          <a:cs typeface="Arial" pitchFamily="34" charset="0"/>
                        </a:rPr>
                        <a:t>même</a:t>
                      </a:r>
                      <a:r>
                        <a:rPr kumimoji="0" lang="en-US" sz="2400" b="0" i="0" u="none" strike="noStrike" cap="none" normalizeH="0" baseline="0" dirty="0">
                          <a:ln>
                            <a:noFill/>
                          </a:ln>
                          <a:solidFill>
                            <a:schemeClr val="tx1"/>
                          </a:solidFill>
                          <a:effectLst/>
                          <a:latin typeface="Arial" charset="0"/>
                          <a:cs typeface="Arial" pitchFamily="34" charset="0"/>
                        </a:rPr>
                        <a:t> nous </a:t>
                      </a:r>
                      <a:r>
                        <a:rPr kumimoji="0" lang="en-US" sz="2400" b="0" i="0" u="none" strike="noStrike" cap="none" normalizeH="0" baseline="0" dirty="0" err="1">
                          <a:ln>
                            <a:noFill/>
                          </a:ln>
                          <a:solidFill>
                            <a:schemeClr val="tx1"/>
                          </a:solidFill>
                          <a:effectLst/>
                          <a:latin typeface="Arial" charset="0"/>
                          <a:cs typeface="Arial" pitchFamily="34" charset="0"/>
                        </a:rPr>
                        <a:t>demandons</a:t>
                      </a:r>
                      <a:r>
                        <a:rPr kumimoji="0" lang="en-US" sz="2400" b="0" i="0" u="none" strike="noStrike" cap="none" normalizeH="0" baseline="0" dirty="0">
                          <a:ln>
                            <a:noFill/>
                          </a:ln>
                          <a:solidFill>
                            <a:schemeClr val="tx1"/>
                          </a:solidFill>
                          <a:effectLst/>
                          <a:latin typeface="Arial" charset="0"/>
                          <a:cs typeface="Arial" pitchFamily="34" charset="0"/>
                        </a:rPr>
                        <a:t> à </a:t>
                      </a:r>
                      <a:r>
                        <a:rPr kumimoji="0" lang="en-US" sz="2400" b="0" i="0" u="none" strike="noStrike" cap="none" normalizeH="0" baseline="0" dirty="0" err="1">
                          <a:ln>
                            <a:noFill/>
                          </a:ln>
                          <a:solidFill>
                            <a:schemeClr val="tx1"/>
                          </a:solidFill>
                          <a:effectLst/>
                          <a:latin typeface="Arial" charset="0"/>
                          <a:cs typeface="Arial" pitchFamily="34" charset="0"/>
                        </a:rPr>
                        <a:t>Dieu</a:t>
                      </a:r>
                      <a:r>
                        <a:rPr kumimoji="0" lang="en-US" sz="2400" b="0" i="0" u="none" strike="noStrike" cap="none" normalizeH="0" baseline="0" dirty="0">
                          <a:ln>
                            <a:noFill/>
                          </a:ln>
                          <a:solidFill>
                            <a:schemeClr val="tx1"/>
                          </a:solidFill>
                          <a:effectLst/>
                          <a:latin typeface="Arial" charset="0"/>
                          <a:cs typeface="Arial" pitchFamily="34" charset="0"/>
                        </a:rPr>
                        <a:t> Le </a:t>
                      </a:r>
                      <a:r>
                        <a:rPr kumimoji="0" lang="en-US" sz="2400" b="0" i="0" u="none" strike="noStrike" cap="none" normalizeH="0" baseline="0" dirty="0" err="1">
                          <a:ln>
                            <a:noFill/>
                          </a:ln>
                          <a:solidFill>
                            <a:schemeClr val="tx1"/>
                          </a:solidFill>
                          <a:effectLst/>
                          <a:latin typeface="Arial" charset="0"/>
                          <a:cs typeface="Arial" pitchFamily="34" charset="0"/>
                        </a:rPr>
                        <a:t>Pantocrator</a:t>
                      </a:r>
                      <a:r>
                        <a:rPr kumimoji="0" lang="en-US" sz="2400" b="0" i="0" u="none" strike="noStrike" cap="none" normalizeH="0" baseline="0" dirty="0">
                          <a:ln>
                            <a:noFill/>
                          </a:ln>
                          <a:solidFill>
                            <a:schemeClr val="tx1"/>
                          </a:solidFill>
                          <a:effectLst/>
                          <a:latin typeface="Arial" charset="0"/>
                          <a:cs typeface="Arial" pitchFamily="34" charset="0"/>
                        </a:rPr>
                        <a:t>; </a:t>
                      </a:r>
                      <a:r>
                        <a:rPr kumimoji="0" lang="en-US" sz="2400" b="0" i="0" u="none" strike="noStrike" cap="none" normalizeH="0" baseline="0" dirty="0" err="1">
                          <a:ln>
                            <a:noFill/>
                          </a:ln>
                          <a:solidFill>
                            <a:schemeClr val="tx1"/>
                          </a:solidFill>
                          <a:effectLst/>
                          <a:latin typeface="Arial" charset="0"/>
                          <a:cs typeface="Arial" pitchFamily="34" charset="0"/>
                        </a:rPr>
                        <a:t>Père</a:t>
                      </a:r>
                      <a:r>
                        <a:rPr kumimoji="0" lang="en-US" sz="2400" b="0" i="0" u="none" strike="noStrike" cap="none" normalizeH="0" baseline="0" dirty="0">
                          <a:ln>
                            <a:noFill/>
                          </a:ln>
                          <a:solidFill>
                            <a:schemeClr val="tx1"/>
                          </a:solidFill>
                          <a:effectLst/>
                          <a:latin typeface="Arial" charset="0"/>
                          <a:cs typeface="Arial" pitchFamily="34" charset="0"/>
                        </a:rPr>
                        <a:t> de </a:t>
                      </a:r>
                      <a:r>
                        <a:rPr kumimoji="0" lang="en-US" sz="2400" b="0" i="0" u="none" strike="noStrike" cap="none" normalizeH="0" baseline="0" dirty="0" err="1">
                          <a:ln>
                            <a:noFill/>
                          </a:ln>
                          <a:solidFill>
                            <a:schemeClr val="tx1"/>
                          </a:solidFill>
                          <a:effectLst/>
                          <a:latin typeface="Arial" charset="0"/>
                          <a:cs typeface="Arial" pitchFamily="34" charset="0"/>
                        </a:rPr>
                        <a:t>notre</a:t>
                      </a:r>
                      <a:r>
                        <a:rPr kumimoji="0" lang="en-US" sz="2400" b="0" i="0" u="none" strike="noStrike" cap="none" normalizeH="0" baseline="0" dirty="0">
                          <a:ln>
                            <a:noFill/>
                          </a:ln>
                          <a:solidFill>
                            <a:schemeClr val="tx1"/>
                          </a:solidFill>
                          <a:effectLst/>
                          <a:latin typeface="Arial" charset="0"/>
                          <a:cs typeface="Arial" pitchFamily="34" charset="0"/>
                        </a:rPr>
                        <a:t> Seigneur, </a:t>
                      </a:r>
                      <a:r>
                        <a:rPr kumimoji="0" lang="en-US" sz="2400" b="0" i="0" u="none" strike="noStrike" cap="none" normalizeH="0" baseline="0" dirty="0" err="1">
                          <a:ln>
                            <a:noFill/>
                          </a:ln>
                          <a:solidFill>
                            <a:schemeClr val="tx1"/>
                          </a:solidFill>
                          <a:effectLst/>
                          <a:latin typeface="Arial" charset="0"/>
                          <a:cs typeface="Arial" pitchFamily="34" charset="0"/>
                        </a:rPr>
                        <a:t>Dieu</a:t>
                      </a:r>
                      <a:r>
                        <a:rPr kumimoji="0" lang="en-US" sz="2400" b="0" i="0" u="none" strike="noStrike" cap="none" normalizeH="0" baseline="0" dirty="0">
                          <a:ln>
                            <a:noFill/>
                          </a:ln>
                          <a:solidFill>
                            <a:schemeClr val="tx1"/>
                          </a:solidFill>
                          <a:effectLst/>
                          <a:latin typeface="Arial" charset="0"/>
                          <a:cs typeface="Arial" pitchFamily="34" charset="0"/>
                        </a:rPr>
                        <a:t> et </a:t>
                      </a:r>
                      <a:r>
                        <a:rPr kumimoji="0" lang="en-US" sz="2400" b="0" i="0" u="none" strike="noStrike" cap="none" normalizeH="0" baseline="0" dirty="0" err="1">
                          <a:ln>
                            <a:noFill/>
                          </a:ln>
                          <a:solidFill>
                            <a:schemeClr val="tx1"/>
                          </a:solidFill>
                          <a:effectLst/>
                          <a:latin typeface="Arial" charset="0"/>
                          <a:cs typeface="Arial" pitchFamily="34" charset="0"/>
                        </a:rPr>
                        <a:t>Sauveur</a:t>
                      </a:r>
                      <a:r>
                        <a:rPr kumimoji="0" lang="en-US" sz="2400" b="0" i="0" u="none" strike="noStrike" cap="none" normalizeH="0" baseline="0" dirty="0">
                          <a:ln>
                            <a:noFill/>
                          </a:ln>
                          <a:solidFill>
                            <a:schemeClr val="tx1"/>
                          </a:solidFill>
                          <a:effectLst/>
                          <a:latin typeface="Arial" charset="0"/>
                          <a:cs typeface="Arial" pitchFamily="34" charset="0"/>
                        </a:rPr>
                        <a:t> </a:t>
                      </a:r>
                      <a:r>
                        <a:rPr kumimoji="0" lang="en-US" sz="2400" b="0" i="0" u="none" strike="noStrike" cap="none" normalizeH="0" baseline="0" dirty="0" err="1">
                          <a:ln>
                            <a:noFill/>
                          </a:ln>
                          <a:solidFill>
                            <a:schemeClr val="tx1"/>
                          </a:solidFill>
                          <a:effectLst/>
                          <a:latin typeface="Arial" charset="0"/>
                          <a:cs typeface="Arial" pitchFamily="34" charset="0"/>
                        </a:rPr>
                        <a:t>Jésus</a:t>
                      </a:r>
                      <a:r>
                        <a:rPr kumimoji="0" lang="en-US" sz="2400" b="0" i="0" u="none" strike="noStrike" cap="none" normalizeH="0" baseline="0" dirty="0">
                          <a:ln>
                            <a:noFill/>
                          </a:ln>
                          <a:solidFill>
                            <a:schemeClr val="tx1"/>
                          </a:solidFill>
                          <a:effectLst/>
                          <a:latin typeface="Arial" charset="0"/>
                          <a:cs typeface="Arial" pitchFamily="34" charset="0"/>
                        </a:rPr>
                        <a:t> Christ, nous Te </a:t>
                      </a:r>
                      <a:r>
                        <a:rPr kumimoji="0" lang="en-US" sz="2400" b="0" i="0" u="none" strike="noStrike" cap="none" normalizeH="0" baseline="0" dirty="0" err="1">
                          <a:ln>
                            <a:noFill/>
                          </a:ln>
                          <a:solidFill>
                            <a:schemeClr val="tx1"/>
                          </a:solidFill>
                          <a:effectLst/>
                          <a:latin typeface="Arial" charset="0"/>
                          <a:cs typeface="Arial" pitchFamily="34" charset="0"/>
                        </a:rPr>
                        <a:t>prions</a:t>
                      </a:r>
                      <a:r>
                        <a:rPr kumimoji="0" lang="en-US" sz="2400" b="0" i="0" u="none" strike="noStrike" cap="none" normalizeH="0" baseline="0" dirty="0">
                          <a:ln>
                            <a:noFill/>
                          </a:ln>
                          <a:solidFill>
                            <a:schemeClr val="tx1"/>
                          </a:solidFill>
                          <a:effectLst/>
                          <a:latin typeface="Arial" charset="0"/>
                          <a:cs typeface="Arial" pitchFamily="34" charset="0"/>
                        </a:rPr>
                        <a:t> </a:t>
                      </a:r>
                      <a:br>
                        <a:rPr kumimoji="0" lang="en-US" sz="2400" b="0" i="0" u="none" strike="noStrike" cap="none" normalizeH="0" baseline="0" dirty="0">
                          <a:ln>
                            <a:noFill/>
                          </a:ln>
                          <a:solidFill>
                            <a:schemeClr val="tx1"/>
                          </a:solidFill>
                          <a:effectLst/>
                          <a:latin typeface="Arial" charset="0"/>
                          <a:cs typeface="Arial" pitchFamily="34" charset="0"/>
                        </a:rPr>
                      </a:br>
                      <a:r>
                        <a:rPr kumimoji="0" lang="en-US" sz="2400" b="0" i="0" u="none" strike="noStrike" cap="none" normalizeH="0" baseline="0" dirty="0">
                          <a:ln>
                            <a:noFill/>
                          </a:ln>
                          <a:solidFill>
                            <a:schemeClr val="tx1"/>
                          </a:solidFill>
                          <a:effectLst/>
                          <a:latin typeface="Arial" charset="0"/>
                          <a:cs typeface="Arial" pitchFamily="34" charset="0"/>
                        </a:rPr>
                        <a:t>et </a:t>
                      </a:r>
                      <a:r>
                        <a:rPr kumimoji="0" lang="en-US" sz="2400" b="0" i="0" u="none" strike="noStrike" cap="none" normalizeH="0" baseline="0" dirty="0" err="1">
                          <a:ln>
                            <a:noFill/>
                          </a:ln>
                          <a:solidFill>
                            <a:schemeClr val="tx1"/>
                          </a:solidFill>
                          <a:effectLst/>
                          <a:latin typeface="Arial" charset="0"/>
                          <a:cs typeface="Arial" pitchFamily="34" charset="0"/>
                        </a:rPr>
                        <a:t>réclamons</a:t>
                      </a:r>
                      <a:r>
                        <a:rPr kumimoji="0" lang="en-US" sz="2400" b="0" i="0" u="none" strike="noStrike" cap="none" normalizeH="0" baseline="0" dirty="0">
                          <a:ln>
                            <a:noFill/>
                          </a:ln>
                          <a:solidFill>
                            <a:schemeClr val="tx1"/>
                          </a:solidFill>
                          <a:effectLst/>
                          <a:latin typeface="Arial" charset="0"/>
                          <a:cs typeface="Arial" pitchFamily="34" charset="0"/>
                        </a:rPr>
                        <a:t>, </a:t>
                      </a:r>
                      <a:r>
                        <a:rPr kumimoji="0" lang="en-US" sz="2400" b="0" i="0" u="none" strike="noStrike" cap="none" normalizeH="0" baseline="0" dirty="0" err="1">
                          <a:ln>
                            <a:noFill/>
                          </a:ln>
                          <a:solidFill>
                            <a:schemeClr val="tx1"/>
                          </a:solidFill>
                          <a:effectLst/>
                          <a:latin typeface="Arial" charset="0"/>
                          <a:cs typeface="Arial" pitchFamily="34" charset="0"/>
                        </a:rPr>
                        <a:t>dans</a:t>
                      </a:r>
                      <a:r>
                        <a:rPr kumimoji="0" lang="en-US" sz="2400" b="0" i="0" u="none" strike="noStrike" cap="none" normalizeH="0" baseline="0" dirty="0">
                          <a:ln>
                            <a:noFill/>
                          </a:ln>
                          <a:solidFill>
                            <a:schemeClr val="tx1"/>
                          </a:solidFill>
                          <a:effectLst/>
                          <a:latin typeface="Arial" charset="0"/>
                          <a:cs typeface="Arial" pitchFamily="34" charset="0"/>
                        </a:rPr>
                        <a:t> Ta </a:t>
                      </a:r>
                      <a:r>
                        <a:rPr kumimoji="0" lang="en-US" sz="2400" b="0" i="0" u="none" strike="noStrike" cap="none" normalizeH="0" baseline="0" dirty="0" err="1">
                          <a:ln>
                            <a:noFill/>
                          </a:ln>
                          <a:solidFill>
                            <a:schemeClr val="tx1"/>
                          </a:solidFill>
                          <a:effectLst/>
                          <a:latin typeface="Arial" charset="0"/>
                          <a:cs typeface="Arial" pitchFamily="34" charset="0"/>
                        </a:rPr>
                        <a:t>bonté</a:t>
                      </a:r>
                      <a:r>
                        <a:rPr kumimoji="0" lang="en-US" sz="2400" b="0" i="0" u="none" strike="noStrike" cap="none" normalizeH="0" baseline="0" dirty="0">
                          <a:ln>
                            <a:noFill/>
                          </a:ln>
                          <a:solidFill>
                            <a:schemeClr val="tx1"/>
                          </a:solidFill>
                          <a:effectLst/>
                          <a:latin typeface="Arial" charset="0"/>
                          <a:cs typeface="Arial" pitchFamily="34" charset="0"/>
                        </a:rPr>
                        <a:t>, </a:t>
                      </a:r>
                      <a:r>
                        <a:rPr kumimoji="0" lang="en-CA" sz="2400" b="0" i="0" u="none" strike="noStrike" cap="none" normalizeH="0" baseline="0" dirty="0">
                          <a:ln>
                            <a:noFill/>
                          </a:ln>
                          <a:solidFill>
                            <a:schemeClr val="tx1"/>
                          </a:solidFill>
                          <a:effectLst/>
                          <a:latin typeface="Arial" charset="0"/>
                          <a:cs typeface="Arial" pitchFamily="34" charset="0"/>
                        </a:rPr>
                        <a:t>O</a:t>
                      </a:r>
                      <a:r>
                        <a:rPr kumimoji="0" lang="en-US" sz="2400" b="0" i="0" u="none" strike="noStrike" cap="none" normalizeH="0" baseline="0" dirty="0">
                          <a:ln>
                            <a:noFill/>
                          </a:ln>
                          <a:solidFill>
                            <a:schemeClr val="tx1"/>
                          </a:solidFill>
                          <a:effectLst/>
                          <a:latin typeface="Arial" charset="0"/>
                          <a:cs typeface="Arial" pitchFamily="34" charset="0"/>
                        </a:rPr>
                        <a:t> </a:t>
                      </a:r>
                      <a:r>
                        <a:rPr kumimoji="0" lang="en-US" sz="2400" b="0" i="0" u="none" strike="noStrike" cap="none" normalizeH="0" baseline="0" dirty="0" err="1">
                          <a:ln>
                            <a:noFill/>
                          </a:ln>
                          <a:solidFill>
                            <a:schemeClr val="tx1"/>
                          </a:solidFill>
                          <a:effectLst/>
                          <a:latin typeface="Arial" charset="0"/>
                          <a:cs typeface="Arial" pitchFamily="34" charset="0"/>
                        </a:rPr>
                        <a:t>Philanthrope</a:t>
                      </a:r>
                      <a:r>
                        <a:rPr kumimoji="0" lang="en-US" sz="2400" b="0" i="0" u="none" strike="noStrike" cap="none" normalizeH="0" baseline="0" dirty="0">
                          <a:ln>
                            <a:noFill/>
                          </a:ln>
                          <a:solidFill>
                            <a:schemeClr val="tx1"/>
                          </a:solidFill>
                          <a:effectLst/>
                          <a:latin typeface="Arial" charset="0"/>
                          <a:cs typeface="Arial" pitchFamily="34" charset="0"/>
                        </a:rPr>
                        <a:t>, </a:t>
                      </a:r>
                      <a:r>
                        <a:rPr kumimoji="0" lang="en-US" sz="2400" b="0" i="0" u="none" strike="noStrike" cap="none" normalizeH="0" baseline="0" dirty="0" err="1">
                          <a:ln>
                            <a:noFill/>
                          </a:ln>
                          <a:solidFill>
                            <a:schemeClr val="tx1"/>
                          </a:solidFill>
                          <a:effectLst/>
                          <a:latin typeface="Arial" charset="0"/>
                          <a:cs typeface="Arial" pitchFamily="34" charset="0"/>
                        </a:rPr>
                        <a:t>souviens</a:t>
                      </a:r>
                      <a:r>
                        <a:rPr kumimoji="0" lang="en-US" sz="2400" b="0" i="0" u="none" strike="noStrike" cap="none" normalizeH="0" baseline="0" dirty="0">
                          <a:ln>
                            <a:noFill/>
                          </a:ln>
                          <a:solidFill>
                            <a:schemeClr val="tx1"/>
                          </a:solidFill>
                          <a:effectLst/>
                          <a:latin typeface="Arial" charset="0"/>
                          <a:cs typeface="Arial" pitchFamily="34" charset="0"/>
                        </a:rPr>
                        <a:t> </a:t>
                      </a:r>
                      <a:r>
                        <a:rPr kumimoji="0" lang="en-US" sz="2400" b="0" i="0" u="none" strike="noStrike" cap="none" normalizeH="0" baseline="0" dirty="0" err="1">
                          <a:ln>
                            <a:noFill/>
                          </a:ln>
                          <a:solidFill>
                            <a:schemeClr val="tx1"/>
                          </a:solidFill>
                          <a:effectLst/>
                          <a:latin typeface="Arial" charset="0"/>
                          <a:cs typeface="Arial" pitchFamily="34" charset="0"/>
                        </a:rPr>
                        <a:t>Toi</a:t>
                      </a:r>
                      <a:r>
                        <a:rPr kumimoji="0" lang="en-US" sz="2400" b="0" i="0" u="none" strike="noStrike" cap="none" normalizeH="0" baseline="0" dirty="0">
                          <a:ln>
                            <a:noFill/>
                          </a:ln>
                          <a:solidFill>
                            <a:schemeClr val="tx1"/>
                          </a:solidFill>
                          <a:effectLst/>
                          <a:latin typeface="Arial" charset="0"/>
                          <a:cs typeface="Arial" pitchFamily="34" charset="0"/>
                        </a:rPr>
                        <a:t> Seigneur de </a:t>
                      </a:r>
                      <a:r>
                        <a:rPr kumimoji="0" lang="en-US" sz="2400" b="0" i="0" u="none" strike="noStrike" cap="none" normalizeH="0" baseline="0" dirty="0" err="1">
                          <a:ln>
                            <a:noFill/>
                          </a:ln>
                          <a:solidFill>
                            <a:schemeClr val="tx1"/>
                          </a:solidFill>
                          <a:effectLst/>
                          <a:latin typeface="Arial" charset="0"/>
                          <a:cs typeface="Arial" pitchFamily="34" charset="0"/>
                        </a:rPr>
                        <a:t>nos</a:t>
                      </a:r>
                      <a:r>
                        <a:rPr kumimoji="0" lang="en-US" sz="2400" b="0" i="0" u="none" strike="noStrike" cap="none" normalizeH="0" baseline="0" dirty="0">
                          <a:ln>
                            <a:noFill/>
                          </a:ln>
                          <a:solidFill>
                            <a:schemeClr val="tx1"/>
                          </a:solidFill>
                          <a:effectLst/>
                          <a:latin typeface="Arial" charset="0"/>
                          <a:cs typeface="Arial" pitchFamily="34" charset="0"/>
                        </a:rPr>
                        <a:t> </a:t>
                      </a:r>
                      <a:r>
                        <a:rPr kumimoji="0" lang="en-US" sz="2400" b="0" i="0" u="none" strike="noStrike" cap="none" normalizeH="0" baseline="0" dirty="0" err="1">
                          <a:ln>
                            <a:noFill/>
                          </a:ln>
                          <a:solidFill>
                            <a:schemeClr val="tx1"/>
                          </a:solidFill>
                          <a:effectLst/>
                          <a:latin typeface="Arial" charset="0"/>
                          <a:cs typeface="Arial" pitchFamily="34" charset="0"/>
                        </a:rPr>
                        <a:t>pères</a:t>
                      </a:r>
                      <a:r>
                        <a:rPr kumimoji="0" lang="en-US" sz="2400" b="0" i="0" u="none" strike="noStrike" cap="none" normalizeH="0" baseline="0" dirty="0">
                          <a:ln>
                            <a:noFill/>
                          </a:ln>
                          <a:solidFill>
                            <a:schemeClr val="tx1"/>
                          </a:solidFill>
                          <a:effectLst/>
                          <a:latin typeface="Arial" charset="0"/>
                          <a:cs typeface="Arial" pitchFamily="34" charset="0"/>
                        </a:rPr>
                        <a:t> et de </a:t>
                      </a:r>
                      <a:r>
                        <a:rPr kumimoji="0" lang="en-US" sz="2400" b="0" i="0" u="none" strike="noStrike" cap="none" normalizeH="0" baseline="0" dirty="0" err="1">
                          <a:ln>
                            <a:noFill/>
                          </a:ln>
                          <a:solidFill>
                            <a:schemeClr val="tx1"/>
                          </a:solidFill>
                          <a:effectLst/>
                          <a:latin typeface="Arial" charset="0"/>
                          <a:cs typeface="Arial" pitchFamily="34" charset="0"/>
                        </a:rPr>
                        <a:t>nos</a:t>
                      </a:r>
                      <a:r>
                        <a:rPr kumimoji="0" lang="en-US" sz="2400" b="0" i="0" u="none" strike="noStrike" cap="none" normalizeH="0" baseline="0" dirty="0">
                          <a:ln>
                            <a:noFill/>
                          </a:ln>
                          <a:solidFill>
                            <a:schemeClr val="tx1"/>
                          </a:solidFill>
                          <a:effectLst/>
                          <a:latin typeface="Arial" charset="0"/>
                          <a:cs typeface="Arial" pitchFamily="34" charset="0"/>
                        </a:rPr>
                        <a:t> frères qui </a:t>
                      </a:r>
                      <a:r>
                        <a:rPr kumimoji="0" lang="en-US" sz="2400" b="0" i="0" u="none" strike="noStrike" cap="none" normalizeH="0" baseline="0" dirty="0" err="1">
                          <a:ln>
                            <a:noFill/>
                          </a:ln>
                          <a:solidFill>
                            <a:schemeClr val="tx1"/>
                          </a:solidFill>
                          <a:effectLst/>
                          <a:latin typeface="Arial" charset="0"/>
                          <a:cs typeface="Arial" pitchFamily="34" charset="0"/>
                        </a:rPr>
                        <a:t>voyagent</a:t>
                      </a:r>
                      <a:r>
                        <a:rPr kumimoji="0" lang="en-US" sz="2400" b="0" i="0" u="none" strike="noStrike" cap="none" normalizeH="0" baseline="0" dirty="0">
                          <a:ln>
                            <a:noFill/>
                          </a:ln>
                          <a:solidFill>
                            <a:schemeClr val="tx1"/>
                          </a:solidFill>
                          <a:effectLst/>
                          <a:latin typeface="Arial" charset="0"/>
                          <a:cs typeface="Arial" pitchFamily="34" charset="0"/>
                        </a:rPr>
                        <a:t>.</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r>
                        <a:rPr kumimoji="0" lang="ar-SA" sz="2400" b="0" i="0" u="none" strike="noStrike" cap="none" normalizeH="0" baseline="0" dirty="0">
                          <a:ln>
                            <a:noFill/>
                          </a:ln>
                          <a:solidFill>
                            <a:schemeClr val="tx1"/>
                          </a:solidFill>
                          <a:effectLst/>
                          <a:latin typeface="Arial" charset="0"/>
                          <a:cs typeface="Arial" pitchFamily="34" charset="0"/>
                        </a:rPr>
                        <a:t> </a:t>
                      </a:r>
                      <a:endParaRPr kumimoji="0" lang="fr-FR" sz="24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وأيضاً فلنسأل الله ضابط الكل أبا ربنا وإلهنا ومخلصنا يسوع المسيح نسأل ونطلب من صلاحِكَ يا مُحب البشر، اذكر </a:t>
                      </a:r>
                      <a:br>
                        <a:rPr kumimoji="0" lang="ar-SA" sz="2800" b="0" i="0" u="none" strike="noStrike" cap="none" normalizeH="0" baseline="0" dirty="0">
                          <a:ln>
                            <a:noFill/>
                          </a:ln>
                          <a:solidFill>
                            <a:schemeClr val="tx1"/>
                          </a:solidFill>
                          <a:effectLst/>
                          <a:latin typeface="Arial" charset="0"/>
                          <a:cs typeface="Arial" pitchFamily="34" charset="0"/>
                        </a:rPr>
                      </a:br>
                      <a:r>
                        <a:rPr kumimoji="0" lang="ar-SA" sz="2800" b="0" i="0" u="none" strike="noStrike" cap="none" normalizeH="0" baseline="0" dirty="0">
                          <a:ln>
                            <a:noFill/>
                          </a:ln>
                          <a:solidFill>
                            <a:schemeClr val="tx1"/>
                          </a:solidFill>
                          <a:effectLst/>
                          <a:latin typeface="Arial" charset="0"/>
                          <a:cs typeface="Arial" pitchFamily="34" charset="0"/>
                        </a:rPr>
                        <a:t>يا ربُ آباءنا واخوتنا المسافرين.</a:t>
                      </a:r>
                      <a:endParaRPr kumimoji="0" lang="en-CA" sz="2800" b="0" i="0" u="none" strike="noStrike" cap="none" normalizeH="0" baseline="0" dirty="0">
                        <a:ln>
                          <a:noFill/>
                        </a:ln>
                        <a:solidFill>
                          <a:schemeClr val="tx1"/>
                        </a:solidFill>
                        <a:effectLst/>
                        <a:latin typeface="Arial" charset="0"/>
                        <a:cs typeface="Arial" pitchFamily="34"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428305" name="Group 17"/>
          <p:cNvGraphicFramePr>
            <a:graphicFrameLocks noGrp="1"/>
          </p:cNvGraphicFramePr>
          <p:nvPr>
            <p:ph sz="half" idx="2"/>
          </p:nvPr>
        </p:nvGraphicFramePr>
        <p:xfrm>
          <a:off x="304800" y="152400"/>
          <a:ext cx="7848600" cy="685800"/>
        </p:xfrm>
        <a:graphic>
          <a:graphicData uri="http://schemas.openxmlformats.org/drawingml/2006/table">
            <a:tbl>
              <a:tblPr/>
              <a:tblGrid>
                <a:gridCol w="5110889">
                  <a:extLst>
                    <a:ext uri="{9D8B030D-6E8A-4147-A177-3AD203B41FA5}">
                      <a16:colId xmlns:a16="http://schemas.microsoft.com/office/drawing/2014/main" val="20000"/>
                    </a:ext>
                  </a:extLst>
                </a:gridCol>
                <a:gridCol w="2737711">
                  <a:extLst>
                    <a:ext uri="{9D8B030D-6E8A-4147-A177-3AD203B41FA5}">
                      <a16:colId xmlns:a16="http://schemas.microsoft.com/office/drawing/2014/main" val="20001"/>
                    </a:ext>
                  </a:extLst>
                </a:gridCol>
              </a:tblGrid>
              <a:tr h="685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1" i="0" u="none" strike="noStrike" cap="none" normalizeH="0" baseline="0" dirty="0">
                          <a:ln>
                            <a:noFill/>
                          </a:ln>
                          <a:solidFill>
                            <a:schemeClr val="tx1"/>
                          </a:solidFill>
                          <a:effectLst/>
                          <a:latin typeface="Arial" charset="0"/>
                          <a:cs typeface="Arial" charset="0"/>
                        </a:rPr>
                        <a:t>Oraison des voyageurs </a:t>
                      </a:r>
                      <a:endParaRPr kumimoji="0" lang="en-US" sz="24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2400" b="1" i="0" u="none" strike="noStrike" cap="none" normalizeH="0" baseline="0" dirty="0" err="1">
                          <a:ln>
                            <a:noFill/>
                          </a:ln>
                          <a:solidFill>
                            <a:schemeClr val="tx1"/>
                          </a:solidFill>
                          <a:effectLst/>
                          <a:latin typeface="Arial" charset="0"/>
                          <a:cs typeface="Arial" charset="0"/>
                        </a:rPr>
                        <a:t>أوشية</a:t>
                      </a:r>
                      <a:r>
                        <a:rPr kumimoji="0" lang="ar-SA" sz="2400" b="1" i="0" u="none" strike="noStrike" cap="none" normalizeH="0" baseline="0" dirty="0">
                          <a:ln>
                            <a:noFill/>
                          </a:ln>
                          <a:solidFill>
                            <a:schemeClr val="tx1"/>
                          </a:solidFill>
                          <a:effectLst/>
                          <a:latin typeface="Arial" charset="0"/>
                          <a:cs typeface="Arial" charset="0"/>
                        </a:rPr>
                        <a:t> المسافرين</a:t>
                      </a:r>
                      <a:r>
                        <a:rPr kumimoji="0" lang="ar-SA"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46201" name="Group 25"/>
          <p:cNvGraphicFramePr>
            <a:graphicFrameLocks noGrp="1"/>
          </p:cNvGraphicFramePr>
          <p:nvPr/>
        </p:nvGraphicFramePr>
        <p:xfrm>
          <a:off x="76200" y="228600"/>
          <a:ext cx="8991600" cy="6787071"/>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Because of your many pains:</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you performed on your body:</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so that your soul may be: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 temple for the Holy Spirit.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لأجل كثرة أتعابك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التى قاسيتها فى جسدك حتى صارت نفسك</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هيكلا للروح القدس.</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Eybe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p~asai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n~teniqici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etaki~ri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pekcwma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san~tecswpi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tek'u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n~ouervei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Pip~neuma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90184" name="Picture 14" descr="StRewase4"/>
          <p:cNvPicPr>
            <a:picLocks noChangeAspect="1" noChangeArrowheads="1"/>
          </p:cNvPicPr>
          <p:nvPr/>
        </p:nvPicPr>
        <p:blipFill>
          <a:blip r:embed="rId3" cstate="print">
            <a:lum contrast="10000"/>
          </a:blip>
          <a:srcRect t="2400"/>
          <a:stretch>
            <a:fillRect/>
          </a:stretch>
        </p:blipFill>
        <p:spPr bwMode="auto">
          <a:xfrm>
            <a:off x="381000" y="4419600"/>
            <a:ext cx="1636713" cy="2209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48254" name="Group 30"/>
          <p:cNvGraphicFramePr>
            <a:graphicFrameLocks noGrp="1"/>
          </p:cNvGraphicFramePr>
          <p:nvPr/>
        </p:nvGraphicFramePr>
        <p:xfrm>
          <a:off x="76200" y="228600"/>
          <a:ext cx="8991600" cy="6607239"/>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Your holy name has spread: throughout the lands of Egypt: </a:t>
                      </a:r>
                      <a:r>
                        <a:rPr kumimoji="0" lang="en-US" sz="2600" b="0" i="0" u="none" strike="noStrike" cap="none" normalizeH="0" baseline="0" dirty="0">
                          <a:ln>
                            <a:noFill/>
                          </a:ln>
                          <a:solidFill>
                            <a:schemeClr val="tx1"/>
                          </a:solidFill>
                          <a:effectLst/>
                          <a:latin typeface="Arial" charset="0"/>
                          <a:cs typeface="Arial" charset="0"/>
                        </a:rPr>
                        <a:t>because of the signs and miracles: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God performed through you.</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ذاع اسمك الطاهر</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فى حدود اقليم مصر</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من أجل الآيات والعجائب </a:t>
                      </a:r>
                      <a:r>
                        <a:rPr kumimoji="0" lang="ar-SA" sz="3000" b="0" i="0" u="none" strike="noStrike" cap="none" normalizeH="0" baseline="0">
                          <a:ln>
                            <a:noFill/>
                          </a:ln>
                          <a:solidFill>
                            <a:schemeClr val="tx1"/>
                          </a:solidFill>
                          <a:effectLst/>
                          <a:latin typeface="Arial" charset="0"/>
                          <a:cs typeface="Arial" charset="0"/>
                        </a:rPr>
                        <a:t>التى أجراها الله على يديك.</a:t>
                      </a:r>
                      <a:endParaRPr kumimoji="0" lang="en-US" sz="30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Cwr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pekran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niyws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ni,wra</a:t>
                      </a:r>
                      <a:r>
                        <a:rPr kumimoji="0" lang="en-US" sz="3400" b="0" i="0" u="none" strike="noStrike" cap="none" normalizeH="0" baseline="0" dirty="0">
                          <a:ln>
                            <a:noFill/>
                          </a:ln>
                          <a:solidFill>
                            <a:srgbClr val="FFFF00"/>
                          </a:solidFill>
                          <a:effectLst/>
                          <a:latin typeface="Coptic1" pitchFamily="2" charset="0"/>
                          <a:cs typeface="Arial" charset="0"/>
                        </a:rPr>
                        <a:t> n~,/mi: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eybe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hans~v</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V~nou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aitou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hitotk</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91208" name="Picture 14" descr="StRewase4"/>
          <p:cNvPicPr>
            <a:picLocks noChangeAspect="1" noChangeArrowheads="1"/>
          </p:cNvPicPr>
          <p:nvPr/>
        </p:nvPicPr>
        <p:blipFill>
          <a:blip r:embed="rId3" cstate="print">
            <a:lum contrast="10000"/>
          </a:blip>
          <a:srcRect t="2400"/>
          <a:stretch>
            <a:fillRect/>
          </a:stretch>
        </p:blipFill>
        <p:spPr bwMode="auto">
          <a:xfrm>
            <a:off x="381000" y="4419600"/>
            <a:ext cx="1636713" cy="2209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50300" name="Group 28"/>
          <p:cNvGraphicFramePr>
            <a:graphicFrameLocks noGrp="1"/>
          </p:cNvGraphicFramePr>
          <p:nvPr/>
        </p:nvGraphicFramePr>
        <p:xfrm>
          <a:off x="76200" y="228600"/>
          <a:ext cx="8991600" cy="6531039"/>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Your holy footprints: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witnessed to your miracles for us: </a:t>
                      </a:r>
                      <a:r>
                        <a:rPr kumimoji="0" lang="en-US" sz="2100" b="0" i="0" u="none" strike="noStrike" cap="none" normalizeH="0" baseline="0" dirty="0">
                          <a:ln>
                            <a:noFill/>
                          </a:ln>
                          <a:solidFill>
                            <a:schemeClr val="tx1"/>
                          </a:solidFill>
                          <a:effectLst/>
                          <a:latin typeface="Arial" charset="0"/>
                          <a:cs typeface="Arial" charset="0"/>
                        </a:rPr>
                        <a:t>which you performed in the land of Egypt: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by the power of Christ.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خطوات قدميك المقدسة تشهد لنا بعجائبك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التى أجريتها فى اقليم مصر </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بقوة المسيح.</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Tatci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n~nek</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alauj</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ecmeyre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neks~v</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etaki~ri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t~,wra</a:t>
                      </a:r>
                      <a:r>
                        <a:rPr kumimoji="0" lang="en-US" sz="3400" b="0" i="0" u="none" strike="noStrike" cap="none" normalizeH="0" baseline="0" dirty="0">
                          <a:ln>
                            <a:noFill/>
                          </a:ln>
                          <a:solidFill>
                            <a:srgbClr val="FFFF00"/>
                          </a:solidFill>
                          <a:effectLst/>
                          <a:latin typeface="Coptic1" pitchFamily="2" charset="0"/>
                          <a:cs typeface="Arial" charset="0"/>
                        </a:rPr>
                        <a:t> n~,/mi: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t~jom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92232" name="Picture 14" descr="StRewase4"/>
          <p:cNvPicPr>
            <a:picLocks noChangeAspect="1" noChangeArrowheads="1"/>
          </p:cNvPicPr>
          <p:nvPr/>
        </p:nvPicPr>
        <p:blipFill>
          <a:blip r:embed="rId3" cstate="print">
            <a:lum contrast="10000"/>
          </a:blip>
          <a:srcRect t="2400"/>
          <a:stretch>
            <a:fillRect/>
          </a:stretch>
        </p:blipFill>
        <p:spPr bwMode="auto">
          <a:xfrm>
            <a:off x="381000" y="4419600"/>
            <a:ext cx="1636713" cy="2209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52345" name="Group 25"/>
          <p:cNvGraphicFramePr>
            <a:graphicFrameLocks noGrp="1"/>
          </p:cNvGraphicFramePr>
          <p:nvPr/>
        </p:nvGraphicFramePr>
        <p:xfrm>
          <a:off x="76200" y="228600"/>
          <a:ext cx="8991600" cy="6689535"/>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 light of your body: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has enlightened our bodies: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your holy soul: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prays on behalf of our souls.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لأن نور جسدك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يضىء أجسادنا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ونفسك الطاهرة</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تطلب عن أنفسنا.</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Ououwini</a:t>
                      </a:r>
                      <a:r>
                        <a:rPr kumimoji="0" lang="en-US" sz="3400" b="0" i="0" u="none" strike="noStrike" cap="none" normalizeH="0" baseline="0" dirty="0">
                          <a:ln>
                            <a:noFill/>
                          </a:ln>
                          <a:solidFill>
                            <a:srgbClr val="FFFF00"/>
                          </a:solidFill>
                          <a:effectLst/>
                          <a:latin typeface="Coptic1" pitchFamily="2" charset="0"/>
                          <a:cs typeface="Arial" charset="0"/>
                        </a:rPr>
                        <a:t> gar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pekcwma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saf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erouwini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n~nencwma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tek'u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ectwbh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nen'u</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93256" name="Picture 14" descr="StRewase4"/>
          <p:cNvPicPr>
            <a:picLocks noChangeAspect="1" noChangeArrowheads="1"/>
          </p:cNvPicPr>
          <p:nvPr/>
        </p:nvPicPr>
        <p:blipFill>
          <a:blip r:embed="rId3" cstate="print">
            <a:lum contrast="10000"/>
          </a:blip>
          <a:srcRect t="2400"/>
          <a:stretch>
            <a:fillRect/>
          </a:stretch>
        </p:blipFill>
        <p:spPr bwMode="auto">
          <a:xfrm>
            <a:off x="381000" y="4419600"/>
            <a:ext cx="1636713" cy="2209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54390" name="Group 22"/>
          <p:cNvGraphicFramePr>
            <a:graphicFrameLocks noGrp="1"/>
          </p:cNvGraphicFramePr>
          <p:nvPr/>
        </p:nvGraphicFramePr>
        <p:xfrm>
          <a:off x="76200" y="228600"/>
          <a:ext cx="8991600" cy="6689535"/>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Your life is a wonder: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your struggle is great:</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your glory was greatly exalted:</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in the midst of the ascetics.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سيرة حياتك عجيبة وجهادك عظيم ومجدك مرتفع جدا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فى وسط النساك. </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Pekbioc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ous~v</a:t>
                      </a:r>
                      <a:r>
                        <a:rPr kumimoji="0" lang="en-US" sz="3400" b="0" i="0" u="none" strike="noStrike" cap="none" normalizeH="0" baseline="0" dirty="0">
                          <a:ln>
                            <a:noFill/>
                          </a:ln>
                          <a:solidFill>
                            <a:srgbClr val="FFFF00"/>
                          </a:solidFill>
                          <a:effectLst/>
                          <a:latin typeface="Coptic1" pitchFamily="2" charset="0"/>
                          <a:cs typeface="Arial" charset="0"/>
                        </a:rPr>
                        <a:t>/rite: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pekagwn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pepekw~ou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f~[</a:t>
                      </a:r>
                      <a:r>
                        <a:rPr kumimoji="0" lang="en-US" sz="3400" b="0" i="0" u="none" strike="noStrike" cap="none" normalizeH="0" baseline="0" dirty="0" err="1">
                          <a:ln>
                            <a:noFill/>
                          </a:ln>
                          <a:solidFill>
                            <a:srgbClr val="FFFF00"/>
                          </a:solidFill>
                          <a:effectLst/>
                          <a:latin typeface="Coptic1" pitchFamily="2" charset="0"/>
                          <a:cs typeface="Arial" charset="0"/>
                        </a:rPr>
                        <a:t>ici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emasw</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y~m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n~niackut</a:t>
                      </a:r>
                      <a:r>
                        <a:rPr kumimoji="0" lang="en-US" sz="3400" b="0" i="0" u="none" strike="noStrike" cap="none" normalizeH="0" baseline="0" dirty="0">
                          <a:ln>
                            <a:noFill/>
                          </a:ln>
                          <a:solidFill>
                            <a:srgbClr val="FFFF00"/>
                          </a:solidFill>
                          <a:effectLst/>
                          <a:latin typeface="Coptic1" pitchFamily="2" charset="0"/>
                          <a:cs typeface="Arial" charset="0"/>
                        </a:rPr>
                        <a:t>/c.</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94280" name="Picture 14" descr="StRewase4"/>
          <p:cNvPicPr>
            <a:picLocks noChangeAspect="1" noChangeArrowheads="1"/>
          </p:cNvPicPr>
          <p:nvPr/>
        </p:nvPicPr>
        <p:blipFill>
          <a:blip r:embed="rId3" cstate="print">
            <a:lum contrast="10000"/>
          </a:blip>
          <a:srcRect t="2400"/>
          <a:stretch>
            <a:fillRect/>
          </a:stretch>
        </p:blipFill>
        <p:spPr bwMode="auto">
          <a:xfrm>
            <a:off x="381000" y="4419600"/>
            <a:ext cx="1636713" cy="2209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56441" name="Group 25"/>
          <p:cNvGraphicFramePr>
            <a:graphicFrameLocks noGrp="1"/>
          </p:cNvGraphicFramePr>
          <p:nvPr/>
        </p:nvGraphicFramePr>
        <p:xfrm>
          <a:off x="76200" y="228600"/>
          <a:ext cx="8991600" cy="6591999"/>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Blessed are you in truth: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our holy and righteous father: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Abba </a:t>
                      </a:r>
                      <a:r>
                        <a:rPr kumimoji="0" lang="en-US" sz="2600" b="0" i="0" u="none" strike="noStrike" cap="none" normalizeH="0" baseline="0" dirty="0" err="1">
                          <a:ln>
                            <a:noFill/>
                          </a:ln>
                          <a:solidFill>
                            <a:schemeClr val="tx1"/>
                          </a:solidFill>
                          <a:effectLst/>
                          <a:latin typeface="Arial" charset="0"/>
                          <a:cs typeface="Arial" charset="0"/>
                        </a:rPr>
                        <a:t>Teji</a:t>
                      </a:r>
                      <a:r>
                        <a:rPr kumimoji="0" lang="en-US" sz="2600" b="0" i="0" u="none" strike="noStrike" cap="none" normalizeH="0" baseline="0" dirty="0">
                          <a:ln>
                            <a:noFill/>
                          </a:ln>
                          <a:solidFill>
                            <a:schemeClr val="tx1"/>
                          </a:solidFill>
                          <a:effectLst/>
                          <a:latin typeface="Arial" charset="0"/>
                          <a:cs typeface="Arial" charset="0"/>
                        </a:rPr>
                        <a:t>, the beholder of God:</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 the beloved of Christ.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طوباك بالحقيقة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ياأبانا القديس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البار أنبا فريج ناظر الاله حبيب المسيح.</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W~ouniatk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oumeum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n~dikeoc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Teji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yeo~vanioc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pimenrit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95304" name="Picture 14" descr="StRewase4"/>
          <p:cNvPicPr>
            <a:picLocks noChangeAspect="1" noChangeArrowheads="1"/>
          </p:cNvPicPr>
          <p:nvPr/>
        </p:nvPicPr>
        <p:blipFill>
          <a:blip r:embed="rId3" cstate="print">
            <a:lum contrast="10000"/>
          </a:blip>
          <a:srcRect t="2400"/>
          <a:stretch>
            <a:fillRect/>
          </a:stretch>
        </p:blipFill>
        <p:spPr bwMode="auto">
          <a:xfrm>
            <a:off x="381000" y="4419600"/>
            <a:ext cx="1636713" cy="2209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58488" name="Group 24"/>
          <p:cNvGraphicFramePr>
            <a:graphicFrameLocks noGrp="1"/>
          </p:cNvGraphicFramePr>
          <p:nvPr/>
        </p:nvGraphicFramePr>
        <p:xfrm>
          <a:off x="76200" y="228600"/>
          <a:ext cx="8991600" cy="6591999"/>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Pray to the Lord on our behalf: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our holy and righteous father: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Abba </a:t>
                      </a:r>
                      <a:r>
                        <a:rPr kumimoji="0" lang="en-US" sz="2600" b="0" i="0" u="none" strike="noStrike" cap="none" normalizeH="0" baseline="0" dirty="0" err="1">
                          <a:ln>
                            <a:noFill/>
                          </a:ln>
                          <a:solidFill>
                            <a:schemeClr val="tx1"/>
                          </a:solidFill>
                          <a:effectLst/>
                          <a:latin typeface="Arial" charset="0"/>
                          <a:cs typeface="Arial" charset="0"/>
                        </a:rPr>
                        <a:t>Teji</a:t>
                      </a:r>
                      <a:r>
                        <a:rPr kumimoji="0" lang="en-US" sz="2600" b="0" i="0" u="none" strike="noStrike" cap="none" normalizeH="0" baseline="0" dirty="0">
                          <a:ln>
                            <a:noFill/>
                          </a:ln>
                          <a:solidFill>
                            <a:schemeClr val="tx1"/>
                          </a:solidFill>
                          <a:effectLst/>
                          <a:latin typeface="Arial" charset="0"/>
                          <a:cs typeface="Arial" charset="0"/>
                        </a:rPr>
                        <a:t>, the beholder of God: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أطلب عنا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ياأبانا القديس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أنبا فريج ناظر الاله ليغفر...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n~dikeoc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Teji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yeo~vanioc</a:t>
                      </a:r>
                      <a:r>
                        <a:rPr kumimoji="0" lang="en-US" sz="3400" b="0" i="0" u="none" strike="noStrike" cap="none" normalizeH="0" baseline="0" dirty="0">
                          <a:ln>
                            <a:noFill/>
                          </a:ln>
                          <a:solidFill>
                            <a:srgbClr val="FFFF00"/>
                          </a:solidFill>
                          <a:effectLst/>
                          <a:latin typeface="Coptic1" pitchFamily="2" charset="0"/>
                          <a:cs typeface="Arial" charset="0"/>
                        </a:rPr>
                        <a:t>: :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96328" name="Picture 14" descr="StRewase4"/>
          <p:cNvPicPr>
            <a:picLocks noChangeAspect="1" noChangeArrowheads="1"/>
          </p:cNvPicPr>
          <p:nvPr/>
        </p:nvPicPr>
        <p:blipFill>
          <a:blip r:embed="rId3" cstate="print">
            <a:lum contrast="10000"/>
          </a:blip>
          <a:srcRect t="2400"/>
          <a:stretch>
            <a:fillRect/>
          </a:stretch>
        </p:blipFill>
        <p:spPr bwMode="auto">
          <a:xfrm>
            <a:off x="381000" y="4419600"/>
            <a:ext cx="1636713" cy="2209800"/>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60550" name="Group 38"/>
          <p:cNvGraphicFramePr>
            <a:graphicFrameLocks noGrp="1"/>
          </p:cNvGraphicFramePr>
          <p:nvPr/>
        </p:nvGraphicFramePr>
        <p:xfrm>
          <a:off x="76200" y="838200"/>
          <a:ext cx="8991600" cy="5841111"/>
        </p:xfrm>
        <a:graphic>
          <a:graphicData uri="http://schemas.openxmlformats.org/drawingml/2006/table">
            <a:tbl>
              <a:tblPr/>
              <a:tblGrid>
                <a:gridCol w="50292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Let us gather O my beloved: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to honor in pleasure: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this righteous man: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our holy father, Abba </a:t>
                      </a:r>
                      <a:r>
                        <a:rPr kumimoji="0" lang="en-US" sz="2600" b="0" i="0" u="none" strike="noStrike" cap="none" normalizeH="0" baseline="0" dirty="0" err="1">
                          <a:ln>
                            <a:noFill/>
                          </a:ln>
                          <a:solidFill>
                            <a:schemeClr val="tx1"/>
                          </a:solidFill>
                          <a:effectLst/>
                          <a:latin typeface="Arial" charset="0"/>
                          <a:cs typeface="Arial" charset="0"/>
                        </a:rPr>
                        <a:t>Parsoma</a:t>
                      </a:r>
                      <a:r>
                        <a:rPr kumimoji="0" lang="en-US" sz="2600" b="0" i="0" u="none" strike="noStrike" cap="none" normalizeH="0" baseline="0" dirty="0">
                          <a:ln>
                            <a:noFill/>
                          </a:ln>
                          <a:solidFill>
                            <a:schemeClr val="tx1"/>
                          </a:solidFill>
                          <a:effectLst/>
                          <a:latin typeface="Arial" charset="0"/>
                          <a:cs typeface="Arial" charset="0"/>
                        </a:rPr>
                        <a: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فلنجتمع ياأحبائى</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لنكرم بسرور</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هذا الرجل البار</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أبانا القديس أنبا برسوم.</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Marenywou</a:t>
                      </a:r>
                      <a:r>
                        <a:rPr kumimoji="0" lang="en-US" sz="3400" b="0" i="0" u="none" strike="noStrike" cap="none" normalizeH="0" baseline="0" dirty="0">
                          <a:ln>
                            <a:noFill/>
                          </a:ln>
                          <a:solidFill>
                            <a:srgbClr val="FFFF00"/>
                          </a:solidFill>
                          <a:effectLst/>
                          <a:latin typeface="Coptic1" pitchFamily="2" charset="0"/>
                          <a:cs typeface="Arial" charset="0"/>
                        </a:rPr>
                        <a:t>] w~ </a:t>
                      </a:r>
                      <a:r>
                        <a:rPr kumimoji="0" lang="en-US" sz="3400" b="0" i="0" u="none" strike="noStrike" cap="none" normalizeH="0" baseline="0" dirty="0" err="1">
                          <a:ln>
                            <a:noFill/>
                          </a:ln>
                          <a:solidFill>
                            <a:srgbClr val="FFFF00"/>
                          </a:solidFill>
                          <a:effectLst/>
                          <a:latin typeface="Coptic1" pitchFamily="2" charset="0"/>
                          <a:cs typeface="Arial" charset="0"/>
                        </a:rPr>
                        <a:t>namenra</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n~tentaio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a:t>
                      </a:r>
                      <a:r>
                        <a:rPr kumimoji="0" lang="en-US" sz="3400" b="0" i="0" u="none" strike="noStrike" cap="none" normalizeH="0" baseline="0" dirty="0">
                          <a:ln>
                            <a:noFill/>
                          </a:ln>
                          <a:solidFill>
                            <a:srgbClr val="FFFF00"/>
                          </a:solidFill>
                          <a:effectLst/>
                          <a:latin typeface="Coptic1" pitchFamily="2" charset="0"/>
                          <a:cs typeface="Arial" charset="0"/>
                        </a:rPr>
                        <a:t>]ma]: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m~pairwmi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n~dikeoc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Parcwma</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323975">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760540" name="Group 28"/>
          <p:cNvGraphicFramePr>
            <a:graphicFrameLocks noGrp="1"/>
          </p:cNvGraphicFramePr>
          <p:nvPr/>
        </p:nvGraphicFramePr>
        <p:xfrm>
          <a:off x="0" y="76200"/>
          <a:ext cx="9067800" cy="829056"/>
        </p:xfrm>
        <a:graphic>
          <a:graphicData uri="http://schemas.openxmlformats.org/drawingml/2006/table">
            <a:tbl>
              <a:tblPr/>
              <a:tblGrid>
                <a:gridCol w="48768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200" b="1" i="0" u="none" strike="noStrike" cap="none" normalizeH="0" baseline="0">
                          <a:ln>
                            <a:noFill/>
                          </a:ln>
                          <a:solidFill>
                            <a:schemeClr val="tx1"/>
                          </a:solidFill>
                          <a:effectLst/>
                          <a:latin typeface="Arial" charset="0"/>
                          <a:cs typeface="Arial" charset="0"/>
                        </a:rPr>
                        <a:t>DOXOLOGY FOR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200" b="1" i="0" u="none" strike="noStrike" cap="none" normalizeH="0" baseline="0">
                          <a:ln>
                            <a:noFill/>
                          </a:ln>
                          <a:solidFill>
                            <a:schemeClr val="tx1"/>
                          </a:solidFill>
                          <a:effectLst/>
                          <a:latin typeface="Arial" charset="0"/>
                          <a:cs typeface="Arial" charset="0"/>
                        </a:rPr>
                        <a:t>ABBA PARSOMA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en-US" sz="2400" b="1" i="0" u="none" strike="noStrike" cap="none" normalizeH="0" baseline="0">
                          <a:ln>
                            <a:noFill/>
                          </a:ln>
                          <a:solidFill>
                            <a:schemeClr val="tx1"/>
                          </a:solidFill>
                          <a:effectLst/>
                          <a:latin typeface="Arial" charset="0"/>
                          <a:cs typeface="Arial" charset="0"/>
                        </a:rPr>
                        <a:t> </a:t>
                      </a:r>
                      <a:r>
                        <a:rPr kumimoji="0" lang="ar-SA" sz="2400" b="1" i="0" u="none" strike="noStrike" cap="none" normalizeH="0" baseline="0">
                          <a:ln>
                            <a:noFill/>
                          </a:ln>
                          <a:solidFill>
                            <a:schemeClr val="tx1"/>
                          </a:solidFill>
                          <a:effectLst/>
                          <a:latin typeface="Arial" charset="0"/>
                          <a:cs typeface="Arial" charset="0"/>
                        </a:rPr>
                        <a:t>القديس</a:t>
                      </a:r>
                      <a:r>
                        <a:rPr kumimoji="0" lang="en-US" sz="2400" b="1" i="0" u="none" strike="noStrike" cap="none" normalizeH="0" baseline="0">
                          <a:ln>
                            <a:noFill/>
                          </a:ln>
                          <a:solidFill>
                            <a:schemeClr val="tx1"/>
                          </a:solidFill>
                          <a:effectLst/>
                          <a:latin typeface="Arial" charset="0"/>
                          <a:cs typeface="Arial" charset="0"/>
                        </a:rPr>
                        <a:t> </a:t>
                      </a:r>
                      <a:r>
                        <a:rPr kumimoji="0" lang="ar-SA" sz="2400" b="1" i="0" u="none" strike="noStrike" cap="none" normalizeH="0" baseline="0">
                          <a:ln>
                            <a:noFill/>
                          </a:ln>
                          <a:solidFill>
                            <a:schemeClr val="tx1"/>
                          </a:solidFill>
                          <a:effectLst/>
                          <a:latin typeface="Arial" charset="0"/>
                          <a:cs typeface="Arial" charset="0"/>
                        </a:rPr>
                        <a:t>أنبا برسوم</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697362" name="Picture 29" descr="St"/>
          <p:cNvPicPr>
            <a:picLocks noChangeAspect="1" noChangeArrowheads="1"/>
          </p:cNvPicPr>
          <p:nvPr/>
        </p:nvPicPr>
        <p:blipFill>
          <a:blip r:embed="rId3" cstate="print">
            <a:lum bright="10000" contrast="20000"/>
          </a:blip>
          <a:srcRect/>
          <a:stretch>
            <a:fillRect/>
          </a:stretch>
        </p:blipFill>
        <p:spPr bwMode="auto">
          <a:xfrm>
            <a:off x="0" y="4419600"/>
            <a:ext cx="1511300" cy="2238375"/>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62585" name="Group 25"/>
          <p:cNvGraphicFramePr>
            <a:graphicFrameLocks noGrp="1"/>
          </p:cNvGraphicFramePr>
          <p:nvPr/>
        </p:nvGraphicFramePr>
        <p:xfrm>
          <a:off x="76200" y="228600"/>
          <a:ext cx="8991600" cy="6653150"/>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This one who forsook this world: and its life full of pain: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in great patience: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loved Christ his Lord.</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هذا الذى رفض العالم وحياته المملوءة تعبا</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بعظم صبر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وأحب المسيح ربه.</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Vai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etafhip~ho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m~paikocmoc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pefbioc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eymeh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n~qici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n~hupomon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afmei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pef</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98376" name="Picture 15" descr="St"/>
          <p:cNvPicPr>
            <a:picLocks noChangeAspect="1" noChangeArrowheads="1"/>
          </p:cNvPicPr>
          <p:nvPr/>
        </p:nvPicPr>
        <p:blipFill>
          <a:blip r:embed="rId3" cstate="print">
            <a:lum bright="10000" contrast="20000"/>
          </a:blip>
          <a:srcRect/>
          <a:stretch>
            <a:fillRect/>
          </a:stretch>
        </p:blipFill>
        <p:spPr bwMode="auto">
          <a:xfrm>
            <a:off x="228600" y="4419600"/>
            <a:ext cx="1511300" cy="22383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64632" name="Group 24"/>
          <p:cNvGraphicFramePr>
            <a:graphicFrameLocks noGrp="1"/>
          </p:cNvGraphicFramePr>
          <p:nvPr/>
        </p:nvGraphicFramePr>
        <p:xfrm>
          <a:off x="76200" y="228600"/>
          <a:ext cx="8991600" cy="6689535"/>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His fame has spread: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throughout the whole world: because of his great virtues: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his angelic purity.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وذاع اسمه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فى المسكونة كلها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من أجل فضائله العالية وطهارته الملائكية.</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Afcwr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pefran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oikomen</a:t>
                      </a:r>
                      <a:r>
                        <a:rPr kumimoji="0" lang="en-US" sz="3400" b="0" i="0" u="none" strike="noStrike" cap="none" normalizeH="0" baseline="0" dirty="0">
                          <a:ln>
                            <a:noFill/>
                          </a:ln>
                          <a:solidFill>
                            <a:srgbClr val="FFFF00"/>
                          </a:solidFill>
                          <a:effectLst/>
                          <a:latin typeface="Coptic1" pitchFamily="2" charset="0"/>
                          <a:cs typeface="Arial" charset="0"/>
                        </a:rPr>
                        <a:t>/ t/</a:t>
                      </a:r>
                      <a:r>
                        <a:rPr kumimoji="0" lang="en-US" sz="3400" b="0" i="0" u="none" strike="noStrike" cap="none" normalizeH="0" baseline="0" dirty="0" err="1">
                          <a:ln>
                            <a:noFill/>
                          </a:ln>
                          <a:solidFill>
                            <a:srgbClr val="FFFF00"/>
                          </a:solidFill>
                          <a:effectLst/>
                          <a:latin typeface="Coptic1" pitchFamily="2" charset="0"/>
                          <a:cs typeface="Arial" charset="0"/>
                        </a:rPr>
                        <a:t>rc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eybe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e~ret</a:t>
                      </a:r>
                      <a:r>
                        <a:rPr kumimoji="0" lang="en-US" sz="3400" b="0" i="0" u="none" strike="noStrike" cap="none" normalizeH="0" baseline="0" dirty="0">
                          <a:ln>
                            <a:noFill/>
                          </a:ln>
                          <a:solidFill>
                            <a:srgbClr val="FFFF00"/>
                          </a:solidFill>
                          <a:effectLst/>
                          <a:latin typeface="Coptic1" pitchFamily="2" charset="0"/>
                          <a:cs typeface="Arial" charset="0"/>
                        </a:rPr>
                        <a:t>/ et[</a:t>
                      </a:r>
                      <a:r>
                        <a:rPr kumimoji="0" lang="en-US" sz="3400" b="0" i="0" u="none" strike="noStrike" cap="none" normalizeH="0" baseline="0" dirty="0" err="1">
                          <a:ln>
                            <a:noFill/>
                          </a:ln>
                          <a:solidFill>
                            <a:srgbClr val="FFFF00"/>
                          </a:solidFill>
                          <a:effectLst/>
                          <a:latin typeface="Coptic1" pitchFamily="2" charset="0"/>
                          <a:cs typeface="Arial" charset="0"/>
                        </a:rPr>
                        <a:t>oci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peftoubo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n~aggelikon</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699400" name="Picture 14" descr="St"/>
          <p:cNvPicPr>
            <a:picLocks noChangeAspect="1" noChangeArrowheads="1"/>
          </p:cNvPicPr>
          <p:nvPr/>
        </p:nvPicPr>
        <p:blipFill>
          <a:blip r:embed="rId3" cstate="print">
            <a:lum bright="10000" contrast="20000"/>
          </a:blip>
          <a:srcRect/>
          <a:stretch>
            <a:fillRect/>
          </a:stretch>
        </p:blipFill>
        <p:spPr bwMode="auto">
          <a:xfrm>
            <a:off x="228600" y="4419600"/>
            <a:ext cx="1511300" cy="22383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18050" name="Group 2"/>
          <p:cNvGraphicFramePr>
            <a:graphicFrameLocks noGrp="1"/>
          </p:cNvGraphicFramePr>
          <p:nvPr>
            <p:ph sz="half" idx="1"/>
            <p:extLst>
              <p:ext uri="{D42A27DB-BD31-4B8C-83A1-F6EECF244321}">
                <p14:modId xmlns:p14="http://schemas.microsoft.com/office/powerpoint/2010/main" val="3887141103"/>
              </p:ext>
            </p:extLst>
          </p:nvPr>
        </p:nvGraphicFramePr>
        <p:xfrm>
          <a:off x="76200" y="152400"/>
          <a:ext cx="8686800" cy="5257800"/>
        </p:xfrm>
        <a:graphic>
          <a:graphicData uri="http://schemas.openxmlformats.org/drawingml/2006/table">
            <a:tbl>
              <a:tblPr/>
              <a:tblGrid>
                <a:gridCol w="3412671">
                  <a:extLst>
                    <a:ext uri="{9D8B030D-6E8A-4147-A177-3AD203B41FA5}">
                      <a16:colId xmlns:a16="http://schemas.microsoft.com/office/drawing/2014/main" val="20000"/>
                    </a:ext>
                  </a:extLst>
                </a:gridCol>
                <a:gridCol w="3102429">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tblGrid>
              <a:tr h="5257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Diakon:</a:t>
                      </a:r>
                      <a:endParaRPr kumimoji="0" lang="en-US"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Twbh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e~jen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nenio</a:t>
                      </a:r>
                      <a:r>
                        <a:rPr kumimoji="0" lang="en-US" sz="2800" b="0" i="0" u="none" strike="noStrike" cap="none" normalizeH="0" baseline="0" dirty="0">
                          <a:ln>
                            <a:noFill/>
                          </a:ln>
                          <a:solidFill>
                            <a:schemeClr val="tx1"/>
                          </a:solidFill>
                          <a:effectLst/>
                          <a:latin typeface="Coptic1" pitchFamily="2" charset="0"/>
                          <a:cs typeface="Arial" charset="0"/>
                        </a:rPr>
                        <a:t>] </a:t>
                      </a:r>
                      <a:br>
                        <a:rPr kumimoji="0" lang="en-US" sz="2800" b="0" i="0" u="none" strike="noStrike" cap="none" normalizeH="0" baseline="0" dirty="0">
                          <a:ln>
                            <a:noFill/>
                          </a:ln>
                          <a:solidFill>
                            <a:schemeClr val="tx1"/>
                          </a:solidFill>
                          <a:effectLst/>
                          <a:latin typeface="Coptic1" pitchFamily="2" charset="0"/>
                          <a:cs typeface="Arial" charset="0"/>
                        </a:rPr>
                      </a:b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nenc~n</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e~tause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e~p~semmo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ie</a:t>
                      </a:r>
                      <a:r>
                        <a:rPr kumimoji="0" lang="en-US" sz="2800" b="0" i="0" u="none" strike="noStrike" cap="none" normalizeH="0" baseline="0" dirty="0">
                          <a:ln>
                            <a:noFill/>
                          </a:ln>
                          <a:solidFill>
                            <a:schemeClr val="tx1"/>
                          </a:solidFill>
                          <a:effectLst/>
                          <a:latin typeface="Coptic1" pitchFamily="2" charset="0"/>
                          <a:cs typeface="Arial" charset="0"/>
                        </a:rPr>
                        <a:t> n/</a:t>
                      </a:r>
                      <a:r>
                        <a:rPr kumimoji="0" lang="en-US" sz="2800" b="0" i="0" u="none" strike="noStrike" cap="none" normalizeH="0" baseline="0" dirty="0" err="1">
                          <a:ln>
                            <a:noFill/>
                          </a:ln>
                          <a:solidFill>
                            <a:schemeClr val="tx1"/>
                          </a:solidFill>
                          <a:effectLst/>
                          <a:latin typeface="Coptic1" pitchFamily="2" charset="0"/>
                          <a:cs typeface="Arial" charset="0"/>
                        </a:rPr>
                        <a:t>eymeui</a:t>
                      </a:r>
                      <a:r>
                        <a:rPr kumimoji="0" lang="en-US" sz="2800" b="0" i="0" u="none" strike="noStrike" cap="none" normalizeH="0" baseline="0" dirty="0">
                          <a:ln>
                            <a:noFill/>
                          </a:ln>
                          <a:solidFill>
                            <a:schemeClr val="tx1"/>
                          </a:solidFill>
                          <a:effectLst/>
                          <a:latin typeface="Coptic1" pitchFamily="2" charset="0"/>
                          <a:cs typeface="Arial" charset="0"/>
                        </a:rPr>
                        <a:t>~ </a:t>
                      </a:r>
                      <a:br>
                        <a:rPr kumimoji="0" lang="en-US" sz="2800" b="0" i="0" u="none" strike="noStrike" cap="none" normalizeH="0" baseline="0" dirty="0">
                          <a:ln>
                            <a:noFill/>
                          </a:ln>
                          <a:solidFill>
                            <a:schemeClr val="tx1"/>
                          </a:solidFill>
                          <a:effectLst/>
                          <a:latin typeface="Coptic1" pitchFamily="2" charset="0"/>
                          <a:cs typeface="Arial" charset="0"/>
                        </a:rPr>
                      </a:br>
                      <a:r>
                        <a:rPr kumimoji="0" lang="en-US" sz="2800" b="0" i="0" u="none" strike="noStrike" cap="none" normalizeH="0" baseline="0" dirty="0" err="1">
                          <a:ln>
                            <a:noFill/>
                          </a:ln>
                          <a:solidFill>
                            <a:schemeClr val="tx1"/>
                          </a:solidFill>
                          <a:effectLst/>
                          <a:latin typeface="Coptic1" pitchFamily="2" charset="0"/>
                          <a:cs typeface="Arial" charset="0"/>
                        </a:rPr>
                        <a:t>e~se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Coptic1" pitchFamily="2" charset="0"/>
                          <a:cs typeface="Arial" charset="0"/>
                        </a:rPr>
                        <a:t>: </a:t>
                      </a:r>
                      <a:br>
                        <a:rPr kumimoji="0" lang="en-US" sz="2800" b="0" i="0" u="none" strike="noStrike" cap="none" normalizeH="0" baseline="0" dirty="0">
                          <a:ln>
                            <a:noFill/>
                          </a:ln>
                          <a:solidFill>
                            <a:schemeClr val="tx1"/>
                          </a:solidFill>
                          <a:effectLst/>
                          <a:latin typeface="Coptic1" pitchFamily="2" charset="0"/>
                          <a:cs typeface="Arial" charset="0"/>
                        </a:rPr>
                      </a:b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400" b="0" i="0" u="sng" strike="noStrike" cap="none" normalizeH="0" baseline="0" dirty="0">
                          <a:ln>
                            <a:noFill/>
                          </a:ln>
                          <a:solidFill>
                            <a:srgbClr val="FF9900"/>
                          </a:solidFill>
                          <a:effectLst/>
                          <a:latin typeface="Arial" charset="0"/>
                          <a:cs typeface="Arial" charset="0"/>
                        </a:rPr>
                        <a:t>Diacre:</a:t>
                      </a:r>
                      <a:endParaRPr kumimoji="0" lang="en-US" sz="32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Implorez pour nos pères et nos frères qui voyagent et pour ceux qui ont l’intention de voyager</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400" b="0" i="0" u="sng" strike="noStrike" cap="none" normalizeH="0" baseline="0" dirty="0">
                          <a:ln>
                            <a:noFill/>
                          </a:ln>
                          <a:solidFill>
                            <a:srgbClr val="FF9900"/>
                          </a:solidFill>
                          <a:effectLst/>
                          <a:latin typeface="Arial" charset="0"/>
                          <a:cs typeface="Arial" charset="0"/>
                        </a:rPr>
                        <a:t>الشماس:</a:t>
                      </a:r>
                      <a:r>
                        <a:rPr kumimoji="0" lang="ar-SA" sz="3200" b="0" i="0" u="none" strike="noStrike" cap="none" normalizeH="0" baseline="0" dirty="0">
                          <a:ln>
                            <a:noFill/>
                          </a:ln>
                          <a:solidFill>
                            <a:schemeClr val="tx1"/>
                          </a:solidFill>
                          <a:effectLst/>
                          <a:latin typeface="Arial" charset="0"/>
                          <a:cs typeface="Arial" pitchFamily="34" charset="0"/>
                        </a:rPr>
                        <a:t> </a:t>
                      </a:r>
                      <a:r>
                        <a:rPr kumimoji="0" lang="ar-SA" sz="2800" b="0" i="0" u="none" strike="noStrike" cap="none" normalizeH="0" baseline="0" dirty="0">
                          <a:ln>
                            <a:noFill/>
                          </a:ln>
                          <a:solidFill>
                            <a:schemeClr val="tx1"/>
                          </a:solidFill>
                          <a:effectLst/>
                          <a:latin typeface="Arial" charset="0"/>
                          <a:cs typeface="Arial" charset="0"/>
                        </a:rPr>
                        <a:t>اطلبوا عن آبائنا وإخوتنا المُسافرين والذينَ يُضمرون السفر فى كل موضع لكى يُسهل طرقهم أجمعين.  </a:t>
                      </a:r>
                      <a:endParaRPr kumimoji="0" lang="en-CA" sz="2800" b="0" i="0" u="none" strike="noStrike" cap="none" normalizeH="0" baseline="0" dirty="0">
                        <a:ln>
                          <a:noFill/>
                        </a:ln>
                        <a:solidFill>
                          <a:schemeClr val="tx1"/>
                        </a:solidFill>
                        <a:effectLst/>
                        <a:latin typeface="Arial" charset="0"/>
                        <a:cs typeface="Arial" pitchFamily="34"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66683" name="Group 27"/>
          <p:cNvGraphicFramePr>
            <a:graphicFrameLocks noGrp="1"/>
          </p:cNvGraphicFramePr>
          <p:nvPr/>
        </p:nvGraphicFramePr>
        <p:xfrm>
          <a:off x="76200" y="152400"/>
          <a:ext cx="8991600" cy="6787071"/>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comforted everyone: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who came to him from every place: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through perfect love: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long suffering.</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وكان يقوى كل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من يأتى اليه من كل مكان بمحبة كاملة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وطول أناة.</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Naf</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n~om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n~ouonniben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eyn</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harof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niben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ouagap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ecj</a:t>
                      </a:r>
                      <a:r>
                        <a:rPr kumimoji="0" lang="en-US" sz="3400" b="0" i="0" u="none" strike="noStrike" cap="none" normalizeH="0" baseline="0" dirty="0">
                          <a:ln>
                            <a:noFill/>
                          </a:ln>
                          <a:solidFill>
                            <a:srgbClr val="FFFF00"/>
                          </a:solidFill>
                          <a:effectLst/>
                          <a:latin typeface="Coptic1" pitchFamily="2" charset="0"/>
                          <a:cs typeface="Arial" charset="0"/>
                        </a:rPr>
                        <a:t>/k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oumetref</a:t>
                      </a:r>
                      <a:r>
                        <a:rPr kumimoji="0" lang="en-US" sz="3400" b="0" i="0" u="none" strike="noStrike" cap="none" normalizeH="0" baseline="0" dirty="0">
                          <a:ln>
                            <a:noFill/>
                          </a:ln>
                          <a:solidFill>
                            <a:srgbClr val="FFFF00"/>
                          </a:solidFill>
                          <a:effectLst/>
                          <a:latin typeface="Coptic1" pitchFamily="2" charset="0"/>
                          <a:cs typeface="Arial" charset="0"/>
                        </a:rPr>
                        <a:t> w~ </a:t>
                      </a:r>
                      <a:r>
                        <a:rPr kumimoji="0" lang="en-US" sz="3400" b="0" i="0" u="none" strike="noStrike" cap="none" normalizeH="0" baseline="0" dirty="0" err="1">
                          <a:ln>
                            <a:noFill/>
                          </a:ln>
                          <a:solidFill>
                            <a:srgbClr val="FFFF00"/>
                          </a:solidFill>
                          <a:effectLst/>
                          <a:latin typeface="Coptic1" pitchFamily="2" charset="0"/>
                          <a:cs typeface="Arial" charset="0"/>
                        </a:rPr>
                        <a:t>oun~h</a:t>
                      </a:r>
                      <a:r>
                        <a:rPr kumimoji="0" lang="en-US" sz="3400" b="0" i="0" u="none" strike="noStrike" cap="none" normalizeH="0" baseline="0" dirty="0">
                          <a:ln>
                            <a:noFill/>
                          </a:ln>
                          <a:solidFill>
                            <a:srgbClr val="FFFF00"/>
                          </a:solidFill>
                          <a:effectLst/>
                          <a:latin typeface="Coptic1" pitchFamily="2" charset="0"/>
                          <a:cs typeface="Arial" charset="0"/>
                        </a:rPr>
                        <a:t>/t.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00424" name="Picture 14" descr="St"/>
          <p:cNvPicPr>
            <a:picLocks noChangeAspect="1" noChangeArrowheads="1"/>
          </p:cNvPicPr>
          <p:nvPr/>
        </p:nvPicPr>
        <p:blipFill>
          <a:blip r:embed="rId3" cstate="print">
            <a:lum bright="10000" contrast="20000"/>
          </a:blip>
          <a:srcRect/>
          <a:stretch>
            <a:fillRect/>
          </a:stretch>
        </p:blipFill>
        <p:spPr bwMode="auto">
          <a:xfrm>
            <a:off x="228600" y="4419600"/>
            <a:ext cx="1511300" cy="22383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68725" name="Group 21"/>
          <p:cNvGraphicFramePr>
            <a:graphicFrameLocks noGrp="1"/>
          </p:cNvGraphicFramePr>
          <p:nvPr/>
        </p:nvGraphicFramePr>
        <p:xfrm>
          <a:off x="76200" y="152400"/>
          <a:ext cx="8991600" cy="6689535"/>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Blessed are you in truth: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our holy father Abba </a:t>
                      </a:r>
                      <a:r>
                        <a:rPr kumimoji="0" lang="en-US" sz="2800" b="0" i="0" u="none" strike="noStrike" cap="none" normalizeH="0" baseline="0" dirty="0" err="1">
                          <a:ln>
                            <a:noFill/>
                          </a:ln>
                          <a:solidFill>
                            <a:schemeClr val="tx1"/>
                          </a:solidFill>
                          <a:effectLst/>
                          <a:latin typeface="Arial" charset="0"/>
                          <a:cs typeface="Arial" charset="0"/>
                        </a:rPr>
                        <a:t>Parsoma</a:t>
                      </a:r>
                      <a:r>
                        <a:rPr kumimoji="0" lang="en-US" sz="2800" b="0" i="0" u="none" strike="noStrike" cap="none" normalizeH="0" baseline="0" dirty="0">
                          <a:ln>
                            <a:noFill/>
                          </a:ln>
                          <a:solidFill>
                            <a:schemeClr val="tx1"/>
                          </a:solidFill>
                          <a:effectLst/>
                          <a:latin typeface="Arial" charset="0"/>
                          <a:cs typeface="Arial" charset="0"/>
                        </a:rPr>
                        <a:t>: for you perfected the words:</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our good Savior.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طوباك أنت بالحقيقة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ياأبانا القديس أنبا برسوم لأنك أكملت أقوال مخلصنا الصالح.</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W~ouniatk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oumeym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Parcwma</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akjwk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n~nicaji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Pencwt</a:t>
                      </a:r>
                      <a:r>
                        <a:rPr kumimoji="0" lang="en-US" sz="3400" b="0" i="0" u="none" strike="noStrike" cap="none" normalizeH="0" baseline="0" dirty="0">
                          <a:ln>
                            <a:noFill/>
                          </a:ln>
                          <a:solidFill>
                            <a:srgbClr val="FFFF00"/>
                          </a:solidFill>
                          <a:effectLst/>
                          <a:latin typeface="Coptic1" pitchFamily="2" charset="0"/>
                          <a:cs typeface="Arial" charset="0"/>
                        </a:rPr>
                        <a:t>/r </a:t>
                      </a:r>
                      <a:r>
                        <a:rPr kumimoji="0" lang="en-US" sz="3400" b="0" i="0" u="none" strike="noStrike" cap="none" normalizeH="0" baseline="0" dirty="0" err="1">
                          <a:ln>
                            <a:noFill/>
                          </a:ln>
                          <a:solidFill>
                            <a:srgbClr val="FFFF00"/>
                          </a:solidFill>
                          <a:effectLst/>
                          <a:latin typeface="Coptic1" pitchFamily="2" charset="0"/>
                          <a:cs typeface="Arial" charset="0"/>
                        </a:rPr>
                        <a:t>n~a~gayoc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01448" name="Picture 14" descr="St"/>
          <p:cNvPicPr>
            <a:picLocks noChangeAspect="1" noChangeArrowheads="1"/>
          </p:cNvPicPr>
          <p:nvPr/>
        </p:nvPicPr>
        <p:blipFill>
          <a:blip r:embed="rId3" cstate="print">
            <a:lum bright="10000" contrast="20000"/>
          </a:blip>
          <a:srcRect/>
          <a:stretch>
            <a:fillRect/>
          </a:stretch>
        </p:blipFill>
        <p:spPr bwMode="auto">
          <a:xfrm>
            <a:off x="228600" y="4419600"/>
            <a:ext cx="1511300" cy="22383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70774" name="Group 22"/>
          <p:cNvGraphicFramePr>
            <a:graphicFrameLocks noGrp="1"/>
          </p:cNvGraphicFramePr>
          <p:nvPr/>
        </p:nvGraphicFramePr>
        <p:xfrm>
          <a:off x="76200" y="152400"/>
          <a:ext cx="8991600" cy="6689535"/>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my master and ascetic father: Abba </a:t>
                      </a:r>
                      <a:r>
                        <a:rPr kumimoji="0" lang="en-US" sz="2800" b="0" i="0" u="none" strike="noStrike" cap="none" normalizeH="0" baseline="0" dirty="0" err="1">
                          <a:ln>
                            <a:noFill/>
                          </a:ln>
                          <a:solidFill>
                            <a:schemeClr val="tx1"/>
                          </a:solidFill>
                          <a:effectLst/>
                          <a:latin typeface="Arial" charset="0"/>
                          <a:cs typeface="Arial" charset="0"/>
                        </a:rPr>
                        <a:t>Parsoma</a:t>
                      </a:r>
                      <a:r>
                        <a:rPr kumimoji="0" lang="en-US" sz="2800" b="0" i="0" u="none" strike="noStrike" cap="none" normalizeH="0" baseline="0" dirty="0">
                          <a:ln>
                            <a:noFill/>
                          </a:ln>
                          <a:solidFill>
                            <a:schemeClr val="tx1"/>
                          </a:solidFill>
                          <a:effectLst/>
                          <a:latin typeface="Arial" charset="0"/>
                          <a:cs typeface="Arial" charset="0"/>
                        </a:rPr>
                        <a:t> the Naked: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أطلب من الرب عنا ياسيدى الآب الناسك</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أنبا برسوم العريان ليغفر...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Pa[</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n~ackut</a:t>
                      </a:r>
                      <a:r>
                        <a:rPr kumimoji="0" lang="en-US" sz="3400" b="0" i="0" u="none" strike="noStrike" cap="none" normalizeH="0" baseline="0" dirty="0">
                          <a:ln>
                            <a:noFill/>
                          </a:ln>
                          <a:solidFill>
                            <a:srgbClr val="FFFF00"/>
                          </a:solidFill>
                          <a:effectLst/>
                          <a:latin typeface="Coptic1" pitchFamily="2" charset="0"/>
                          <a:cs typeface="Arial" charset="0"/>
                        </a:rPr>
                        <a: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Parcwma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pirefb</a:t>
                      </a:r>
                      <a:r>
                        <a:rPr kumimoji="0" lang="en-US" sz="3400" b="0" i="0" u="none" strike="noStrike" cap="none" normalizeH="0" baseline="0" dirty="0">
                          <a:ln>
                            <a:noFill/>
                          </a:ln>
                          <a:solidFill>
                            <a:srgbClr val="FFFF00"/>
                          </a:solidFill>
                          <a:effectLst/>
                          <a:latin typeface="Coptic1" pitchFamily="2" charset="0"/>
                          <a:cs typeface="Arial" charset="0"/>
                        </a:rPr>
                        <a:t>/s: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02472" name="Picture 14" descr="St"/>
          <p:cNvPicPr>
            <a:picLocks noChangeAspect="1" noChangeArrowheads="1"/>
          </p:cNvPicPr>
          <p:nvPr/>
        </p:nvPicPr>
        <p:blipFill>
          <a:blip r:embed="rId3" cstate="print">
            <a:lum bright="10000" contrast="20000"/>
          </a:blip>
          <a:srcRect/>
          <a:stretch>
            <a:fillRect/>
          </a:stretch>
        </p:blipFill>
        <p:spPr bwMode="auto">
          <a:xfrm>
            <a:off x="228600" y="4419600"/>
            <a:ext cx="1511300" cy="2238375"/>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72839" name="Group 39"/>
          <p:cNvGraphicFramePr>
            <a:graphicFrameLocks noGrp="1"/>
          </p:cNvGraphicFramePr>
          <p:nvPr/>
        </p:nvGraphicFramePr>
        <p:xfrm>
          <a:off x="76200" y="838200"/>
          <a:ext cx="8991600" cy="5841111"/>
        </p:xfrm>
        <a:graphic>
          <a:graphicData uri="http://schemas.openxmlformats.org/drawingml/2006/table">
            <a:tbl>
              <a:tblPr/>
              <a:tblGrid>
                <a:gridCol w="50292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Spirit, the Comforter: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came down from heaven: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on the blessed father: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Saint </a:t>
                      </a:r>
                      <a:r>
                        <a:rPr kumimoji="0" lang="en-US" sz="2600" b="0" i="0" u="none" strike="noStrike" cap="none" normalizeH="0" baseline="0" dirty="0" err="1">
                          <a:ln>
                            <a:noFill/>
                          </a:ln>
                          <a:solidFill>
                            <a:schemeClr val="tx1"/>
                          </a:solidFill>
                          <a:effectLst/>
                          <a:latin typeface="Arial" charset="0"/>
                          <a:cs typeface="Arial" charset="0"/>
                        </a:rPr>
                        <a:t>Tekla</a:t>
                      </a:r>
                      <a:r>
                        <a:rPr kumimoji="0" lang="en-US" sz="2600" b="0" i="0" u="none" strike="noStrike" cap="none" normalizeH="0" baseline="0" dirty="0">
                          <a:ln>
                            <a:noFill/>
                          </a:ln>
                          <a:solidFill>
                            <a:schemeClr val="tx1"/>
                          </a:solidFill>
                          <a:effectLst/>
                          <a:latin typeface="Arial" charset="0"/>
                          <a:cs typeface="Arial" charset="0"/>
                        </a:rPr>
                        <a:t> of </a:t>
                      </a:r>
                      <a:r>
                        <a:rPr kumimoji="0" lang="en-US" sz="2600" b="0" i="0" u="none" strike="noStrike" cap="none" normalizeH="0" baseline="0" dirty="0" err="1">
                          <a:ln>
                            <a:noFill/>
                          </a:ln>
                          <a:solidFill>
                            <a:schemeClr val="tx1"/>
                          </a:solidFill>
                          <a:effectLst/>
                          <a:latin typeface="Arial" charset="0"/>
                          <a:cs typeface="Arial" charset="0"/>
                        </a:rPr>
                        <a:t>Haymanot</a:t>
                      </a:r>
                      <a:r>
                        <a:rPr kumimoji="0" lang="en-US" sz="2600" b="0" i="0" u="none" strike="noStrike" cap="none" normalizeH="0" baseline="0" dirty="0">
                          <a:ln>
                            <a:noFill/>
                          </a:ln>
                          <a:solidFill>
                            <a:schemeClr val="tx1"/>
                          </a:solidFill>
                          <a:effectLst/>
                          <a:latin typeface="Arial" charset="0"/>
                          <a:cs typeface="Arial" charset="0"/>
                        </a:rPr>
                        <a: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الروح المعزى</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لما نزل من السماء</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على الطوباوى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القديس تكلا هيمانوت. </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Pip~neuma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m~parakl</a:t>
                      </a:r>
                      <a:r>
                        <a:rPr kumimoji="0" lang="en-US" sz="3400" b="0" i="0" u="none" strike="noStrike" cap="none" normalizeH="0" baseline="0" dirty="0">
                          <a:ln>
                            <a:noFill/>
                          </a:ln>
                          <a:solidFill>
                            <a:srgbClr val="FFFF00"/>
                          </a:solidFill>
                          <a:effectLst/>
                          <a:latin typeface="Coptic1" pitchFamily="2" charset="0"/>
                          <a:cs typeface="Arial" charset="0"/>
                        </a:rPr>
                        <a:t>/ton:</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etafi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epec</a:t>
                      </a:r>
                      <a:r>
                        <a:rPr kumimoji="0" lang="en-US" sz="3400" b="0" i="0" u="none" strike="noStrike" cap="none" normalizeH="0" baseline="0" dirty="0">
                          <a:ln>
                            <a:noFill/>
                          </a:ln>
                          <a:solidFill>
                            <a:srgbClr val="FFFF00"/>
                          </a:solidFill>
                          <a:effectLst/>
                          <a:latin typeface="Coptic1" pitchFamily="2" charset="0"/>
                          <a:cs typeface="Arial" charset="0"/>
                        </a:rPr>
                        <a:t>/t </a:t>
                      </a:r>
                      <a:r>
                        <a:rPr kumimoji="0" lang="en-US" sz="3400" b="0" i="0" u="none" strike="noStrike" cap="none" normalizeH="0" baseline="0" dirty="0" err="1">
                          <a:ln>
                            <a:noFill/>
                          </a:ln>
                          <a:solidFill>
                            <a:srgbClr val="FFFF00"/>
                          </a:solidFill>
                          <a:effectLst/>
                          <a:latin typeface="Coptic1" pitchFamily="2" charset="0"/>
                          <a:cs typeface="Arial" charset="0"/>
                        </a:rPr>
                        <a:t>e~bolqen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t~ve</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pimakarioc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pia~gioc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Yekla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Humanot</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323975">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772841" name="Group 41"/>
          <p:cNvGraphicFramePr>
            <a:graphicFrameLocks noGrp="1"/>
          </p:cNvGraphicFramePr>
          <p:nvPr/>
        </p:nvGraphicFramePr>
        <p:xfrm>
          <a:off x="0" y="76200"/>
          <a:ext cx="9067800" cy="822960"/>
        </p:xfrm>
        <a:graphic>
          <a:graphicData uri="http://schemas.openxmlformats.org/drawingml/2006/table">
            <a:tbl>
              <a:tblPr/>
              <a:tblGrid>
                <a:gridCol w="48768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200" b="1" i="0" u="none" strike="noStrike" cap="none" normalizeH="0" baseline="0">
                          <a:ln>
                            <a:noFill/>
                          </a:ln>
                          <a:solidFill>
                            <a:schemeClr val="tx1"/>
                          </a:solidFill>
                          <a:effectLst/>
                          <a:latin typeface="Arial" charset="0"/>
                          <a:cs typeface="Arial" charset="0"/>
                        </a:rPr>
                        <a:t>DOXOLOGY FOR ABBA TEKLA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en-US" sz="2400" b="1" i="0" u="none" strike="noStrike" cap="none" normalizeH="0" baseline="0">
                          <a:ln>
                            <a:noFill/>
                          </a:ln>
                          <a:solidFill>
                            <a:schemeClr val="tx1"/>
                          </a:solidFill>
                          <a:effectLst/>
                          <a:latin typeface="Arial" charset="0"/>
                          <a:cs typeface="Arial" charset="0"/>
                        </a:rPr>
                        <a:t> </a:t>
                      </a:r>
                      <a:r>
                        <a:rPr kumimoji="0" lang="ar-SA" sz="2400" b="1" i="0" u="none" strike="noStrike" cap="none" normalizeH="0" baseline="0">
                          <a:ln>
                            <a:noFill/>
                          </a:ln>
                          <a:solidFill>
                            <a:schemeClr val="tx1"/>
                          </a:solidFill>
                          <a:effectLst/>
                          <a:latin typeface="Arial" charset="0"/>
                          <a:cs typeface="Arial" charset="0"/>
                        </a:rPr>
                        <a:t>القديس</a:t>
                      </a:r>
                      <a:r>
                        <a:rPr kumimoji="0" lang="en-US" sz="2400" b="1" i="0" u="none" strike="noStrike" cap="none" normalizeH="0" baseline="0">
                          <a:ln>
                            <a:noFill/>
                          </a:ln>
                          <a:solidFill>
                            <a:schemeClr val="tx1"/>
                          </a:solidFill>
                          <a:effectLst/>
                          <a:latin typeface="Arial" charset="0"/>
                          <a:cs typeface="Arial" charset="0"/>
                        </a:rPr>
                        <a:t> </a:t>
                      </a:r>
                      <a:r>
                        <a:rPr kumimoji="0" lang="ar-SA" sz="2400" b="1" i="0" u="none" strike="noStrike" cap="none" normalizeH="0" baseline="0">
                          <a:ln>
                            <a:noFill/>
                          </a:ln>
                          <a:solidFill>
                            <a:schemeClr val="tx1"/>
                          </a:solidFill>
                          <a:effectLst/>
                          <a:latin typeface="Arial" charset="0"/>
                          <a:cs typeface="Arial" charset="0"/>
                        </a:rPr>
                        <a:t>تكلا هيمانوت</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703506" name="Picture 25" descr="st"/>
          <p:cNvPicPr>
            <a:picLocks noChangeAspect="1" noChangeArrowheads="1"/>
          </p:cNvPicPr>
          <p:nvPr/>
        </p:nvPicPr>
        <p:blipFill>
          <a:blip r:embed="rId3" cstate="print">
            <a:lum bright="10000" contrast="30000"/>
          </a:blip>
          <a:srcRect/>
          <a:stretch>
            <a:fillRect/>
          </a:stretch>
        </p:blipFill>
        <p:spPr bwMode="auto">
          <a:xfrm>
            <a:off x="609600" y="4800600"/>
            <a:ext cx="1190625" cy="1781175"/>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74882" name="Group 34"/>
          <p:cNvGraphicFramePr>
            <a:graphicFrameLocks noGrp="1"/>
          </p:cNvGraphicFramePr>
          <p:nvPr/>
        </p:nvGraphicFramePr>
        <p:xfrm>
          <a:off x="76200" y="228600"/>
          <a:ext cx="8991600" cy="6787071"/>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On the third day: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his blessed birth: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cried out, “One is: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100" b="0" i="0" u="none" strike="noStrike" cap="none" normalizeH="0" baseline="0" dirty="0">
                          <a:ln>
                            <a:noFill/>
                          </a:ln>
                          <a:solidFill>
                            <a:schemeClr val="tx1"/>
                          </a:solidFill>
                          <a:effectLst/>
                          <a:latin typeface="Arial" charset="0"/>
                          <a:cs typeface="Arial" charset="0"/>
                        </a:rPr>
                        <a:t>the Father and the Son and the Holy Spirit.”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فى اليوم الثالث</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لميلاده المبارك.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صرخ قائلا واحد هو</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الآب والابن والروح القدس.</a:t>
                      </a:r>
                      <a:r>
                        <a:rPr kumimoji="0" lang="ar-SA" sz="3200" b="0" i="0" u="none" strike="noStrike" cap="none" normalizeH="0" baseline="0">
                          <a:ln>
                            <a:noFill/>
                          </a:ln>
                          <a:solidFill>
                            <a:schemeClr val="tx1"/>
                          </a:solidFill>
                          <a:effectLst/>
                          <a:latin typeface="Arial" charset="0"/>
                          <a:cs typeface="Arial" charset="0"/>
                        </a:rPr>
                        <a:t> </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pie~hooou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somt</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pefjinmici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etc~marwout</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efws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je </a:t>
                      </a:r>
                      <a:r>
                        <a:rPr kumimoji="0" lang="en-US" sz="3400" b="0" i="0" u="none" strike="noStrike" cap="none" normalizeH="0" baseline="0" dirty="0" err="1">
                          <a:ln>
                            <a:noFill/>
                          </a:ln>
                          <a:solidFill>
                            <a:srgbClr val="FFFF00"/>
                          </a:solidFill>
                          <a:effectLst/>
                          <a:latin typeface="Coptic1" pitchFamily="2" charset="0"/>
                          <a:cs typeface="Arial" charset="0"/>
                        </a:rPr>
                        <a:t>ouai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V~iwt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P~s/</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Pip~neuma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04520" name="Picture 15" descr="st"/>
          <p:cNvPicPr>
            <a:picLocks noChangeAspect="1" noChangeArrowheads="1"/>
          </p:cNvPicPr>
          <p:nvPr/>
        </p:nvPicPr>
        <p:blipFill>
          <a:blip r:embed="rId3" cstate="print">
            <a:lum bright="10000" contrast="30000"/>
          </a:blip>
          <a:srcRect/>
          <a:stretch>
            <a:fillRect/>
          </a:stretch>
        </p:blipFill>
        <p:spPr bwMode="auto">
          <a:xfrm>
            <a:off x="4800600" y="0"/>
            <a:ext cx="1190625" cy="17811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76923" name="Group 27"/>
          <p:cNvGraphicFramePr>
            <a:graphicFrameLocks noGrp="1"/>
          </p:cNvGraphicFramePr>
          <p:nvPr/>
        </p:nvGraphicFramePr>
        <p:xfrm>
          <a:off x="76200" y="228600"/>
          <a:ext cx="8991600" cy="6689535"/>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from his childhood: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was filled with the Holy Spirit: and the angels of heaven: overshadowed him.</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ومنذ طفوليته امتلأ</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من الروح القدس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وملائكة السماء</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 كانت تظلل عليه.</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icjen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tefmetalou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afmoh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Pip~neuma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niaggeloc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t~ve</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nau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erq</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e~jwf</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05544" name="Picture 14" descr="st"/>
          <p:cNvPicPr>
            <a:picLocks noChangeAspect="1" noChangeArrowheads="1"/>
          </p:cNvPicPr>
          <p:nvPr/>
        </p:nvPicPr>
        <p:blipFill>
          <a:blip r:embed="rId3" cstate="print">
            <a:lum bright="10000" contrast="30000"/>
          </a:blip>
          <a:srcRect/>
          <a:stretch>
            <a:fillRect/>
          </a:stretch>
        </p:blipFill>
        <p:spPr bwMode="auto">
          <a:xfrm>
            <a:off x="4800600" y="0"/>
            <a:ext cx="1190625" cy="17811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78971" name="Group 27"/>
          <p:cNvGraphicFramePr>
            <a:graphicFrameLocks noGrp="1"/>
          </p:cNvGraphicFramePr>
          <p:nvPr/>
        </p:nvGraphicFramePr>
        <p:xfrm>
          <a:off x="76200" y="228600"/>
          <a:ext cx="8991600" cy="6787071"/>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Michael, the chief of the heavenly ones: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was always with him: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according to what was said: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by David in the psalm.</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ميخائيل رئيس السمائيين كائن معه كل حين</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كما قال داود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فى المزمور.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Mi,a</a:t>
                      </a:r>
                      <a:r>
                        <a:rPr kumimoji="0" lang="en-US" sz="3400" b="0" i="0" u="none" strike="noStrike" cap="none" normalizeH="0" baseline="0" dirty="0">
                          <a:ln>
                            <a:noFill/>
                          </a:ln>
                          <a:solidFill>
                            <a:srgbClr val="FFFF00"/>
                          </a:solidFill>
                          <a:effectLst/>
                          <a:latin typeface="Coptic1" pitchFamily="2" charset="0"/>
                          <a:cs typeface="Arial" charset="0"/>
                        </a:rPr>
                        <a:t>/l </a:t>
                      </a:r>
                      <a:r>
                        <a:rPr kumimoji="0" lang="en-US" sz="3400" b="0" i="0" u="none" strike="noStrike" cap="none" normalizeH="0" baseline="0" dirty="0" err="1">
                          <a:ln>
                            <a:noFill/>
                          </a:ln>
                          <a:solidFill>
                            <a:srgbClr val="FFFF00"/>
                          </a:solidFill>
                          <a:effectLst/>
                          <a:latin typeface="Coptic1" pitchFamily="2" charset="0"/>
                          <a:cs typeface="Arial" charset="0"/>
                        </a:rPr>
                        <a:t>p~ar,wn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n~naniv</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niben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kata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etafjoc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Dauid</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pi'almoc</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06568" name="Picture 14" descr="st"/>
          <p:cNvPicPr>
            <a:picLocks noChangeAspect="1" noChangeArrowheads="1"/>
          </p:cNvPicPr>
          <p:nvPr/>
        </p:nvPicPr>
        <p:blipFill>
          <a:blip r:embed="rId3" cstate="print">
            <a:lum bright="10000" contrast="30000"/>
          </a:blip>
          <a:srcRect/>
          <a:stretch>
            <a:fillRect/>
          </a:stretch>
        </p:blipFill>
        <p:spPr bwMode="auto">
          <a:xfrm>
            <a:off x="7953375" y="2819400"/>
            <a:ext cx="1190625" cy="17811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81017" name="Group 25"/>
          <p:cNvGraphicFramePr>
            <a:graphicFrameLocks noGrp="1"/>
          </p:cNvGraphicFramePr>
          <p:nvPr/>
        </p:nvGraphicFramePr>
        <p:xfrm>
          <a:off x="76200" y="228600"/>
          <a:ext cx="8991600" cy="66072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Christ revealed to you: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He gave you the authority: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to loosen and to bind: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like His apostles.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والمسيح ظهر لك وأعطاك سلطان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الربط والحل</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كمثل رسله.</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ouwnh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af</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nak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m~piersisi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piconh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pibwl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m~v~r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n~nefa~poctoloc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07592" name="Picture 14" descr="st"/>
          <p:cNvPicPr>
            <a:picLocks noChangeAspect="1" noChangeArrowheads="1"/>
          </p:cNvPicPr>
          <p:nvPr/>
        </p:nvPicPr>
        <p:blipFill>
          <a:blip r:embed="rId3" cstate="print">
            <a:lum bright="10000" contrast="30000"/>
          </a:blip>
          <a:srcRect/>
          <a:stretch>
            <a:fillRect/>
          </a:stretch>
        </p:blipFill>
        <p:spPr bwMode="auto">
          <a:xfrm>
            <a:off x="7953375" y="2819400"/>
            <a:ext cx="1190625" cy="17811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83065" name="Group 25"/>
          <p:cNvGraphicFramePr>
            <a:graphicFrameLocks noGrp="1"/>
          </p:cNvGraphicFramePr>
          <p:nvPr/>
        </p:nvGraphicFramePr>
        <p:xfrm>
          <a:off x="76200" y="228600"/>
          <a:ext cx="8991600" cy="659199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You became an apostle: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chosen by Jesus Christ:</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chief priest of the Ethiopians:</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father of the monks.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وصرت رسولا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مختارا ليسوع المسيح رئيس كهنة للأحباش</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وأبا للرهبان.</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Akswpi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n~oua~poctoloc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f~cwtp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a:t>
                      </a:r>
                      <a:r>
                        <a:rPr kumimoji="0" lang="en-US" sz="3400" b="0" i="0" u="none" strike="noStrike" cap="none" normalizeH="0" baseline="0" dirty="0">
                          <a:ln>
                            <a:noFill/>
                          </a:ln>
                          <a:solidFill>
                            <a:srgbClr val="FFFF00"/>
                          </a:solidFill>
                          <a:effectLst/>
                          <a:latin typeface="Coptic1" pitchFamily="2" charset="0"/>
                          <a:cs typeface="Arial" charset="0"/>
                        </a:rPr>
                        <a:t>/#c#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ar,ie~reuc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n~nieyaus</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v~iwt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nimona,oc</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08616" name="Picture 14" descr="st"/>
          <p:cNvPicPr>
            <a:picLocks noChangeAspect="1" noChangeArrowheads="1"/>
          </p:cNvPicPr>
          <p:nvPr/>
        </p:nvPicPr>
        <p:blipFill>
          <a:blip r:embed="rId3" cstate="print">
            <a:lum bright="10000" contrast="30000"/>
          </a:blip>
          <a:srcRect/>
          <a:stretch>
            <a:fillRect/>
          </a:stretch>
        </p:blipFill>
        <p:spPr bwMode="auto">
          <a:xfrm>
            <a:off x="7953375" y="2819400"/>
            <a:ext cx="1190625" cy="17811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85123" name="Group 35"/>
          <p:cNvGraphicFramePr>
            <a:graphicFrameLocks noGrp="1"/>
          </p:cNvGraphicFramePr>
          <p:nvPr/>
        </p:nvGraphicFramePr>
        <p:xfrm>
          <a:off x="76200" y="228600"/>
          <a:ext cx="8991600" cy="6479985"/>
        </p:xfrm>
        <a:graphic>
          <a:graphicData uri="http://schemas.openxmlformats.org/drawingml/2006/table">
            <a:tbl>
              <a:tblPr/>
              <a:tblGrid>
                <a:gridCol w="55626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Your name became sweet:</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cs typeface="Arial" charset="0"/>
                        </a:rPr>
                        <a:t>on our mouths and those of the Ethiopians: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 God of Saint </a:t>
                      </a:r>
                      <a:r>
                        <a:rPr kumimoji="0" lang="en-US" sz="2400" b="0" i="0" u="none" strike="noStrike" cap="none" normalizeH="0" baseline="0" dirty="0" err="1">
                          <a:ln>
                            <a:noFill/>
                          </a:ln>
                          <a:solidFill>
                            <a:schemeClr val="tx1"/>
                          </a:solidFill>
                          <a:effectLst/>
                          <a:latin typeface="Arial" charset="0"/>
                          <a:cs typeface="Arial" charset="0"/>
                        </a:rPr>
                        <a:t>Tekla</a:t>
                      </a:r>
                      <a:r>
                        <a:rPr kumimoji="0" lang="en-US" sz="2400" b="0" i="0" u="none" strike="noStrike" cap="none" normalizeH="0" baseline="0" dirty="0">
                          <a:ln>
                            <a:noFill/>
                          </a:ln>
                          <a:solidFill>
                            <a:schemeClr val="tx1"/>
                          </a:solidFill>
                          <a:effectLst/>
                          <a:latin typeface="Arial" charset="0"/>
                          <a:cs typeface="Arial" charset="0"/>
                        </a:rPr>
                        <a:t> of </a:t>
                      </a:r>
                      <a:r>
                        <a:rPr kumimoji="0" lang="en-US" sz="2400" b="0" i="0" u="none" strike="noStrike" cap="none" normalizeH="0" baseline="0" dirty="0" err="1">
                          <a:ln>
                            <a:noFill/>
                          </a:ln>
                          <a:solidFill>
                            <a:schemeClr val="tx1"/>
                          </a:solidFill>
                          <a:effectLst/>
                          <a:latin typeface="Arial" charset="0"/>
                          <a:cs typeface="Arial" charset="0"/>
                        </a:rPr>
                        <a:t>Haymanot</a:t>
                      </a:r>
                      <a:r>
                        <a:rPr kumimoji="0" lang="en-US" sz="2400" b="0" i="0" u="none" strike="noStrike" cap="none" normalizeH="0" baseline="0" dirty="0">
                          <a:ln>
                            <a:noFill/>
                          </a:ln>
                          <a:solidFill>
                            <a:schemeClr val="tx1"/>
                          </a:solidFill>
                          <a:effectLst/>
                          <a:latin typeface="Arial" charset="0"/>
                          <a:cs typeface="Arial" charset="0"/>
                        </a:rPr>
                        <a:t>: have compassion on us.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صار اسمك حلو</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فى أفواهنا وأفواه الأحباش</a:t>
                      </a:r>
                      <a:r>
                        <a:rPr kumimoji="0" lang="ar-SA" sz="3200" b="0" i="0" u="none" strike="noStrike" cap="none" normalizeH="0" baseline="0">
                          <a:ln>
                            <a:noFill/>
                          </a:ln>
                          <a:solidFill>
                            <a:schemeClr val="tx1"/>
                          </a:solidFill>
                          <a:effectLst/>
                          <a:latin typeface="Arial" charset="0"/>
                          <a:cs typeface="Arial" charset="0"/>
                        </a:rPr>
                        <a:t>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2500" b="0" i="0" u="none" strike="noStrike" cap="none" normalizeH="0" baseline="0">
                          <a:ln>
                            <a:noFill/>
                          </a:ln>
                          <a:solidFill>
                            <a:schemeClr val="tx1"/>
                          </a:solidFill>
                          <a:effectLst/>
                          <a:latin typeface="Arial" charset="0"/>
                          <a:cs typeface="Arial" charset="0"/>
                        </a:rPr>
                        <a:t>بقولنا يااله القديس تكلا هيمانوت</a:t>
                      </a:r>
                      <a:endParaRPr kumimoji="0" lang="en-US" sz="25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تراءف علينا.</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F~holj</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pekran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afswpi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nenrwn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nirem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e~Yaus</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V~nou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m~pia~gioc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Yekla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Humanot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senh</a:t>
                      </a:r>
                      <a:r>
                        <a:rPr kumimoji="0" lang="en-US" sz="3400" b="0" i="0" u="none" strike="noStrike" cap="none" normalizeH="0" baseline="0" dirty="0">
                          <a:ln>
                            <a:noFill/>
                          </a:ln>
                          <a:solidFill>
                            <a:srgbClr val="FFFF00"/>
                          </a:solidFill>
                          <a:effectLst/>
                          <a:latin typeface="Coptic1" pitchFamily="2" charset="0"/>
                          <a:cs typeface="Arial" charset="0"/>
                        </a:rPr>
                        <a:t>/t </a:t>
                      </a:r>
                      <a:r>
                        <a:rPr kumimoji="0" lang="en-US" sz="3400" b="0" i="0" u="none" strike="noStrike" cap="none" normalizeH="0" baseline="0" dirty="0" err="1">
                          <a:ln>
                            <a:noFill/>
                          </a:ln>
                          <a:solidFill>
                            <a:srgbClr val="FFFF00"/>
                          </a:solidFill>
                          <a:effectLst/>
                          <a:latin typeface="Coptic1" pitchFamily="2" charset="0"/>
                          <a:cs typeface="Arial" charset="0"/>
                        </a:rPr>
                        <a:t>qaron</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09640" name="Picture 14" descr="st"/>
          <p:cNvPicPr>
            <a:picLocks noChangeAspect="1" noChangeArrowheads="1"/>
          </p:cNvPicPr>
          <p:nvPr/>
        </p:nvPicPr>
        <p:blipFill>
          <a:blip r:embed="rId3" cstate="print">
            <a:lum bright="10000" contrast="30000"/>
          </a:blip>
          <a:srcRect/>
          <a:stretch>
            <a:fillRect/>
          </a:stretch>
        </p:blipFill>
        <p:spPr bwMode="auto">
          <a:xfrm>
            <a:off x="7953375" y="2819400"/>
            <a:ext cx="1190625" cy="178117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20098" name="Group 2"/>
          <p:cNvGraphicFramePr>
            <a:graphicFrameLocks noGrp="1"/>
          </p:cNvGraphicFramePr>
          <p:nvPr>
            <p:ph sz="half" idx="1"/>
            <p:extLst>
              <p:ext uri="{D42A27DB-BD31-4B8C-83A1-F6EECF244321}">
                <p14:modId xmlns:p14="http://schemas.microsoft.com/office/powerpoint/2010/main" val="412585408"/>
              </p:ext>
            </p:extLst>
          </p:nvPr>
        </p:nvGraphicFramePr>
        <p:xfrm>
          <a:off x="228600" y="457200"/>
          <a:ext cx="8534400" cy="6089904"/>
        </p:xfrm>
        <a:graphic>
          <a:graphicData uri="http://schemas.openxmlformats.org/drawingml/2006/table">
            <a:tbl>
              <a:tblPr/>
              <a:tblGrid>
                <a:gridCol w="2810107">
                  <a:extLst>
                    <a:ext uri="{9D8B030D-6E8A-4147-A177-3AD203B41FA5}">
                      <a16:colId xmlns:a16="http://schemas.microsoft.com/office/drawing/2014/main" val="20000"/>
                    </a:ext>
                  </a:extLst>
                </a:gridCol>
                <a:gridCol w="3434576">
                  <a:extLst>
                    <a:ext uri="{9D8B030D-6E8A-4147-A177-3AD203B41FA5}">
                      <a16:colId xmlns:a16="http://schemas.microsoft.com/office/drawing/2014/main" val="20001"/>
                    </a:ext>
                  </a:extLst>
                </a:gridCol>
                <a:gridCol w="2289717">
                  <a:extLst>
                    <a:ext uri="{9D8B030D-6E8A-4147-A177-3AD203B41FA5}">
                      <a16:colId xmlns:a16="http://schemas.microsoft.com/office/drawing/2014/main" val="20002"/>
                    </a:ext>
                  </a:extLst>
                </a:gridCol>
              </a:tblGrid>
              <a:tr h="5410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Diakon:</a:t>
                      </a:r>
                      <a:endParaRPr kumimoji="0" lang="en-US"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a:ln>
                            <a:noFill/>
                          </a:ln>
                          <a:solidFill>
                            <a:schemeClr val="tx1"/>
                          </a:solidFill>
                          <a:effectLst/>
                          <a:latin typeface="Coptic1" pitchFamily="2" charset="0"/>
                          <a:cs typeface="Arial" charset="0"/>
                        </a:rPr>
                        <a:t>coutwn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noumwit</a:t>
                      </a:r>
                      <a:r>
                        <a:rPr kumimoji="0" lang="en-US" sz="2000" b="0" i="0" u="none" strike="noStrike" cap="none" normalizeH="0" baseline="0" dirty="0">
                          <a:ln>
                            <a:noFill/>
                          </a:ln>
                          <a:solidFill>
                            <a:schemeClr val="tx1"/>
                          </a:solidFill>
                          <a:effectLst/>
                          <a:latin typeface="Coptic1" pitchFamily="2" charset="0"/>
                          <a:cs typeface="Arial" charset="0"/>
                        </a:rPr>
                        <a:t> t/</a:t>
                      </a:r>
                      <a:r>
                        <a:rPr kumimoji="0" lang="en-US" sz="2000" b="0" i="0" u="none" strike="noStrike" cap="none" normalizeH="0" baseline="0" dirty="0" err="1">
                          <a:ln>
                            <a:noFill/>
                          </a:ln>
                          <a:solidFill>
                            <a:schemeClr val="tx1"/>
                          </a:solidFill>
                          <a:effectLst/>
                          <a:latin typeface="Coptic1" pitchFamily="2" charset="0"/>
                          <a:cs typeface="Arial" charset="0"/>
                        </a:rPr>
                        <a:t>rou</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i~te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e~bol</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hiten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v~iom</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ie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niair</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ie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niiarwou</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ie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nilumn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ie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nimwit</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m~mosi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ie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eui~ri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m~poujinmosi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n~r</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niben:</a:t>
                      </a:r>
                      <a:r>
                        <a:rPr kumimoji="0" lang="en-US" sz="1800" b="0" i="0" u="none" strike="noStrike" cap="none" normalizeH="0" baseline="0" dirty="0" err="1">
                          <a:ln>
                            <a:noFill/>
                          </a:ln>
                          <a:solidFill>
                            <a:schemeClr val="tx1"/>
                          </a:solidFill>
                          <a:effectLst/>
                          <a:latin typeface="Coptic1" pitchFamily="2" charset="0"/>
                          <a:cs typeface="Arial" charset="0"/>
                        </a:rPr>
                        <a:t>ie</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eui~ri</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m~poujinmosi</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n~r</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niben</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hina</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n~te</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Pi,~rictoc</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Pennou</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tacywou</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e~n</a:t>
                      </a:r>
                      <a:r>
                        <a:rPr kumimoji="0" lang="en-US" sz="1800" b="0" i="0" u="none" strike="noStrike" cap="none" normalizeH="0" baseline="0" dirty="0">
                          <a:ln>
                            <a:noFill/>
                          </a:ln>
                          <a:solidFill>
                            <a:schemeClr val="tx1"/>
                          </a:solidFill>
                          <a:effectLst/>
                          <a:latin typeface="Coptic1" pitchFamily="2" charset="0"/>
                          <a:cs typeface="Arial" charset="0"/>
                        </a:rPr>
                        <a:t>/</a:t>
                      </a:r>
                      <a:r>
                        <a:rPr kumimoji="0" lang="en-US" sz="1800" b="0" i="0" u="none" strike="noStrike" cap="none" normalizeH="0" baseline="0" dirty="0" err="1">
                          <a:ln>
                            <a:noFill/>
                          </a:ln>
                          <a:solidFill>
                            <a:schemeClr val="tx1"/>
                          </a:solidFill>
                          <a:effectLst/>
                          <a:latin typeface="Coptic1" pitchFamily="2" charset="0"/>
                          <a:cs typeface="Arial" charset="0"/>
                        </a:rPr>
                        <a:t>e~te</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nouou</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m~man~swpi</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qen</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ouhir</a:t>
                      </a:r>
                      <a:r>
                        <a:rPr kumimoji="0" lang="en-US" sz="1800" b="0" i="0" u="none" strike="noStrike" cap="none" normalizeH="0" baseline="0" dirty="0">
                          <a:ln>
                            <a:noFill/>
                          </a:ln>
                          <a:solidFill>
                            <a:schemeClr val="tx1"/>
                          </a:solidFill>
                          <a:effectLst/>
                          <a:latin typeface="Coptic1" pitchFamily="2" charset="0"/>
                          <a:cs typeface="Arial" charset="0"/>
                        </a:rPr>
                        <a:t>/n/: </a:t>
                      </a:r>
                      <a:r>
                        <a:rPr kumimoji="0" lang="en-US" sz="1800" b="0" i="0" u="none" strike="noStrike" cap="none" normalizeH="0" baseline="0" dirty="0" err="1">
                          <a:ln>
                            <a:noFill/>
                          </a:ln>
                          <a:solidFill>
                            <a:schemeClr val="tx1"/>
                          </a:solidFill>
                          <a:effectLst/>
                          <a:latin typeface="Coptic1" pitchFamily="2" charset="0"/>
                          <a:cs typeface="Arial" charset="0"/>
                        </a:rPr>
                        <a:t>n~tef,a</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nennobi</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nan</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e~bol</a:t>
                      </a:r>
                      <a:r>
                        <a:rPr kumimoji="0" lang="en-US" sz="1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a:ln>
                            <a:noFill/>
                          </a:ln>
                          <a:solidFill>
                            <a:schemeClr val="tx1"/>
                          </a:solidFill>
                          <a:effectLst/>
                          <a:latin typeface="Arial" charset="0"/>
                          <a:cs typeface="Arial" charset="0"/>
                        </a:rPr>
                        <a:t>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sng" strike="noStrike" kern="1200" cap="none" normalizeH="0" baseline="0">
                          <a:ln>
                            <a:noFill/>
                          </a:ln>
                          <a:solidFill>
                            <a:srgbClr val="FF9900"/>
                          </a:solidFill>
                          <a:effectLst/>
                          <a:latin typeface="Coptic1" pitchFamily="2" charset="0"/>
                          <a:ea typeface="+mn-ea"/>
                          <a:cs typeface="Arial" charset="0"/>
                        </a:rPr>
                        <a:t>Pilaoc:</a:t>
                      </a:r>
                      <a:endParaRPr kumimoji="0" lang="en-US" sz="28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a:ln>
                            <a:noFill/>
                          </a:ln>
                          <a:solidFill>
                            <a:schemeClr val="tx1"/>
                          </a:solidFill>
                          <a:effectLst/>
                          <a:latin typeface="Coptic1" pitchFamily="2" charset="0"/>
                          <a:cs typeface="Arial" charset="0"/>
                        </a:rPr>
                        <a:t>Kurie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e~le</a:t>
                      </a:r>
                      <a:r>
                        <a:rPr kumimoji="0" lang="en-US" sz="2000" b="0" i="0" u="none" strike="noStrike" cap="none" normalizeH="0" baseline="0" dirty="0">
                          <a:ln>
                            <a:noFill/>
                          </a:ln>
                          <a:solidFill>
                            <a:schemeClr val="tx1"/>
                          </a:solidFill>
                          <a:effectLst/>
                          <a:latin typeface="Coptic1" pitchFamily="2" charset="0"/>
                          <a:cs typeface="Arial" charset="0"/>
                        </a:rPr>
                        <a:t>/~con</a:t>
                      </a:r>
                      <a:r>
                        <a:rPr kumimoji="0" lang="en-US" sz="2000" b="0" i="0" u="none" strike="noStrike" cap="none" normalizeH="0" baseline="0" dirty="0">
                          <a:ln>
                            <a:noFill/>
                          </a:ln>
                          <a:solidFill>
                            <a:schemeClr val="tx1"/>
                          </a:solidFill>
                          <a:effectLst/>
                          <a:latin typeface="Arial" charset="0"/>
                          <a:cs typeface="Arial" charset="0"/>
                        </a:rPr>
                        <a:t>.</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r>
                        <a:rPr kumimoji="0" lang="fr-CA" sz="22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500" b="0" i="0" u="none" strike="noStrike" cap="none" normalizeH="0" baseline="0" dirty="0">
                          <a:ln>
                            <a:noFill/>
                          </a:ln>
                          <a:solidFill>
                            <a:schemeClr val="tx1"/>
                          </a:solidFill>
                          <a:effectLst/>
                          <a:latin typeface="Arial" charset="0"/>
                          <a:cs typeface="Arial" charset="0"/>
                        </a:rPr>
                        <a:t>soit par air ou par mer, sur les fleuves, sur les lacs ou ceux qui voyagent par tout autre moyen, que Le Christ les ramène en paix chez eux et nous pardonne nos péchés.</a:t>
                      </a:r>
                      <a:endParaRPr kumimoji="0" lang="ar-EG" sz="25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28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00"/>
                          </a:solidFill>
                          <a:effectLst/>
                          <a:latin typeface="Arial" charset="0"/>
                          <a:cs typeface="Arial" charset="0"/>
                        </a:rPr>
                        <a:t>l’Assemblée</a:t>
                      </a: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cs typeface="Arial" charset="0"/>
                        </a:rPr>
                        <a:t>Seigneur </a:t>
                      </a:r>
                      <a:r>
                        <a:rPr kumimoji="0" lang="en-US" sz="2200" b="0" i="0" u="none" strike="noStrike" cap="none" normalizeH="0" baseline="0" dirty="0" err="1">
                          <a:ln>
                            <a:noFill/>
                          </a:ln>
                          <a:solidFill>
                            <a:schemeClr val="tx1"/>
                          </a:solidFill>
                          <a:effectLst/>
                          <a:latin typeface="Arial" charset="0"/>
                          <a:cs typeface="Arial" charset="0"/>
                        </a:rPr>
                        <a:t>aie</a:t>
                      </a:r>
                      <a:r>
                        <a:rPr kumimoji="0" lang="en-US" sz="2200" b="0" i="0" u="none" strike="noStrike" cap="none" normalizeH="0" baseline="0" dirty="0">
                          <a:ln>
                            <a:noFill/>
                          </a:ln>
                          <a:solidFill>
                            <a:schemeClr val="tx1"/>
                          </a:solidFill>
                          <a:effectLst/>
                          <a:latin typeface="Arial" charset="0"/>
                          <a:cs typeface="Arial" charset="0"/>
                        </a:rPr>
                        <a:t> </a:t>
                      </a:r>
                      <a:r>
                        <a:rPr kumimoji="0" lang="en-US" sz="2200" b="0" i="0" u="none" strike="noStrike" cap="none" normalizeH="0" baseline="0" dirty="0" err="1">
                          <a:ln>
                            <a:noFill/>
                          </a:ln>
                          <a:solidFill>
                            <a:schemeClr val="tx1"/>
                          </a:solidFill>
                          <a:effectLst/>
                          <a:latin typeface="Arial" charset="0"/>
                          <a:cs typeface="Arial" charset="0"/>
                        </a:rPr>
                        <a:t>pitié</a:t>
                      </a:r>
                      <a:r>
                        <a:rPr kumimoji="0" lang="en-US" sz="2200" b="0" i="0" u="none" strike="noStrike" cap="none" normalizeH="0" baseline="0" dirty="0">
                          <a:ln>
                            <a:noFill/>
                          </a:ln>
                          <a:solidFill>
                            <a:schemeClr val="tx1"/>
                          </a:solidFill>
                          <a:effectLst/>
                          <a:latin typeface="Arial" charset="0"/>
                          <a:cs typeface="Arial" charset="0"/>
                        </a:rPr>
                        <a:t>.</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الشماس:</a:t>
                      </a:r>
                      <a:endParaRPr kumimoji="0" lang="ar-EG" sz="24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600" b="0" i="0" u="none" strike="noStrike" cap="none" normalizeH="0" baseline="0" dirty="0">
                          <a:ln>
                            <a:noFill/>
                          </a:ln>
                          <a:solidFill>
                            <a:schemeClr val="tx1"/>
                          </a:solidFill>
                          <a:effectLst/>
                          <a:latin typeface="Arial" charset="0"/>
                          <a:cs typeface="Arial" charset="0"/>
                        </a:rPr>
                        <a:t>إن كان فى الهواء أو البحر</a:t>
                      </a:r>
                      <a:r>
                        <a:rPr kumimoji="0" lang="ar-EG" sz="2600" b="0" i="0" u="none" strike="noStrike" cap="none" normalizeH="0" baseline="0" dirty="0">
                          <a:ln>
                            <a:noFill/>
                          </a:ln>
                          <a:solidFill>
                            <a:schemeClr val="tx1"/>
                          </a:solidFill>
                          <a:effectLst/>
                          <a:latin typeface="Arial" charset="0"/>
                          <a:cs typeface="Arial" charset="0"/>
                        </a:rPr>
                        <a:t> </a:t>
                      </a:r>
                      <a:r>
                        <a:rPr kumimoji="0" lang="ar-SA" sz="2600" b="0" i="0" u="none" strike="noStrike" cap="none" normalizeH="0" baseline="0" dirty="0">
                          <a:ln>
                            <a:noFill/>
                          </a:ln>
                          <a:solidFill>
                            <a:schemeClr val="tx1"/>
                          </a:solidFill>
                          <a:effectLst/>
                          <a:latin typeface="Arial" charset="0"/>
                          <a:cs typeface="Arial" charset="0"/>
                        </a:rPr>
                        <a:t>أو البحيرات </a:t>
                      </a:r>
                      <a:r>
                        <a:rPr kumimoji="0" lang="ar-EG" sz="2600" b="0" i="0" u="none" strike="noStrike" cap="none" normalizeH="0" baseline="0" dirty="0">
                          <a:ln>
                            <a:noFill/>
                          </a:ln>
                          <a:solidFill>
                            <a:schemeClr val="tx1"/>
                          </a:solidFill>
                          <a:effectLst/>
                          <a:latin typeface="Arial" charset="0"/>
                          <a:cs typeface="Arial" charset="0"/>
                        </a:rPr>
                        <a:t>  </a:t>
                      </a:r>
                      <a:r>
                        <a:rPr kumimoji="0" lang="ar-SA" sz="2600" b="0" i="0" u="none" strike="noStrike" cap="none" normalizeH="0" baseline="0" dirty="0">
                          <a:ln>
                            <a:noFill/>
                          </a:ln>
                          <a:solidFill>
                            <a:schemeClr val="tx1"/>
                          </a:solidFill>
                          <a:effectLst/>
                          <a:latin typeface="Arial" charset="0"/>
                          <a:cs typeface="Arial" charset="0"/>
                        </a:rPr>
                        <a:t>أو الطرق المسلوكة أو المسافرين بكل نوع لكى المسيح إلهنا يردّهم إلى مساكنهم سالمين ويغفر لنا خطايانا</a:t>
                      </a:r>
                      <a:r>
                        <a:rPr kumimoji="0" lang="ar-SA" sz="2600" b="0" i="0" u="none" strike="noStrike" cap="none" normalizeH="0" baseline="0" dirty="0">
                          <a:ln>
                            <a:noFill/>
                          </a:ln>
                          <a:solidFill>
                            <a:schemeClr val="tx1"/>
                          </a:solidFill>
                          <a:effectLst/>
                          <a:latin typeface="Arial" charset="0"/>
                          <a:cs typeface="Arial" pitchFamily="34" charset="0"/>
                        </a:rPr>
                        <a:t>.</a:t>
                      </a:r>
                      <a:endParaRPr kumimoji="0" lang="ar-EG" sz="26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200" b="0" i="0" u="none" strike="noStrike" cap="none" normalizeH="0" baseline="0" dirty="0">
                          <a:ln>
                            <a:noFill/>
                          </a:ln>
                          <a:solidFill>
                            <a:schemeClr val="tx1"/>
                          </a:solidFill>
                          <a:effectLst/>
                          <a:latin typeface="Arial" charset="0"/>
                          <a:cs typeface="Arial" charset="0"/>
                        </a:rPr>
                        <a:t>يا ربُ ارحم.</a:t>
                      </a:r>
                      <a:endParaRPr kumimoji="0" lang="en-CA" sz="2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87160" name="Group 24"/>
          <p:cNvGraphicFramePr>
            <a:graphicFrameLocks noGrp="1"/>
          </p:cNvGraphicFramePr>
          <p:nvPr/>
        </p:nvGraphicFramePr>
        <p:xfrm>
          <a:off x="76200" y="228600"/>
          <a:ext cx="8991600" cy="6494463"/>
        </p:xfrm>
        <a:graphic>
          <a:graphicData uri="http://schemas.openxmlformats.org/drawingml/2006/table">
            <a:tbl>
              <a:tblPr/>
              <a:tblGrid>
                <a:gridCol w="55626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Pray to the Lord on our behalf: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 apostle of the Ethiopians: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Saint </a:t>
                      </a:r>
                      <a:r>
                        <a:rPr kumimoji="0" lang="en-US" sz="2400" b="0" i="0" u="none" strike="noStrike" cap="none" normalizeH="0" baseline="0" dirty="0" err="1">
                          <a:ln>
                            <a:noFill/>
                          </a:ln>
                          <a:solidFill>
                            <a:schemeClr val="tx1"/>
                          </a:solidFill>
                          <a:effectLst/>
                          <a:latin typeface="Arial" charset="0"/>
                          <a:cs typeface="Arial" charset="0"/>
                        </a:rPr>
                        <a:t>Tekla</a:t>
                      </a:r>
                      <a:r>
                        <a:rPr kumimoji="0" lang="en-US" sz="2400" b="0" i="0" u="none" strike="noStrike" cap="none" normalizeH="0" baseline="0" dirty="0">
                          <a:ln>
                            <a:noFill/>
                          </a:ln>
                          <a:solidFill>
                            <a:schemeClr val="tx1"/>
                          </a:solidFill>
                          <a:effectLst/>
                          <a:latin typeface="Arial" charset="0"/>
                          <a:cs typeface="Arial" charset="0"/>
                        </a:rPr>
                        <a:t> of </a:t>
                      </a:r>
                      <a:r>
                        <a:rPr kumimoji="0" lang="en-US" sz="2400" b="0" i="0" u="none" strike="noStrike" cap="none" normalizeH="0" baseline="0" dirty="0" err="1">
                          <a:ln>
                            <a:noFill/>
                          </a:ln>
                          <a:solidFill>
                            <a:schemeClr val="tx1"/>
                          </a:solidFill>
                          <a:effectLst/>
                          <a:latin typeface="Arial" charset="0"/>
                          <a:cs typeface="Arial" charset="0"/>
                        </a:rPr>
                        <a:t>Hayamot</a:t>
                      </a:r>
                      <a:r>
                        <a:rPr kumimoji="0" lang="en-US" sz="24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أطلب من الرب</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عنا يارسول الأحباش القديس تكلا هيمانوت ليغفر..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pia~poctoloc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n~nirem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e~Yaus</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pia~gioc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Yekla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Humanot</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10664" name="Picture 14" descr="st"/>
          <p:cNvPicPr>
            <a:picLocks noChangeAspect="1" noChangeArrowheads="1"/>
          </p:cNvPicPr>
          <p:nvPr/>
        </p:nvPicPr>
        <p:blipFill>
          <a:blip r:embed="rId3" cstate="print">
            <a:lum bright="10000" contrast="30000"/>
          </a:blip>
          <a:srcRect/>
          <a:stretch>
            <a:fillRect/>
          </a:stretch>
        </p:blipFill>
        <p:spPr bwMode="auto">
          <a:xfrm>
            <a:off x="7953375" y="2819400"/>
            <a:ext cx="1190625" cy="1781175"/>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89227" name="Group 43"/>
          <p:cNvGraphicFramePr>
            <a:graphicFrameLocks noGrp="1"/>
          </p:cNvGraphicFramePr>
          <p:nvPr/>
        </p:nvGraphicFramePr>
        <p:xfrm>
          <a:off x="76200" y="1066800"/>
          <a:ext cx="8991600" cy="5627751"/>
        </p:xfrm>
        <a:graphic>
          <a:graphicData uri="http://schemas.openxmlformats.org/drawingml/2006/table">
            <a:tbl>
              <a:tblPr/>
              <a:tblGrid>
                <a:gridCol w="57150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Praise the Lord with a new praise: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in ten thousands of psalms: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in the remembrance of my masters and fathers: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Abraham, Isaac, Jacob.</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سبحوا الرب تسبحة جديدة بربوات مزامير </a:t>
                      </a:r>
                      <a:endParaRPr kumimoji="0" lang="en-US"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بتذكار سادتي الآباء ابراهيم وإسحق ويعقوب.</a:t>
                      </a:r>
                      <a:endParaRPr kumimoji="0" lang="en-US" sz="30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Hwc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ouhwc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m~beri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han'almoc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y~ba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n~kwb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pierv~meui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n~na</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n~io</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Abraam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Icaak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Iakwb</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323975">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789210" name="Group 26"/>
          <p:cNvGraphicFramePr>
            <a:graphicFrameLocks noGrp="1"/>
          </p:cNvGraphicFramePr>
          <p:nvPr/>
        </p:nvGraphicFramePr>
        <p:xfrm>
          <a:off x="0" y="76200"/>
          <a:ext cx="9067800" cy="829056"/>
        </p:xfrm>
        <a:graphic>
          <a:graphicData uri="http://schemas.openxmlformats.org/drawingml/2006/table">
            <a:tbl>
              <a:tblPr/>
              <a:tblGrid>
                <a:gridCol w="48768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200" b="1" i="0" u="none" strike="noStrike" cap="none" normalizeH="0" baseline="0">
                          <a:ln>
                            <a:noFill/>
                          </a:ln>
                          <a:solidFill>
                            <a:schemeClr val="tx1"/>
                          </a:solidFill>
                          <a:effectLst/>
                          <a:latin typeface="Arial" charset="0"/>
                          <a:cs typeface="Arial" charset="0"/>
                        </a:rPr>
                        <a:t>DOXOLOGY FOR</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200" b="1" i="0" u="none" strike="noStrike" cap="none" normalizeH="0" baseline="0">
                          <a:ln>
                            <a:noFill/>
                          </a:ln>
                          <a:solidFill>
                            <a:schemeClr val="tx1"/>
                          </a:solidFill>
                          <a:effectLst/>
                          <a:latin typeface="Arial" charset="0"/>
                          <a:cs typeface="Arial" charset="0"/>
                        </a:rPr>
                        <a:t>ABRAHAM, ISAAC, AND JACOB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a:t>
                      </a:r>
                      <a:r>
                        <a:rPr kumimoji="0" lang="en-US" sz="2400" b="1" i="0" u="none" strike="noStrike" cap="none" normalizeH="0" baseline="0">
                          <a:ln>
                            <a:noFill/>
                          </a:ln>
                          <a:solidFill>
                            <a:schemeClr val="tx1"/>
                          </a:solidFill>
                          <a:effectLst/>
                          <a:latin typeface="Arial" charset="0"/>
                          <a:cs typeface="Arial" charset="0"/>
                        </a:rPr>
                        <a:t> </a:t>
                      </a:r>
                      <a:r>
                        <a:rPr kumimoji="0" lang="ar-SA" sz="2400" b="1" i="0" u="none" strike="noStrike" cap="none" normalizeH="0" baseline="0">
                          <a:ln>
                            <a:noFill/>
                          </a:ln>
                          <a:solidFill>
                            <a:schemeClr val="tx1"/>
                          </a:solidFill>
                          <a:effectLst/>
                          <a:latin typeface="Arial" charset="0"/>
                          <a:cs typeface="Arial" charset="0"/>
                        </a:rPr>
                        <a:t>القديس</a:t>
                      </a:r>
                      <a:r>
                        <a:rPr kumimoji="0" lang="ar-EG" sz="2400" b="1" i="0" u="none" strike="noStrike" cap="none" normalizeH="0" baseline="0">
                          <a:ln>
                            <a:noFill/>
                          </a:ln>
                          <a:solidFill>
                            <a:schemeClr val="tx1"/>
                          </a:solidFill>
                          <a:effectLst/>
                          <a:latin typeface="Arial" charset="0"/>
                          <a:cs typeface="Arial" charset="0"/>
                        </a:rPr>
                        <a:t>ين </a:t>
                      </a:r>
                      <a:r>
                        <a:rPr kumimoji="0" lang="ar-SA" sz="2400" b="1" i="0" u="none" strike="noStrike" cap="none" normalizeH="0" baseline="0">
                          <a:ln>
                            <a:noFill/>
                          </a:ln>
                          <a:solidFill>
                            <a:schemeClr val="tx1"/>
                          </a:solidFill>
                          <a:effectLst/>
                          <a:latin typeface="Arial" charset="0"/>
                          <a:cs typeface="Arial" charset="0"/>
                        </a:rPr>
                        <a:t>ابراهيم وإسحق ويعقوب</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91268" name="Group 36"/>
          <p:cNvGraphicFramePr>
            <a:graphicFrameLocks noGrp="1"/>
          </p:cNvGraphicFramePr>
          <p:nvPr/>
        </p:nvGraphicFramePr>
        <p:xfrm>
          <a:off x="76200" y="228600"/>
          <a:ext cx="8991600" cy="6689535"/>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Grant us, O Lord, rest:</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in the bosom of our righteous fathers: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Abraham, Isaac, Jacob: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in the paradise with their prayers.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أعطنا يا رب راحة</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في أحضان آبائنا القديسين ابراهيم وإسحق ويعقوب في الفردوس بصلواتهم.</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Moi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P~[</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n~oubob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kenf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n~nenio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n~dikeoc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Abraam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Icaak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Iakwb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piparadicoc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noukeproceu</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93307" name="Group 27"/>
          <p:cNvGraphicFramePr>
            <a:graphicFrameLocks noGrp="1"/>
          </p:cNvGraphicFramePr>
          <p:nvPr/>
        </p:nvGraphicFramePr>
        <p:xfrm>
          <a:off x="76200" y="228600"/>
          <a:ext cx="8991600" cy="6689535"/>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Do not forget the covenant: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which you have made with Abraham: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kept with Isaac: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raised with Jacob.</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لا تنقض العهد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الذي قررته مع إبراهيم وحفظته لاسحق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وأقمته مع يعقوب.</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M~pererp~wbs</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dia~y</a:t>
                      </a:r>
                      <a:r>
                        <a:rPr kumimoji="0" lang="en-US" sz="3400" b="0" i="0" u="none" strike="noStrike" cap="none" normalizeH="0" baseline="0" dirty="0">
                          <a:ln>
                            <a:noFill/>
                          </a:ln>
                          <a:solidFill>
                            <a:srgbClr val="FFFF00"/>
                          </a:solidFill>
                          <a:effectLst/>
                          <a:latin typeface="Coptic1" pitchFamily="2" charset="0"/>
                          <a:cs typeface="Arial" charset="0"/>
                        </a:rPr>
                        <a:t>/k/: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y/</a:t>
                      </a:r>
                      <a:r>
                        <a:rPr kumimoji="0" lang="en-US" sz="3400" b="0" i="0" u="none" strike="noStrike" cap="none" normalizeH="0" baseline="0" dirty="0" err="1">
                          <a:ln>
                            <a:noFill/>
                          </a:ln>
                          <a:solidFill>
                            <a:srgbClr val="FFFF00"/>
                          </a:solidFill>
                          <a:effectLst/>
                          <a:latin typeface="Coptic1" pitchFamily="2" charset="0"/>
                          <a:cs typeface="Arial" charset="0"/>
                        </a:rPr>
                        <a:t>etakcemn</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tc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Abraam</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aka~reh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I~caak</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aktahof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e~ratc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Iakwb</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95361" name="Group 33"/>
          <p:cNvGraphicFramePr>
            <a:graphicFrameLocks noGrp="1"/>
          </p:cNvGraphicFramePr>
          <p:nvPr/>
        </p:nvGraphicFramePr>
        <p:xfrm>
          <a:off x="76200" y="228600"/>
          <a:ext cx="8991600" cy="6503607"/>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Bless the Lord O peoples: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tribes and all kinds of tongues: </a:t>
                      </a:r>
                      <a:r>
                        <a:rPr kumimoji="0" lang="en-US" sz="2100" b="0" i="0" u="none" strike="noStrike" cap="none" normalizeH="0" baseline="0" dirty="0">
                          <a:ln>
                            <a:noFill/>
                          </a:ln>
                          <a:solidFill>
                            <a:schemeClr val="tx1"/>
                          </a:solidFill>
                          <a:effectLst/>
                          <a:latin typeface="Arial" charset="0"/>
                          <a:cs typeface="Arial" charset="0"/>
                        </a:rPr>
                        <a:t>in the feast of the great among the righteous: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Abraham and Isaac and Jacob.</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باركوا الرب يا أيها </a:t>
                      </a:r>
                      <a:r>
                        <a:rPr kumimoji="0" lang="ar-SA" sz="2600" b="0" i="0" u="none" strike="noStrike" cap="none" normalizeH="0" baseline="0">
                          <a:ln>
                            <a:noFill/>
                          </a:ln>
                          <a:solidFill>
                            <a:schemeClr val="tx1"/>
                          </a:solidFill>
                          <a:effectLst/>
                          <a:latin typeface="Arial" charset="0"/>
                          <a:cs typeface="Arial" charset="0"/>
                        </a:rPr>
                        <a:t>الشعوب والقبائل ولغات الألسن </a:t>
                      </a:r>
                      <a:endParaRPr kumimoji="0" lang="en-US" sz="26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600" b="0" i="0" u="none" strike="noStrike" cap="none" normalizeH="0" baseline="0">
                          <a:ln>
                            <a:noFill/>
                          </a:ln>
                          <a:solidFill>
                            <a:schemeClr val="tx1"/>
                          </a:solidFill>
                          <a:effectLst/>
                          <a:latin typeface="Arial" charset="0"/>
                          <a:cs typeface="Arial" charset="0"/>
                        </a:rPr>
                        <a:t>في عيد العظماء في الصديقين</a:t>
                      </a:r>
                      <a:endParaRPr kumimoji="0" lang="en-US" sz="26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إبراهيم واسحق ويعقوب.</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C~mou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w~ </a:t>
                      </a:r>
                      <a:r>
                        <a:rPr kumimoji="0" lang="en-US" sz="3400" b="0" i="0" u="none" strike="noStrike" cap="none" normalizeH="0" baseline="0" dirty="0" err="1">
                          <a:ln>
                            <a:noFill/>
                          </a:ln>
                          <a:solidFill>
                            <a:srgbClr val="FFFF00"/>
                          </a:solidFill>
                          <a:effectLst/>
                          <a:latin typeface="Coptic1" pitchFamily="2" charset="0"/>
                          <a:cs typeface="Arial" charset="0"/>
                        </a:rPr>
                        <a:t>nilaoc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nivul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niacpi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n~lac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p~sai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nidikeoc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Abraam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I~caak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Iakwb</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97397" name="Group 21"/>
          <p:cNvGraphicFramePr>
            <a:graphicFrameLocks noGrp="1"/>
          </p:cNvGraphicFramePr>
          <p:nvPr/>
        </p:nvGraphicFramePr>
        <p:xfrm>
          <a:off x="76200" y="228600"/>
          <a:ext cx="8991600" cy="6607239"/>
        </p:xfrm>
        <a:graphic>
          <a:graphicData uri="http://schemas.openxmlformats.org/drawingml/2006/table">
            <a:tbl>
              <a:tblPr/>
              <a:tblGrid>
                <a:gridCol w="5486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Exalt the saints greatly: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with the righteous and the just: Grant us, O Lord, an inheritance: </a:t>
                      </a:r>
                      <a:r>
                        <a:rPr kumimoji="0" lang="en-US" sz="2600" b="0" i="0" u="none" strike="noStrike" cap="none" normalizeH="0" baseline="0" dirty="0">
                          <a:ln>
                            <a:noFill/>
                          </a:ln>
                          <a:solidFill>
                            <a:schemeClr val="tx1"/>
                          </a:solidFill>
                          <a:effectLst/>
                          <a:latin typeface="Arial" charset="0"/>
                          <a:cs typeface="Arial" charset="0"/>
                        </a:rPr>
                        <a:t>with Abraham and Isaac and Jacob.</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تعاليتم جداً أيها القديسين والأبرار والصديقين. أعطنا يارب نصبياً مع إبراهيم وإسحق ويعقوب.</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Areten</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ici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e~masw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nia~gioc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nidekoc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moi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P~[</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n~noumeroc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Abraam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I~caak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Iakwb</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799451" name="Group 27"/>
          <p:cNvGraphicFramePr>
            <a:graphicFrameLocks noGrp="1"/>
          </p:cNvGraphicFramePr>
          <p:nvPr/>
        </p:nvGraphicFramePr>
        <p:xfrm>
          <a:off x="76200" y="228600"/>
          <a:ext cx="8991600" cy="6689535"/>
        </p:xfrm>
        <a:graphic>
          <a:graphicData uri="http://schemas.openxmlformats.org/drawingml/2006/table">
            <a:tbl>
              <a:tblPr/>
              <a:tblGrid>
                <a:gridCol w="5257800">
                  <a:extLst>
                    <a:ext uri="{9D8B030D-6E8A-4147-A177-3AD203B41FA5}">
                      <a16:colId xmlns:a16="http://schemas.microsoft.com/office/drawing/2014/main" val="20000"/>
                    </a:ext>
                  </a:extLst>
                </a:gridCol>
                <a:gridCol w="37338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 my masters and righteous fathers: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Abraham, Isaac, Jacob, that He may forgive us our sins.</a:t>
                      </a:r>
                      <a:endParaRPr kumimoji="0" lang="en-US" sz="26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أطلبوا من الرب عنا</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سادتي الآباء الصديقين إبراهيم وإسحق ويعقوب ليغفر لنا خطايانا.</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na</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n~dikeoc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Abraam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I~caak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Iakwb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utoShape 24">
            <a:hlinkClick r:id="rId3"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5" name="AutoShape 24">
            <a:hlinkClick r:id="rId4"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6" name="Action Button: Custom 5">
            <a:hlinkClick r:id="rId5"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37509" name="Group 37"/>
          <p:cNvGraphicFramePr>
            <a:graphicFrameLocks noGrp="1"/>
          </p:cNvGraphicFramePr>
          <p:nvPr/>
        </p:nvGraphicFramePr>
        <p:xfrm>
          <a:off x="76200" y="1143000"/>
          <a:ext cx="8991600" cy="5489258"/>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strong captain of the ship: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distinguished fighter: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victorious in the wars: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luminous lamp.</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600" b="0" i="0" u="none" strike="noStrike" cap="none" normalizeH="0" baseline="0">
                          <a:ln>
                            <a:noFill/>
                          </a:ln>
                          <a:solidFill>
                            <a:schemeClr val="tx1"/>
                          </a:solidFill>
                          <a:effectLst/>
                          <a:latin typeface="Arial" charset="0"/>
                          <a:cs typeface="Arial" charset="0"/>
                        </a:rPr>
                        <a:t>أيها المدبر القوى لدفة السفينة. أيها المقاتل البارع.</a:t>
                      </a:r>
                      <a:endParaRPr kumimoji="0" lang="en-US" sz="26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600" b="0" i="0" u="none" strike="noStrike" cap="none" normalizeH="0" baseline="0">
                          <a:ln>
                            <a:noFill/>
                          </a:ln>
                          <a:solidFill>
                            <a:schemeClr val="tx1"/>
                          </a:solidFill>
                          <a:effectLst/>
                          <a:latin typeface="Arial" charset="0"/>
                          <a:cs typeface="Arial" charset="0"/>
                        </a:rPr>
                        <a:t>أيها الظافر فى المعارك .</a:t>
                      </a:r>
                      <a:endParaRPr kumimoji="0" lang="en-US" sz="26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600" b="0" i="0" u="none" strike="noStrike" cap="none" normalizeH="0" baseline="0">
                          <a:ln>
                            <a:noFill/>
                          </a:ln>
                          <a:solidFill>
                            <a:schemeClr val="tx1"/>
                          </a:solidFill>
                          <a:effectLst/>
                          <a:latin typeface="Arial" charset="0"/>
                          <a:cs typeface="Arial" charset="0"/>
                        </a:rPr>
                        <a:t>أيها المصباح المنير.</a:t>
                      </a:r>
                      <a:endParaRPr kumimoji="0" lang="en-US" sz="26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Pikubern</a:t>
                      </a:r>
                      <a:r>
                        <a:rPr kumimoji="0" lang="en-US" sz="3400" b="0" i="0" u="none" strike="noStrike" cap="none" normalizeH="0" baseline="0" dirty="0">
                          <a:ln>
                            <a:noFill/>
                          </a:ln>
                          <a:solidFill>
                            <a:srgbClr val="FFFF00"/>
                          </a:solidFill>
                          <a:effectLst/>
                          <a:latin typeface="Coptic1" pitchFamily="2" charset="0"/>
                          <a:cs typeface="Arial" charset="0"/>
                        </a:rPr>
                        <a:t>/t/c </a:t>
                      </a:r>
                      <a:r>
                        <a:rPr kumimoji="0" lang="en-US" sz="3400" b="0" i="0" u="none" strike="noStrike" cap="none" normalizeH="0" baseline="0" dirty="0" err="1">
                          <a:ln>
                            <a:noFill/>
                          </a:ln>
                          <a:solidFill>
                            <a:srgbClr val="FFFF00"/>
                          </a:solidFill>
                          <a:effectLst/>
                          <a:latin typeface="Coptic1" pitchFamily="2" charset="0"/>
                          <a:cs typeface="Arial" charset="0"/>
                        </a:rPr>
                        <a:t>ettajr</a:t>
                      </a:r>
                      <a:r>
                        <a:rPr kumimoji="0" lang="en-US" sz="3400" b="0" i="0" u="none" strike="noStrike" cap="none" normalizeH="0" baseline="0" dirty="0">
                          <a:ln>
                            <a:noFill/>
                          </a:ln>
                          <a:solidFill>
                            <a:srgbClr val="FFFF00"/>
                          </a:solidFill>
                          <a:effectLst/>
                          <a:latin typeface="Coptic1" pitchFamily="2" charset="0"/>
                          <a:cs typeface="Arial" charset="0"/>
                        </a:rPr>
                        <a:t>/out: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pirefmisi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n~kalwc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piref</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nibwtc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piq</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bc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e~taferouwini</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1001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2137497" name="Group 25"/>
          <p:cNvGraphicFramePr>
            <a:graphicFrameLocks noGrp="1"/>
          </p:cNvGraphicFramePr>
          <p:nvPr/>
        </p:nvGraphicFramePr>
        <p:xfrm>
          <a:off x="0" y="76200"/>
          <a:ext cx="9067800" cy="822960"/>
        </p:xfrm>
        <a:graphic>
          <a:graphicData uri="http://schemas.openxmlformats.org/drawingml/2006/table">
            <a:tbl>
              <a:tblPr/>
              <a:tblGrid>
                <a:gridCol w="4343400">
                  <a:extLst>
                    <a:ext uri="{9D8B030D-6E8A-4147-A177-3AD203B41FA5}">
                      <a16:colId xmlns:a16="http://schemas.microsoft.com/office/drawing/2014/main" val="20000"/>
                    </a:ext>
                  </a:extLst>
                </a:gridCol>
                <a:gridCol w="12446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SAINT ATHANASIUS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 الأنبا أثناسيوس</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5" name="Picture 27" descr="images%5cicons%5ccontemporary%5cst%20athanasius%2ejpg"/>
          <p:cNvPicPr>
            <a:picLocks noChangeAspect="1" noChangeArrowheads="1"/>
          </p:cNvPicPr>
          <p:nvPr/>
        </p:nvPicPr>
        <p:blipFill>
          <a:blip r:embed="rId3" cstate="print">
            <a:lum bright="10000" contrast="30000"/>
          </a:blip>
          <a:srcRect t="2020" b="57568"/>
          <a:stretch>
            <a:fillRect/>
          </a:stretch>
        </p:blipFill>
        <p:spPr bwMode="auto">
          <a:xfrm>
            <a:off x="0" y="4572000"/>
            <a:ext cx="2209800" cy="2100263"/>
          </a:xfrm>
          <a:prstGeom prst="rect">
            <a:avLst/>
          </a:prstGeom>
          <a:noFill/>
          <a:ln w="9525">
            <a:noFill/>
            <a:miter lim="800000"/>
            <a:headEnd/>
            <a:tailEnd/>
          </a:ln>
        </p:spPr>
      </p:pic>
      <p:sp>
        <p:nvSpPr>
          <p:cNvPr id="6" name="Action Button: Custom 5">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39552" name="Group 32"/>
          <p:cNvGraphicFramePr>
            <a:graphicFrameLocks noGrp="1"/>
          </p:cNvGraphicFramePr>
          <p:nvPr/>
        </p:nvGraphicFramePr>
        <p:xfrm>
          <a:off x="76200" y="76200"/>
          <a:ext cx="8991600" cy="66072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leader of Orthodoxy: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Athanasius the Apostolic: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instructor of the rational: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sheep of Christ.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رائد الارثوذكسية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هو أثناسيوس الرسولى</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ومعلم القطيع الناطق</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الذى للمسيح.</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Pik</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rux</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oryodoxia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Ayanacioc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pia~poctolikoc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piref</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c~bw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pio~hi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n~logikon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18856" name="Picture 27" descr="images%5cicons%5ccontemporary%5cst%20athanasius%2ejpg"/>
          <p:cNvPicPr>
            <a:picLocks noChangeAspect="1" noChangeArrowheads="1"/>
          </p:cNvPicPr>
          <p:nvPr/>
        </p:nvPicPr>
        <p:blipFill>
          <a:blip r:embed="rId3" cstate="print">
            <a:lum bright="10000" contrast="30000"/>
          </a:blip>
          <a:srcRect t="2020" b="57568"/>
          <a:stretch>
            <a:fillRect/>
          </a:stretch>
        </p:blipFill>
        <p:spPr bwMode="auto">
          <a:xfrm>
            <a:off x="0" y="4572000"/>
            <a:ext cx="2209800" cy="2100263"/>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41589" name="Group 21"/>
          <p:cNvGraphicFramePr>
            <a:graphicFrameLocks noGrp="1"/>
          </p:cNvGraphicFramePr>
          <p:nvPr/>
        </p:nvGraphicFramePr>
        <p:xfrm>
          <a:off x="76200" y="228600"/>
          <a:ext cx="8991600" cy="6323775"/>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67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Your upright teachings: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pierced the heart of the heretics: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like a two-edged sword: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through the power of the Trinity.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تعاليمك القويمة</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نفذت فى قلوب الهراطقة </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مثل سيف ذى حدين </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بقوة الثالوث.</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 </a:t>
                      </a:r>
                      <a:r>
                        <a:rPr kumimoji="0" lang="en-US" sz="3400" b="0" i="0" u="none" strike="noStrike" cap="none" normalizeH="0" baseline="0" dirty="0" err="1">
                          <a:ln>
                            <a:noFill/>
                          </a:ln>
                          <a:solidFill>
                            <a:srgbClr val="FFFF00"/>
                          </a:solidFill>
                          <a:effectLst/>
                          <a:latin typeface="Coptic1" pitchFamily="2" charset="0"/>
                          <a:cs typeface="Arial" charset="0"/>
                        </a:rPr>
                        <a:t>neklogma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etcoutwn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misi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m~p~h</a:t>
                      </a:r>
                      <a:r>
                        <a:rPr kumimoji="0" lang="en-US" sz="3400" b="0" i="0" u="none" strike="noStrike" cap="none" normalizeH="0" baseline="0" dirty="0">
                          <a:ln>
                            <a:noFill/>
                          </a:ln>
                          <a:solidFill>
                            <a:srgbClr val="FFFF00"/>
                          </a:solidFill>
                          <a:effectLst/>
                          <a:latin typeface="Coptic1" pitchFamily="2" charset="0"/>
                          <a:cs typeface="Arial" charset="0"/>
                        </a:rPr>
                        <a:t>/t </a:t>
                      </a:r>
                      <a:r>
                        <a:rPr kumimoji="0" lang="en-US" sz="3400" b="0" i="0" u="none" strike="noStrike" cap="none" normalizeH="0" baseline="0" dirty="0" err="1">
                          <a:ln>
                            <a:noFill/>
                          </a:ln>
                          <a:solidFill>
                            <a:srgbClr val="FFFF00"/>
                          </a:solidFill>
                          <a:effectLst/>
                          <a:latin typeface="Coptic1" pitchFamily="2" charset="0"/>
                          <a:cs typeface="Arial" charset="0"/>
                        </a:rPr>
                        <a:t>n~niheretikoc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m~v~r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n~ouc</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fi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n~ro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c~nau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hiten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t~jom</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19880" name="Picture 14" descr="images%5cicons%5ccontemporary%5cst%20athanasius%2ejpg"/>
          <p:cNvPicPr>
            <a:picLocks noChangeAspect="1" noChangeArrowheads="1"/>
          </p:cNvPicPr>
          <p:nvPr/>
        </p:nvPicPr>
        <p:blipFill>
          <a:blip r:embed="rId3" cstate="print">
            <a:lum bright="10000" contrast="30000"/>
          </a:blip>
          <a:srcRect t="2020" b="57568"/>
          <a:stretch>
            <a:fillRect/>
          </a:stretch>
        </p:blipFill>
        <p:spPr bwMode="auto">
          <a:xfrm>
            <a:off x="228600" y="4495800"/>
            <a:ext cx="2209800" cy="2100263"/>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87308" name="Group 44"/>
          <p:cNvGraphicFramePr>
            <a:graphicFrameLocks noGrp="1"/>
          </p:cNvGraphicFramePr>
          <p:nvPr>
            <p:extLst>
              <p:ext uri="{D42A27DB-BD31-4B8C-83A1-F6EECF244321}">
                <p14:modId xmlns:p14="http://schemas.microsoft.com/office/powerpoint/2010/main" val="3703954444"/>
              </p:ext>
            </p:extLst>
          </p:nvPr>
        </p:nvGraphicFramePr>
        <p:xfrm>
          <a:off x="304800" y="2133600"/>
          <a:ext cx="8610600" cy="2359152"/>
        </p:xfrm>
        <a:graphic>
          <a:graphicData uri="http://schemas.openxmlformats.org/drawingml/2006/table">
            <a:tbl>
              <a:tblPr/>
              <a:tblGrid>
                <a:gridCol w="2971800">
                  <a:extLst>
                    <a:ext uri="{9D8B030D-6E8A-4147-A177-3AD203B41FA5}">
                      <a16:colId xmlns:a16="http://schemas.microsoft.com/office/drawing/2014/main" val="20000"/>
                    </a:ext>
                  </a:extLst>
                </a:gridCol>
                <a:gridCol w="3335965">
                  <a:extLst>
                    <a:ext uri="{9D8B030D-6E8A-4147-A177-3AD203B41FA5}">
                      <a16:colId xmlns:a16="http://schemas.microsoft.com/office/drawing/2014/main" val="20001"/>
                    </a:ext>
                  </a:extLst>
                </a:gridCol>
                <a:gridCol w="2302835">
                  <a:extLst>
                    <a:ext uri="{9D8B030D-6E8A-4147-A177-3AD203B41FA5}">
                      <a16:colId xmlns:a16="http://schemas.microsoft.com/office/drawing/2014/main" val="20002"/>
                    </a:ext>
                  </a:extLst>
                </a:gridCol>
              </a:tblGrid>
              <a:tr h="205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Diakon:</a:t>
                      </a:r>
                      <a:endParaRPr kumimoji="0" lang="en-US"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Qen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P,#c</a:t>
                      </a:r>
                      <a:r>
                        <a:rPr kumimoji="0" lang="en-US" sz="3600" b="0" i="0" u="none" strike="noStrike" cap="none" normalizeH="0" baseline="0" dirty="0">
                          <a:ln>
                            <a:noFill/>
                          </a:ln>
                          <a:solidFill>
                            <a:schemeClr val="tx1"/>
                          </a:solidFill>
                          <a:effectLst/>
                          <a:latin typeface="Coptic1" pitchFamily="2" charset="0"/>
                          <a:cs typeface="Arial" charset="0"/>
                        </a:rPr>
                        <a:t># I/#c# pen[</a:t>
                      </a:r>
                      <a:r>
                        <a:rPr kumimoji="0" lang="en-US" sz="3600" b="0" i="0" u="none" strike="noStrike" cap="none" normalizeH="0" baseline="0" dirty="0" err="1">
                          <a:ln>
                            <a:noFill/>
                          </a:ln>
                          <a:solidFill>
                            <a:schemeClr val="tx1"/>
                          </a:solidFill>
                          <a:effectLst/>
                          <a:latin typeface="Coptic1" pitchFamily="2" charset="0"/>
                          <a:cs typeface="Arial" charset="0"/>
                        </a:rPr>
                        <a:t>oic</a:t>
                      </a:r>
                      <a:endParaRPr kumimoji="0" lang="en-US" sz="36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1"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endParaRPr kumimoji="0" lang="fr-CA" sz="3600" b="0" i="0" u="sng" strike="noStrike" cap="none" normalizeH="0" baseline="0" dirty="0">
                        <a:ln>
                          <a:noFill/>
                        </a:ln>
                        <a:solidFill>
                          <a:srgbClr val="FF9933"/>
                        </a:solidFill>
                        <a:effectLst/>
                        <a:latin typeface="Arial" charset="0"/>
                        <a:cs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Par le Christ </a:t>
                      </a:r>
                      <a:r>
                        <a:rPr kumimoji="0" lang="en-CA" sz="2800" b="0" i="0" u="none" strike="noStrike" cap="none" normalizeH="0" baseline="0" dirty="0" err="1">
                          <a:ln>
                            <a:noFill/>
                          </a:ln>
                          <a:solidFill>
                            <a:schemeClr val="tx1"/>
                          </a:solidFill>
                          <a:effectLst/>
                          <a:latin typeface="Arial" charset="0"/>
                          <a:cs typeface="Arial" charset="0"/>
                        </a:rPr>
                        <a:t>Jésus</a:t>
                      </a:r>
                      <a:r>
                        <a:rPr kumimoji="0" lang="en-CA" sz="2800" b="0" i="0" u="none" strike="noStrike" cap="none" normalizeH="0" baseline="0" dirty="0">
                          <a:ln>
                            <a:noFill/>
                          </a:ln>
                          <a:solidFill>
                            <a:schemeClr val="tx1"/>
                          </a:solidFill>
                          <a:effectLst/>
                          <a:latin typeface="Arial" charset="0"/>
                          <a:cs typeface="Arial" charset="0"/>
                        </a:rPr>
                        <a:t> </a:t>
                      </a:r>
                      <a:r>
                        <a:rPr kumimoji="0" lang="en-CA" sz="2800" b="0" i="0" u="none" strike="noStrike" cap="none" normalizeH="0" baseline="0" dirty="0" err="1">
                          <a:ln>
                            <a:noFill/>
                          </a:ln>
                          <a:solidFill>
                            <a:schemeClr val="tx1"/>
                          </a:solidFill>
                          <a:effectLst/>
                          <a:latin typeface="Arial" charset="0"/>
                          <a:cs typeface="Arial" charset="0"/>
                        </a:rPr>
                        <a:t>notre</a:t>
                      </a:r>
                      <a:r>
                        <a:rPr kumimoji="0" lang="en-CA" sz="2800" b="0" i="0" u="none" strike="noStrike" cap="none" normalizeH="0" baseline="0" dirty="0">
                          <a:ln>
                            <a:noFill/>
                          </a:ln>
                          <a:solidFill>
                            <a:schemeClr val="tx1"/>
                          </a:solidFill>
                          <a:effectLst/>
                          <a:latin typeface="Arial" charset="0"/>
                          <a:cs typeface="Arial" charset="0"/>
                        </a:rPr>
                        <a:t> </a:t>
                      </a:r>
                      <a:r>
                        <a:rPr kumimoji="0" lang="en-CA" sz="2800" b="0" i="0" u="none" strike="noStrike" cap="none" normalizeH="0" baseline="0" dirty="0" err="1">
                          <a:ln>
                            <a:noFill/>
                          </a:ln>
                          <a:solidFill>
                            <a:schemeClr val="tx1"/>
                          </a:solidFill>
                          <a:effectLst/>
                          <a:latin typeface="Arial" charset="0"/>
                          <a:cs typeface="Arial" charset="0"/>
                        </a:rPr>
                        <a:t>Seigneur</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بالمسيح يسوع ربنا</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22146" name="Group 2"/>
          <p:cNvGraphicFramePr>
            <a:graphicFrameLocks noGrp="1"/>
          </p:cNvGraphicFramePr>
          <p:nvPr>
            <p:ph sz="half" idx="1"/>
            <p:extLst>
              <p:ext uri="{D42A27DB-BD31-4B8C-83A1-F6EECF244321}">
                <p14:modId xmlns:p14="http://schemas.microsoft.com/office/powerpoint/2010/main" val="1809510626"/>
              </p:ext>
            </p:extLst>
          </p:nvPr>
        </p:nvGraphicFramePr>
        <p:xfrm>
          <a:off x="304801" y="228600"/>
          <a:ext cx="8686799" cy="6333744"/>
        </p:xfrm>
        <a:graphic>
          <a:graphicData uri="http://schemas.openxmlformats.org/drawingml/2006/table">
            <a:tbl>
              <a:tblPr/>
              <a:tblGrid>
                <a:gridCol w="2759336">
                  <a:extLst>
                    <a:ext uri="{9D8B030D-6E8A-4147-A177-3AD203B41FA5}">
                      <a16:colId xmlns:a16="http://schemas.microsoft.com/office/drawing/2014/main" val="20000"/>
                    </a:ext>
                  </a:extLst>
                </a:gridCol>
                <a:gridCol w="3736198">
                  <a:extLst>
                    <a:ext uri="{9D8B030D-6E8A-4147-A177-3AD203B41FA5}">
                      <a16:colId xmlns:a16="http://schemas.microsoft.com/office/drawing/2014/main" val="20001"/>
                    </a:ext>
                  </a:extLst>
                </a:gridCol>
                <a:gridCol w="2191265">
                  <a:extLst>
                    <a:ext uri="{9D8B030D-6E8A-4147-A177-3AD203B41FA5}">
                      <a16:colId xmlns:a16="http://schemas.microsoft.com/office/drawing/2014/main" val="20002"/>
                    </a:ext>
                  </a:extLst>
                </a:gridCol>
              </a:tblGrid>
              <a:tr h="5410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US"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Ie</a:t>
                      </a:r>
                      <a:r>
                        <a:rPr kumimoji="0" lang="en-US" sz="2400" b="0" i="0" u="none" strike="noStrike" cap="none" normalizeH="0" baseline="0" dirty="0">
                          <a:ln>
                            <a:noFill/>
                          </a:ln>
                          <a:solidFill>
                            <a:schemeClr val="tx1"/>
                          </a:solidFill>
                          <a:effectLst/>
                          <a:latin typeface="Coptic1" pitchFamily="2" charset="0"/>
                          <a:cs typeface="Arial" charset="0"/>
                        </a:rPr>
                        <a:t> n/</a:t>
                      </a:r>
                      <a:r>
                        <a:rPr kumimoji="0" lang="en-US" sz="2400" b="0" i="0" u="none" strike="noStrike" cap="none" normalizeH="0" baseline="0" dirty="0" err="1">
                          <a:ln>
                            <a:noFill/>
                          </a:ln>
                          <a:solidFill>
                            <a:schemeClr val="tx1"/>
                          </a:solidFill>
                          <a:effectLst/>
                          <a:latin typeface="Coptic1" pitchFamily="2" charset="0"/>
                          <a:cs typeface="Arial" charset="0"/>
                        </a:rPr>
                        <a:t>eymeui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e~se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niben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coutwn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noumwit</a:t>
                      </a:r>
                      <a:r>
                        <a:rPr kumimoji="0" lang="en-US" sz="2400" b="0" i="0" u="none" strike="noStrike" cap="none" normalizeH="0" baseline="0" dirty="0">
                          <a:ln>
                            <a:noFill/>
                          </a:ln>
                          <a:solidFill>
                            <a:schemeClr val="tx1"/>
                          </a:solidFill>
                          <a:effectLst/>
                          <a:latin typeface="Coptic1" pitchFamily="2" charset="0"/>
                          <a:cs typeface="Arial" charset="0"/>
                        </a:rPr>
                        <a:t> t/</a:t>
                      </a:r>
                      <a:r>
                        <a:rPr kumimoji="0" lang="en-US" sz="2400" b="0" i="0" u="none" strike="noStrike" cap="none" normalizeH="0" baseline="0" dirty="0" err="1">
                          <a:ln>
                            <a:noFill/>
                          </a:ln>
                          <a:solidFill>
                            <a:schemeClr val="tx1"/>
                          </a:solidFill>
                          <a:effectLst/>
                          <a:latin typeface="Coptic1" pitchFamily="2" charset="0"/>
                          <a:cs typeface="Arial" charset="0"/>
                        </a:rPr>
                        <a:t>rou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i~te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e~bol</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hiten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v~iom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niair</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niiarwou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nilumn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nimwit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m~mosi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eui~ri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m~poujinmosi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n~r</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niben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niben</a:t>
                      </a:r>
                      <a:r>
                        <a:rPr kumimoji="0" lang="en-US" sz="2400" b="0" i="0" u="none" strike="noStrike" cap="none" normalizeH="0" baseline="0" dirty="0">
                          <a:ln>
                            <a:noFill/>
                          </a:ln>
                          <a:solidFill>
                            <a:schemeClr val="tx1"/>
                          </a:solidFill>
                          <a:effectLst/>
                          <a:latin typeface="Coptic1" pitchFamily="2" charset="0"/>
                          <a:cs typeface="Arial" charset="0"/>
                        </a:rPr>
                        <a:t> et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niben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mat~vwou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e~qoun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e~oulum</a:t>
                      </a:r>
                      <a:r>
                        <a:rPr kumimoji="0" lang="en-US" sz="2400" b="0" i="0" u="none" strike="noStrike" cap="none" normalizeH="0" baseline="0" dirty="0">
                          <a:ln>
                            <a:noFill/>
                          </a:ln>
                          <a:solidFill>
                            <a:schemeClr val="tx1"/>
                          </a:solidFill>
                          <a:effectLst/>
                          <a:latin typeface="Coptic1" pitchFamily="2" charset="0"/>
                          <a:cs typeface="Arial" charset="0"/>
                        </a:rPr>
                        <a:t>/n </a:t>
                      </a:r>
                      <a:r>
                        <a:rPr kumimoji="0" lang="en-US" sz="2400" b="0" i="0" u="none" strike="noStrike" cap="none" normalizeH="0" baseline="0" dirty="0" err="1">
                          <a:ln>
                            <a:noFill/>
                          </a:ln>
                          <a:solidFill>
                            <a:schemeClr val="tx1"/>
                          </a:solidFill>
                          <a:effectLst/>
                          <a:latin typeface="Coptic1" pitchFamily="2" charset="0"/>
                          <a:cs typeface="Arial" charset="0"/>
                        </a:rPr>
                        <a:t>n~jam</a:t>
                      </a:r>
                      <a:r>
                        <a:rPr kumimoji="0" lang="en-US" sz="2400" b="0" i="0" u="none" strike="noStrike" cap="none" normalizeH="0" baseline="0" dirty="0">
                          <a:ln>
                            <a:noFill/>
                          </a:ln>
                          <a:solidFill>
                            <a:schemeClr val="tx1"/>
                          </a:solidFill>
                          <a:effectLst/>
                          <a:latin typeface="Coptic1" pitchFamily="2" charset="0"/>
                          <a:cs typeface="Arial" charset="0"/>
                        </a:rPr>
                        <a:t>/:</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ceux qui ont l’intention de voyager en tout lieu facilite leurs chemins que ce soit par air ou par mer, sur les fleuves ou sur les lacs, sur les chemins ou ceux qui voyagent par tout autre moyen, conduis les à un port calme, un port de salut.</a:t>
                      </a:r>
                      <a:r>
                        <a:rPr kumimoji="0" lang="en-US" sz="3600" b="0" i="0" u="none" strike="noStrike" cap="none" normalizeH="0" baseline="0" dirty="0">
                          <a:ln>
                            <a:noFill/>
                          </a:ln>
                          <a:solidFill>
                            <a:schemeClr val="tx1"/>
                          </a:solidFill>
                          <a:effectLst/>
                          <a:latin typeface="Arial" charset="0"/>
                          <a:cs typeface="Arial" charset="0"/>
                        </a:rPr>
                        <a:t> </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cs typeface="Arial" charset="0"/>
                        </a:rPr>
                        <a:t>الكاهن:</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والذين يُضمرون السفر </a:t>
                      </a:r>
                      <a:r>
                        <a:rPr kumimoji="0" lang="ar-SA" sz="2800" b="0" i="0" u="none" strike="noStrike" cap="none" normalizeH="0" baseline="0" dirty="0" err="1">
                          <a:ln>
                            <a:noFill/>
                          </a:ln>
                          <a:solidFill>
                            <a:schemeClr val="tx1"/>
                          </a:solidFill>
                          <a:effectLst/>
                          <a:latin typeface="Arial" charset="0"/>
                          <a:cs typeface="Arial" charset="0"/>
                        </a:rPr>
                        <a:t>فى</a:t>
                      </a:r>
                      <a:r>
                        <a:rPr kumimoji="0" lang="ar-SA" sz="2800" b="0" i="0" u="none" strike="noStrike" cap="none" normalizeH="0" baseline="0" dirty="0">
                          <a:ln>
                            <a:noFill/>
                          </a:ln>
                          <a:solidFill>
                            <a:schemeClr val="tx1"/>
                          </a:solidFill>
                          <a:effectLst/>
                          <a:latin typeface="Arial" charset="0"/>
                          <a:cs typeface="Arial" charset="0"/>
                        </a:rPr>
                        <a:t> كل مكان سهل طرقهم أجمعين. إن كان </a:t>
                      </a:r>
                      <a:r>
                        <a:rPr kumimoji="0" lang="ar-SA" sz="2800" b="0" i="0" u="none" strike="noStrike" cap="none" normalizeH="0" baseline="0" dirty="0" err="1">
                          <a:ln>
                            <a:noFill/>
                          </a:ln>
                          <a:solidFill>
                            <a:schemeClr val="tx1"/>
                          </a:solidFill>
                          <a:effectLst/>
                          <a:latin typeface="Arial" charset="0"/>
                          <a:cs typeface="Arial" charset="0"/>
                        </a:rPr>
                        <a:t>فى</a:t>
                      </a:r>
                      <a:r>
                        <a:rPr kumimoji="0" lang="ar-SA" sz="2800" b="0" i="0" u="none" strike="noStrike" cap="none" normalizeH="0" baseline="0" dirty="0">
                          <a:ln>
                            <a:noFill/>
                          </a:ln>
                          <a:solidFill>
                            <a:schemeClr val="tx1"/>
                          </a:solidFill>
                          <a:effectLst/>
                          <a:latin typeface="Arial" charset="0"/>
                          <a:cs typeface="Arial" charset="0"/>
                        </a:rPr>
                        <a:t> الهواء أو البحر أو الأنهار أو البحيرات أو الطرق </a:t>
                      </a:r>
                      <a:r>
                        <a:rPr kumimoji="0" lang="ar-SA" sz="2800" b="0" i="0" u="none" strike="noStrike" cap="none" normalizeH="0" baseline="0" dirty="0" err="1">
                          <a:ln>
                            <a:noFill/>
                          </a:ln>
                          <a:solidFill>
                            <a:schemeClr val="tx1"/>
                          </a:solidFill>
                          <a:effectLst/>
                          <a:latin typeface="Arial" charset="0"/>
                          <a:cs typeface="Arial" charset="0"/>
                        </a:rPr>
                        <a:t>المسلوكة</a:t>
                      </a:r>
                      <a:r>
                        <a:rPr kumimoji="0" lang="ar-SA" sz="2800" b="0" i="0" u="none" strike="noStrike" cap="none" normalizeH="0" baseline="0" dirty="0">
                          <a:ln>
                            <a:noFill/>
                          </a:ln>
                          <a:solidFill>
                            <a:schemeClr val="tx1"/>
                          </a:solidFill>
                          <a:effectLst/>
                          <a:latin typeface="Arial" charset="0"/>
                          <a:cs typeface="Arial" charset="0"/>
                        </a:rPr>
                        <a:t> أو السالكين بكل نوع كل أحدٍ بكل موضع ردّهم إلى ميناء هادئة، ميناء الخلاص. </a:t>
                      </a:r>
                      <a:endParaRPr kumimoji="0" lang="en-CA"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43639" name="Group 23"/>
          <p:cNvGraphicFramePr>
            <a:graphicFrameLocks noGrp="1"/>
          </p:cNvGraphicFramePr>
          <p:nvPr/>
        </p:nvGraphicFramePr>
        <p:xfrm>
          <a:off x="76200" y="304800"/>
          <a:ext cx="8991600" cy="6323775"/>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67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Every knee worshipped the Lord: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every tongue praised Him: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His Glory was announced: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filled the face of the earth.</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كل ركبة جثت للرب </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وكل لسان سبحه </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ومجد الله ذاع </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وملأ وجه المسكونة.</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 </a:t>
                      </a:r>
                      <a:r>
                        <a:rPr kumimoji="0" lang="en-US" sz="3400" b="0" i="0" u="none" strike="noStrike" cap="none" normalizeH="0" baseline="0" dirty="0" err="1">
                          <a:ln>
                            <a:noFill/>
                          </a:ln>
                          <a:solidFill>
                            <a:srgbClr val="FFFF00"/>
                          </a:solidFill>
                          <a:effectLst/>
                          <a:latin typeface="Coptic1" pitchFamily="2" charset="0"/>
                          <a:cs typeface="Arial" charset="0"/>
                        </a:rPr>
                        <a:t>keli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niben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kwlj</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 </a:t>
                      </a:r>
                      <a:r>
                        <a:rPr kumimoji="0" lang="en-US" sz="3400" b="0" i="0" u="none" strike="noStrike" cap="none" normalizeH="0" baseline="0" dirty="0" err="1">
                          <a:ln>
                            <a:noFill/>
                          </a:ln>
                          <a:solidFill>
                            <a:srgbClr val="FFFF00"/>
                          </a:solidFill>
                          <a:effectLst/>
                          <a:latin typeface="Coptic1" pitchFamily="2" charset="0"/>
                          <a:cs typeface="Arial" charset="0"/>
                        </a:rPr>
                        <a:t>lac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niben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c~mou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e~rof</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 </a:t>
                      </a:r>
                      <a:r>
                        <a:rPr kumimoji="0" lang="en-US" sz="3400" b="0" i="0" u="none" strike="noStrike" cap="none" normalizeH="0" baseline="0" dirty="0" err="1">
                          <a:ln>
                            <a:noFill/>
                          </a:ln>
                          <a:solidFill>
                            <a:srgbClr val="FFFF00"/>
                          </a:solidFill>
                          <a:effectLst/>
                          <a:latin typeface="Coptic1" pitchFamily="2" charset="0"/>
                          <a:cs typeface="Arial" charset="0"/>
                        </a:rPr>
                        <a:t>pefw~ou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ouwsc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afmoh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m~p~ho</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oikoumen</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20904" name="Picture 14" descr="images%5cicons%5ccontemporary%5cst%20athanasius%2ejpg"/>
          <p:cNvPicPr>
            <a:picLocks noChangeAspect="1" noChangeArrowheads="1"/>
          </p:cNvPicPr>
          <p:nvPr/>
        </p:nvPicPr>
        <p:blipFill>
          <a:blip r:embed="rId3" cstate="print">
            <a:lum bright="10000" contrast="30000"/>
          </a:blip>
          <a:srcRect t="2020" b="57568"/>
          <a:stretch>
            <a:fillRect/>
          </a:stretch>
        </p:blipFill>
        <p:spPr bwMode="auto">
          <a:xfrm>
            <a:off x="2362200" y="4419600"/>
            <a:ext cx="2209800" cy="2100263"/>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45685" name="Group 21"/>
          <p:cNvGraphicFramePr>
            <a:graphicFrameLocks noGrp="1"/>
          </p:cNvGraphicFramePr>
          <p:nvPr/>
        </p:nvGraphicFramePr>
        <p:xfrm>
          <a:off x="76200" y="228600"/>
          <a:ext cx="8991600" cy="6323775"/>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600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Likewise, we exalt You: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with the hymnist, David: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“You are the Priest forever: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according to the order of Melchizedek.”</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اننا هكذا نعظمك</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مع المرتل داود:</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فانك أنت الكاهن الى الابد </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على طقس ملكى صادق.</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Wcautoc</a:t>
                      </a:r>
                      <a:r>
                        <a:rPr kumimoji="0" lang="en-US" sz="3400" b="0" i="0" u="none" strike="noStrike" cap="none" normalizeH="0" baseline="0" dirty="0">
                          <a:ln>
                            <a:noFill/>
                          </a:ln>
                          <a:solidFill>
                            <a:srgbClr val="FFFF00"/>
                          </a:solidFill>
                          <a:effectLst/>
                          <a:latin typeface="Coptic1" pitchFamily="2" charset="0"/>
                          <a:cs typeface="Arial" charset="0"/>
                        </a:rPr>
                        <a:t> ten[</a:t>
                      </a:r>
                      <a:r>
                        <a:rPr kumimoji="0" lang="en-US" sz="3400" b="0" i="0" u="none" strike="noStrike" cap="none" normalizeH="0" baseline="0" dirty="0" err="1">
                          <a:ln>
                            <a:noFill/>
                          </a:ln>
                          <a:solidFill>
                            <a:srgbClr val="FFFF00"/>
                          </a:solidFill>
                          <a:effectLst/>
                          <a:latin typeface="Coptic1" pitchFamily="2" charset="0"/>
                          <a:cs typeface="Arial" charset="0"/>
                        </a:rPr>
                        <a:t>ici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m~mok</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pihumnotoc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Dauid</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n~yok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piou</a:t>
                      </a:r>
                      <a:r>
                        <a:rPr kumimoji="0" lang="en-US" sz="3400" b="0" i="0" u="none" strike="noStrike" cap="none" normalizeH="0" baseline="0" dirty="0">
                          <a:ln>
                            <a:noFill/>
                          </a:ln>
                          <a:solidFill>
                            <a:srgbClr val="FFFF00"/>
                          </a:solidFill>
                          <a:effectLst/>
                          <a:latin typeface="Coptic1" pitchFamily="2" charset="0"/>
                          <a:cs typeface="Arial" charset="0"/>
                        </a:rPr>
                        <a:t>/b </a:t>
                      </a:r>
                      <a:r>
                        <a:rPr kumimoji="0" lang="en-US" sz="3400" b="0" i="0" u="none" strike="noStrike" cap="none" normalizeH="0" baseline="0" dirty="0" err="1">
                          <a:ln>
                            <a:noFill/>
                          </a:ln>
                          <a:solidFill>
                            <a:srgbClr val="FFFF00"/>
                          </a:solidFill>
                          <a:effectLst/>
                          <a:latin typeface="Coptic1" pitchFamily="2" charset="0"/>
                          <a:cs typeface="Arial" charset="0"/>
                        </a:rPr>
                        <a:t>sa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e~neh</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kata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t~taxic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m~Mel,icedek</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21928" name="Picture 14" descr="images%5cicons%5ccontemporary%5cst%20athanasius%2ejpg"/>
          <p:cNvPicPr>
            <a:picLocks noChangeAspect="1" noChangeArrowheads="1"/>
          </p:cNvPicPr>
          <p:nvPr/>
        </p:nvPicPr>
        <p:blipFill>
          <a:blip r:embed="rId3" cstate="print">
            <a:lum bright="10000" contrast="30000"/>
          </a:blip>
          <a:srcRect t="2020" b="57568"/>
          <a:stretch>
            <a:fillRect/>
          </a:stretch>
        </p:blipFill>
        <p:spPr bwMode="auto">
          <a:xfrm>
            <a:off x="228600" y="4572000"/>
            <a:ext cx="2209800" cy="2100263"/>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47735" name="Group 23"/>
          <p:cNvGraphicFramePr>
            <a:graphicFrameLocks noGrp="1"/>
          </p:cNvGraphicFramePr>
          <p:nvPr/>
        </p:nvGraphicFramePr>
        <p:xfrm>
          <a:off x="76200" y="152400"/>
          <a:ext cx="8991600" cy="6604191"/>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Hail to the great patriarch: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our holy father, Abba Athanasius: whose holy teachings: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enlightened our mind.</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السلام للبطريرك العظيم</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أبينا القديس الانبا أثناسيوس: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يا من تعاليمه المقدسة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انارت عقولنا.</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&lt;ere </a:t>
                      </a:r>
                      <a:r>
                        <a:rPr kumimoji="0" lang="en-US" sz="3400" b="0" i="0" u="none" strike="noStrike" cap="none" normalizeH="0" baseline="0" dirty="0" err="1">
                          <a:ln>
                            <a:noFill/>
                          </a:ln>
                          <a:solidFill>
                            <a:srgbClr val="FFFF00"/>
                          </a:solidFill>
                          <a:effectLst/>
                          <a:latin typeface="Coptic1" pitchFamily="2" charset="0"/>
                          <a:cs typeface="Arial" charset="0"/>
                        </a:rPr>
                        <a:t>pinis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m~patriar</a:t>
                      </a:r>
                      <a:r>
                        <a:rPr kumimoji="0" lang="en-US" sz="3400" b="0" i="0" u="none" strike="noStrike" cap="none" normalizeH="0" baseline="0" dirty="0">
                          <a:ln>
                            <a:noFill/>
                          </a:ln>
                          <a:solidFill>
                            <a:srgbClr val="FFFF00"/>
                          </a:solidFill>
                          <a:effectLst/>
                          <a:latin typeface="Coptic1" pitchFamily="2" charset="0"/>
                          <a:cs typeface="Arial" charset="0"/>
                        </a:rPr>
                        <a: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Ayanacioc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v/</a:t>
                      </a:r>
                      <a:r>
                        <a:rPr kumimoji="0" lang="en-US" sz="3400" b="0" i="0" u="none" strike="noStrike" cap="none" normalizeH="0" baseline="0" dirty="0" err="1">
                          <a:ln>
                            <a:noFill/>
                          </a:ln>
                          <a:solidFill>
                            <a:srgbClr val="FFFF00"/>
                          </a:solidFill>
                          <a:effectLst/>
                          <a:latin typeface="Coptic1" pitchFamily="2" charset="0"/>
                          <a:cs typeface="Arial" charset="0"/>
                        </a:rPr>
                        <a:t>e~ta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nefc~bwoui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erouwini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m~pennouc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22952" name="Picture 14" descr="images%5cicons%5ccontemporary%5cst%20athanasius%2ejpg"/>
          <p:cNvPicPr>
            <a:picLocks noChangeAspect="1" noChangeArrowheads="1"/>
          </p:cNvPicPr>
          <p:nvPr/>
        </p:nvPicPr>
        <p:blipFill>
          <a:blip r:embed="rId3" cstate="print">
            <a:lum bright="10000" contrast="30000"/>
          </a:blip>
          <a:srcRect t="2020" b="57568"/>
          <a:stretch>
            <a:fillRect/>
          </a:stretch>
        </p:blipFill>
        <p:spPr bwMode="auto">
          <a:xfrm>
            <a:off x="0" y="4495800"/>
            <a:ext cx="2209800" cy="2100263"/>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49780" name="Group 20"/>
          <p:cNvGraphicFramePr>
            <a:graphicFrameLocks noGrp="1"/>
          </p:cNvGraphicFramePr>
          <p:nvPr/>
        </p:nvGraphicFramePr>
        <p:xfrm>
          <a:off x="76200" y="228600"/>
          <a:ext cx="8991600" cy="6323775"/>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52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Blessed are you in truth: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holy father, the patriarch:</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Abba Athanasius the Apostolic: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beloved of Christ.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مبارك انت بالحقيقة</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ايها الآب القديس البطريرك القديس القديس اثناسيوس الرسولى حبيب المسيح.</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Wouniatk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oumeym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m~patriar</a:t>
                      </a:r>
                      <a:r>
                        <a:rPr kumimoji="0" lang="en-US" sz="3400" b="0" i="0" u="none" strike="noStrike" cap="none" normalizeH="0" baseline="0" dirty="0">
                          <a:ln>
                            <a:noFill/>
                          </a:ln>
                          <a:solidFill>
                            <a:srgbClr val="FFFF00"/>
                          </a:solidFill>
                          <a:effectLst/>
                          <a:latin typeface="Coptic1" pitchFamily="2" charset="0"/>
                          <a:cs typeface="Arial" charset="0"/>
                        </a:rPr>
                        <a: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Ayanacioc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pia~poctolikoc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pimenrit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23976" name="Picture 14" descr="images%5cicons%5ccontemporary%5cst%20athanasius%2ejpg"/>
          <p:cNvPicPr>
            <a:picLocks noChangeAspect="1" noChangeArrowheads="1"/>
          </p:cNvPicPr>
          <p:nvPr/>
        </p:nvPicPr>
        <p:blipFill>
          <a:blip r:embed="rId3" cstate="print">
            <a:lum bright="10000" contrast="30000"/>
          </a:blip>
          <a:srcRect t="2020" b="57568"/>
          <a:stretch>
            <a:fillRect/>
          </a:stretch>
        </p:blipFill>
        <p:spPr bwMode="auto">
          <a:xfrm>
            <a:off x="2362200" y="4419600"/>
            <a:ext cx="2209800" cy="2100263"/>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51829" name="Group 21"/>
          <p:cNvGraphicFramePr>
            <a:graphicFrameLocks noGrp="1"/>
          </p:cNvGraphicFramePr>
          <p:nvPr/>
        </p:nvGraphicFramePr>
        <p:xfrm>
          <a:off x="76200" y="76200"/>
          <a:ext cx="8991600" cy="6323775"/>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67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Pray to the Lord on our behalf: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holy father the patriarch: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Abba Athanasius the Apostolic: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اطلب من الرب عنا </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ايها الاب القديس البطريرك</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أنبا اثناسيوس الرسولى </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ليغفر لنا خطايانا.</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m~patriar</a:t>
                      </a:r>
                      <a:r>
                        <a:rPr kumimoji="0" lang="en-US" sz="34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Ayanacioc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pia~poctolikoc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25000" name="Picture 14" descr="images%5cicons%5ccontemporary%5cst%20athanasius%2ejpg"/>
          <p:cNvPicPr>
            <a:picLocks noChangeAspect="1" noChangeArrowheads="1"/>
          </p:cNvPicPr>
          <p:nvPr/>
        </p:nvPicPr>
        <p:blipFill>
          <a:blip r:embed="rId3" cstate="print">
            <a:lum bright="10000" contrast="30000"/>
          </a:blip>
          <a:srcRect t="2020" b="57568"/>
          <a:stretch>
            <a:fillRect/>
          </a:stretch>
        </p:blipFill>
        <p:spPr bwMode="auto">
          <a:xfrm>
            <a:off x="2362200" y="4419600"/>
            <a:ext cx="2209800" cy="2100263"/>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801513" name="Group 41"/>
          <p:cNvGraphicFramePr>
            <a:graphicFrameLocks noGrp="1"/>
          </p:cNvGraphicFramePr>
          <p:nvPr/>
        </p:nvGraphicFramePr>
        <p:xfrm>
          <a:off x="76200" y="914400"/>
          <a:ext cx="8991600" cy="5617274"/>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confirmed leader: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great defender: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victor of the fight: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shining lamp.</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المدبر الثابت</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المحارب جيداً.</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الغالب فى الحروب السراج المنير.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Pikebernit</a:t>
                      </a:r>
                      <a:r>
                        <a:rPr kumimoji="0" lang="en-US" sz="3400" b="0" i="0" u="none" strike="noStrike" cap="none" normalizeH="0" baseline="0" dirty="0">
                          <a:ln>
                            <a:noFill/>
                          </a:ln>
                          <a:solidFill>
                            <a:srgbClr val="FFFF00"/>
                          </a:solidFill>
                          <a:effectLst/>
                          <a:latin typeface="Coptic1" pitchFamily="2" charset="0"/>
                          <a:cs typeface="Arial" charset="0"/>
                        </a:rPr>
                        <a:t>/c </a:t>
                      </a:r>
                      <a:r>
                        <a:rPr kumimoji="0" lang="en-US" sz="3400" b="0" i="0" u="none" strike="noStrike" cap="none" normalizeH="0" baseline="0" dirty="0" err="1">
                          <a:ln>
                            <a:noFill/>
                          </a:ln>
                          <a:solidFill>
                            <a:srgbClr val="FFFF00"/>
                          </a:solidFill>
                          <a:effectLst/>
                          <a:latin typeface="Coptic1" pitchFamily="2" charset="0"/>
                          <a:cs typeface="Arial" charset="0"/>
                        </a:rPr>
                        <a:t>ettajr</a:t>
                      </a:r>
                      <a:r>
                        <a:rPr kumimoji="0" lang="en-US" sz="3400" b="0" i="0" u="none" strike="noStrike" cap="none" normalizeH="0" baseline="0" dirty="0">
                          <a:ln>
                            <a:noFill/>
                          </a:ln>
                          <a:solidFill>
                            <a:srgbClr val="FFFF00"/>
                          </a:solidFill>
                          <a:effectLst/>
                          <a:latin typeface="Coptic1" pitchFamily="2" charset="0"/>
                          <a:cs typeface="Arial" charset="0"/>
                        </a:rPr>
                        <a:t>/out: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pirefmisi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n~kalwc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piref</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nibwtc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piq</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bc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etaferouwini</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1001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801499" name="Group 27"/>
          <p:cNvGraphicFramePr>
            <a:graphicFrameLocks noGrp="1"/>
          </p:cNvGraphicFramePr>
          <p:nvPr/>
        </p:nvGraphicFramePr>
        <p:xfrm>
          <a:off x="0" y="76200"/>
          <a:ext cx="9067800" cy="762000"/>
        </p:xfrm>
        <a:graphic>
          <a:graphicData uri="http://schemas.openxmlformats.org/drawingml/2006/table">
            <a:tbl>
              <a:tblPr/>
              <a:tblGrid>
                <a:gridCol w="4648200">
                  <a:extLst>
                    <a:ext uri="{9D8B030D-6E8A-4147-A177-3AD203B41FA5}">
                      <a16:colId xmlns:a16="http://schemas.microsoft.com/office/drawing/2014/main" val="20000"/>
                    </a:ext>
                  </a:extLst>
                </a:gridCol>
                <a:gridCol w="9398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Arial" charset="0"/>
                          <a:cs typeface="Arial" charset="0"/>
                        </a:rPr>
                        <a:t>DOXOLOGY FOR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Arial" charset="0"/>
                          <a:cs typeface="Arial" charset="0"/>
                        </a:rPr>
                        <a:t>SAINTS SEVERUS AND DIOSCORUS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 الأنبا </a:t>
                      </a:r>
                      <a:r>
                        <a:rPr kumimoji="0" lang="ar-SA" sz="2400" b="1" i="0" u="none" strike="noStrike" cap="none" normalizeH="0" baseline="0">
                          <a:ln>
                            <a:noFill/>
                          </a:ln>
                          <a:solidFill>
                            <a:schemeClr val="tx1"/>
                          </a:solidFill>
                          <a:effectLst/>
                          <a:latin typeface="Arial" charset="0"/>
                          <a:cs typeface="Arial" charset="0"/>
                        </a:rPr>
                        <a:t>ساويرس</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803542" name="Group 22"/>
          <p:cNvGraphicFramePr>
            <a:graphicFrameLocks noGrp="1"/>
          </p:cNvGraphicFramePr>
          <p:nvPr/>
        </p:nvGraphicFramePr>
        <p:xfrm>
          <a:off x="76200" y="76200"/>
          <a:ext cx="8991600" cy="6787071"/>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pillar of Orthodoxy: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is Severus the patriarch:</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teacher of the rational:</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flock of Christ.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المنادى بالارثوذكسية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هو ساويرس البطريرك. معلم القطيع الناطق</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الذى للمسيح.</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Pikurix</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oryodoxia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Ceu</a:t>
                      </a:r>
                      <a:r>
                        <a:rPr kumimoji="0" lang="en-US" sz="3400" b="0" i="0" u="none" strike="noStrike" cap="none" normalizeH="0" baseline="0" dirty="0">
                          <a:ln>
                            <a:noFill/>
                          </a:ln>
                          <a:solidFill>
                            <a:srgbClr val="FFFF00"/>
                          </a:solidFill>
                          <a:effectLst/>
                          <a:latin typeface="Coptic1" pitchFamily="2" charset="0"/>
                          <a:cs typeface="Arial" charset="0"/>
                        </a:rPr>
                        <a:t>/roc </a:t>
                      </a:r>
                      <a:r>
                        <a:rPr kumimoji="0" lang="en-US" sz="3400" b="0" i="0" u="none" strike="noStrike" cap="none" normalizeH="0" baseline="0" dirty="0" err="1">
                          <a:ln>
                            <a:noFill/>
                          </a:ln>
                          <a:solidFill>
                            <a:srgbClr val="FFFF00"/>
                          </a:solidFill>
                          <a:effectLst/>
                          <a:latin typeface="Coptic1" pitchFamily="2" charset="0"/>
                          <a:cs typeface="Arial" charset="0"/>
                        </a:rPr>
                        <a:t>pipatriar</a:t>
                      </a:r>
                      <a:r>
                        <a:rPr kumimoji="0" lang="en-US" sz="3400" b="0" i="0" u="none" strike="noStrike" cap="none" normalizeH="0" baseline="0" dirty="0">
                          <a:ln>
                            <a:noFill/>
                          </a:ln>
                          <a:solidFill>
                            <a:srgbClr val="FFFF00"/>
                          </a:solidFill>
                          <a:effectLst/>
                          <a:latin typeface="Coptic1" pitchFamily="2" charset="0"/>
                          <a:cs typeface="Arial" charset="0"/>
                        </a:rPr>
                        <a: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piref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c~bw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pio~hi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n~logikon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805591" name="Group 23"/>
          <p:cNvGraphicFramePr>
            <a:graphicFrameLocks noGrp="1"/>
          </p:cNvGraphicFramePr>
          <p:nvPr/>
        </p:nvGraphicFramePr>
        <p:xfrm>
          <a:off x="76200" y="76200"/>
          <a:ext cx="8991600" cy="6689535"/>
        </p:xfrm>
        <a:graphic>
          <a:graphicData uri="http://schemas.openxmlformats.org/drawingml/2006/table">
            <a:tbl>
              <a:tblPr/>
              <a:tblGrid>
                <a:gridCol w="53340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Your upright teaching: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defeated the heretics: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like the two-edged sword: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through the power of the Trinity.</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اعتقاداتك المستقيمة ضربت فى قلوب الهراطقة مثل سيف ذى حدين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بقوة الثالوث.</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 </a:t>
                      </a:r>
                      <a:r>
                        <a:rPr kumimoji="0" lang="en-US" sz="3400" b="0" i="0" u="none" strike="noStrike" cap="none" normalizeH="0" baseline="0" dirty="0" err="1">
                          <a:ln>
                            <a:noFill/>
                          </a:ln>
                          <a:solidFill>
                            <a:srgbClr val="FFFF00"/>
                          </a:solidFill>
                          <a:effectLst/>
                          <a:latin typeface="Coptic1" pitchFamily="2" charset="0"/>
                          <a:cs typeface="Arial" charset="0"/>
                        </a:rPr>
                        <a:t>neklogma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etcoutwn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misi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m~p~h</a:t>
                      </a:r>
                      <a:r>
                        <a:rPr kumimoji="0" lang="en-US" sz="3400" b="0" i="0" u="none" strike="noStrike" cap="none" normalizeH="0" baseline="0" dirty="0">
                          <a:ln>
                            <a:noFill/>
                          </a:ln>
                          <a:solidFill>
                            <a:srgbClr val="FFFF00"/>
                          </a:solidFill>
                          <a:effectLst/>
                          <a:latin typeface="Coptic1" pitchFamily="2" charset="0"/>
                          <a:cs typeface="Arial" charset="0"/>
                        </a:rPr>
                        <a:t>/t </a:t>
                      </a:r>
                      <a:r>
                        <a:rPr kumimoji="0" lang="en-US" sz="3400" b="0" i="0" u="none" strike="noStrike" cap="none" normalizeH="0" baseline="0" dirty="0" err="1">
                          <a:ln>
                            <a:noFill/>
                          </a:ln>
                          <a:solidFill>
                            <a:srgbClr val="FFFF00"/>
                          </a:solidFill>
                          <a:effectLst/>
                          <a:latin typeface="Coptic1" pitchFamily="2" charset="0"/>
                          <a:cs typeface="Arial" charset="0"/>
                        </a:rPr>
                        <a:t>n~niheretikoc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m~v~r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n~ouc</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fi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n~roc~nau</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hiten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t~jom</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807652" name="Group 36"/>
          <p:cNvGraphicFramePr>
            <a:graphicFrameLocks noGrp="1"/>
          </p:cNvGraphicFramePr>
          <p:nvPr/>
        </p:nvGraphicFramePr>
        <p:xfrm>
          <a:off x="76200" y="76200"/>
          <a:ext cx="8991600" cy="6908991"/>
        </p:xfrm>
        <a:graphic>
          <a:graphicData uri="http://schemas.openxmlformats.org/drawingml/2006/table">
            <a:tbl>
              <a:tblPr/>
              <a:tblGrid>
                <a:gridCol w="57150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Likewise, we exalt You: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with the hymnist David: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You are the Priest forever: </a:t>
                      </a:r>
                      <a:r>
                        <a:rPr kumimoji="0" lang="en-US" sz="2500" b="0" i="0" u="none" strike="noStrike" cap="none" normalizeH="0" baseline="0" dirty="0">
                          <a:ln>
                            <a:noFill/>
                          </a:ln>
                          <a:solidFill>
                            <a:schemeClr val="tx1"/>
                          </a:solidFill>
                          <a:effectLst/>
                          <a:latin typeface="Arial" charset="0"/>
                          <a:cs typeface="Arial" charset="0"/>
                        </a:rPr>
                        <a:t>according to the order of Melchizedek.</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لذلك ترفعك مع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المرتل داود قائلين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أنت هو الكاهن إلى الأبد على طقس ملشيصاداق.</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W~cautwc</a:t>
                      </a:r>
                      <a:r>
                        <a:rPr kumimoji="0" lang="en-US" sz="3400" b="0" i="0" u="none" strike="noStrike" cap="none" normalizeH="0" baseline="0" dirty="0">
                          <a:ln>
                            <a:noFill/>
                          </a:ln>
                          <a:solidFill>
                            <a:srgbClr val="FFFF00"/>
                          </a:solidFill>
                          <a:effectLst/>
                          <a:latin typeface="Coptic1" pitchFamily="2" charset="0"/>
                          <a:cs typeface="Arial" charset="0"/>
                        </a:rPr>
                        <a:t> ten[</a:t>
                      </a:r>
                      <a:r>
                        <a:rPr kumimoji="0" lang="en-US" sz="3400" b="0" i="0" u="none" strike="noStrike" cap="none" normalizeH="0" baseline="0" dirty="0" err="1">
                          <a:ln>
                            <a:noFill/>
                          </a:ln>
                          <a:solidFill>
                            <a:srgbClr val="FFFF00"/>
                          </a:solidFill>
                          <a:effectLst/>
                          <a:latin typeface="Coptic1" pitchFamily="2" charset="0"/>
                          <a:cs typeface="Arial" charset="0"/>
                        </a:rPr>
                        <a:t>ici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m~mok</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pihumnodoc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Dauid</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n~yok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piou</a:t>
                      </a:r>
                      <a:r>
                        <a:rPr kumimoji="0" lang="en-US" sz="3400" b="0" i="0" u="none" strike="noStrike" cap="none" normalizeH="0" baseline="0" dirty="0">
                          <a:ln>
                            <a:noFill/>
                          </a:ln>
                          <a:solidFill>
                            <a:srgbClr val="FFFF00"/>
                          </a:solidFill>
                          <a:effectLst/>
                          <a:latin typeface="Coptic1" pitchFamily="2" charset="0"/>
                          <a:cs typeface="Arial" charset="0"/>
                        </a:rPr>
                        <a:t>/b </a:t>
                      </a:r>
                      <a:r>
                        <a:rPr kumimoji="0" lang="en-US" sz="3400" b="0" i="0" u="none" strike="noStrike" cap="none" normalizeH="0" baseline="0" dirty="0" err="1">
                          <a:ln>
                            <a:noFill/>
                          </a:ln>
                          <a:solidFill>
                            <a:srgbClr val="FFFF00"/>
                          </a:solidFill>
                          <a:effectLst/>
                          <a:latin typeface="Coptic1" pitchFamily="2" charset="0"/>
                          <a:cs typeface="Arial" charset="0"/>
                        </a:rPr>
                        <a:t>sa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e~neh</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kata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t~taxic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m~Mel,icedek</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809689" name="Group 25"/>
          <p:cNvGraphicFramePr>
            <a:graphicFrameLocks noGrp="1"/>
          </p:cNvGraphicFramePr>
          <p:nvPr/>
        </p:nvGraphicFramePr>
        <p:xfrm>
          <a:off x="76200" y="76200"/>
          <a:ext cx="8991600" cy="6531039"/>
        </p:xfrm>
        <a:graphic>
          <a:graphicData uri="http://schemas.openxmlformats.org/drawingml/2006/table">
            <a:tbl>
              <a:tblPr/>
              <a:tblGrid>
                <a:gridCol w="57150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Every knee bows to the Lord: every tongue blesses him: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glory of God has spread: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filled the face of the world.</a:t>
                      </a:r>
                      <a:endParaRPr kumimoji="0" lang="en-US" sz="25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كل ركبة جثت للرب. وكل لسان سبحه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ومجدُ الله اتسع وملأ وجه للمسكونة.</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 </a:t>
                      </a:r>
                      <a:r>
                        <a:rPr kumimoji="0" lang="en-US" sz="3400" b="0" i="0" u="none" strike="noStrike" cap="none" normalizeH="0" baseline="0" dirty="0" err="1">
                          <a:ln>
                            <a:noFill/>
                          </a:ln>
                          <a:solidFill>
                            <a:srgbClr val="FFFF00"/>
                          </a:solidFill>
                          <a:effectLst/>
                          <a:latin typeface="Coptic1" pitchFamily="2" charset="0"/>
                          <a:cs typeface="Arial" charset="0"/>
                        </a:rPr>
                        <a:t>keli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niben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kwlj</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 </a:t>
                      </a:r>
                      <a:r>
                        <a:rPr kumimoji="0" lang="en-US" sz="3400" b="0" i="0" u="none" strike="noStrike" cap="none" normalizeH="0" baseline="0" dirty="0" err="1">
                          <a:ln>
                            <a:noFill/>
                          </a:ln>
                          <a:solidFill>
                            <a:srgbClr val="FFFF00"/>
                          </a:solidFill>
                          <a:effectLst/>
                          <a:latin typeface="Coptic1" pitchFamily="2" charset="0"/>
                          <a:cs typeface="Arial" charset="0"/>
                        </a:rPr>
                        <a:t>lac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niben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c~mou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e~rof</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 </a:t>
                      </a:r>
                      <a:r>
                        <a:rPr kumimoji="0" lang="en-US" sz="3400" b="0" i="0" u="none" strike="noStrike" cap="none" normalizeH="0" baseline="0" dirty="0" err="1">
                          <a:ln>
                            <a:noFill/>
                          </a:ln>
                          <a:solidFill>
                            <a:srgbClr val="FFFF00"/>
                          </a:solidFill>
                          <a:effectLst/>
                          <a:latin typeface="Coptic1" pitchFamily="2" charset="0"/>
                          <a:cs typeface="Arial" charset="0"/>
                        </a:rPr>
                        <a:t>p~w~ou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m~V~nou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ouwsc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afmoh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m~p~ho</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oikoumen</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24194" name="Group 2"/>
          <p:cNvGraphicFramePr>
            <a:graphicFrameLocks noGrp="1"/>
          </p:cNvGraphicFramePr>
          <p:nvPr>
            <p:ph sz="half" idx="1"/>
          </p:nvPr>
        </p:nvGraphicFramePr>
        <p:xfrm>
          <a:off x="228600" y="457200"/>
          <a:ext cx="8610600" cy="5410200"/>
        </p:xfrm>
        <a:graphic>
          <a:graphicData uri="http://schemas.openxmlformats.org/drawingml/2006/table">
            <a:tbl>
              <a:tblPr/>
              <a:tblGrid>
                <a:gridCol w="35814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5410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e~oulum</a:t>
                      </a:r>
                      <a:r>
                        <a:rPr kumimoji="0" lang="en-US" sz="2800" b="0" i="0" u="none" strike="noStrike" cap="none" normalizeH="0" baseline="0" dirty="0">
                          <a:ln>
                            <a:noFill/>
                          </a:ln>
                          <a:solidFill>
                            <a:schemeClr val="tx1"/>
                          </a:solidFill>
                          <a:effectLst/>
                          <a:latin typeface="Coptic1" pitchFamily="2" charset="0"/>
                          <a:cs typeface="Arial" charset="0"/>
                        </a:rPr>
                        <a:t>/n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pioujai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Arikataxioin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a~ris~v</a:t>
                      </a:r>
                      <a:r>
                        <a:rPr kumimoji="0" lang="en-US" sz="2800" b="0" i="0" u="none" strike="noStrike" cap="none" normalizeH="0" baseline="0" dirty="0">
                          <a:ln>
                            <a:noFill/>
                          </a:ln>
                          <a:solidFill>
                            <a:schemeClr val="tx1"/>
                          </a:solidFill>
                          <a:effectLst/>
                          <a:latin typeface="Coptic1" pitchFamily="2" charset="0"/>
                          <a:cs typeface="Arial" charset="0"/>
                        </a:rPr>
                        <a:t>/r </a:t>
                      </a:r>
                      <a:r>
                        <a:rPr kumimoji="0" lang="en-US" sz="2800" b="0" i="0" u="none" strike="noStrike" cap="none" normalizeH="0" baseline="0" dirty="0" err="1">
                          <a:ln>
                            <a:noFill/>
                          </a:ln>
                          <a:solidFill>
                            <a:schemeClr val="tx1"/>
                          </a:solidFill>
                          <a:effectLst/>
                          <a:latin typeface="Coptic1" pitchFamily="2" charset="0"/>
                          <a:cs typeface="Arial" charset="0"/>
                        </a:rPr>
                        <a:t>n~s</a:t>
                      </a:r>
                      <a:r>
                        <a:rPr kumimoji="0" lang="en-US" sz="2800" b="0" i="0" u="none" strike="noStrike" cap="none" normalizeH="0" baseline="0" dirty="0">
                          <a:ln>
                            <a:noFill/>
                          </a:ln>
                          <a:solidFill>
                            <a:schemeClr val="tx1"/>
                          </a:solidFill>
                          <a:effectLst/>
                          <a:latin typeface="Coptic1" pitchFamily="2" charset="0"/>
                          <a:cs typeface="Arial" charset="0"/>
                        </a:rPr>
                        <a:t>~[/r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s~v</a:t>
                      </a:r>
                      <a:r>
                        <a:rPr kumimoji="0" lang="en-US" sz="2800" b="0" i="0" u="none" strike="noStrike" cap="none" normalizeH="0" baseline="0" dirty="0">
                          <a:ln>
                            <a:noFill/>
                          </a:ln>
                          <a:solidFill>
                            <a:schemeClr val="tx1"/>
                          </a:solidFill>
                          <a:effectLst/>
                          <a:latin typeface="Coptic1" pitchFamily="2" charset="0"/>
                          <a:cs typeface="Arial" charset="0"/>
                        </a:rPr>
                        <a:t>/r </a:t>
                      </a:r>
                      <a:r>
                        <a:rPr kumimoji="0" lang="en-US" sz="2800" b="0" i="0" u="none" strike="noStrike" cap="none" normalizeH="0" baseline="0" dirty="0" err="1">
                          <a:ln>
                            <a:noFill/>
                          </a:ln>
                          <a:solidFill>
                            <a:schemeClr val="tx1"/>
                          </a:solidFill>
                          <a:effectLst/>
                          <a:latin typeface="Coptic1" pitchFamily="2" charset="0"/>
                          <a:cs typeface="Arial" charset="0"/>
                        </a:rPr>
                        <a:t>m~mosi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nemwou</a:t>
                      </a:r>
                      <a:r>
                        <a:rPr kumimoji="0" lang="en-US" sz="2800" b="0" i="0" u="none" strike="noStrike" cap="none" normalizeH="0" baseline="0" dirty="0">
                          <a:ln>
                            <a:noFill/>
                          </a:ln>
                          <a:solidFill>
                            <a:schemeClr val="tx1"/>
                          </a:solidFill>
                          <a:effectLst/>
                          <a:latin typeface="Coptic1" pitchFamily="2" charset="0"/>
                          <a:cs typeface="Arial" charset="0"/>
                        </a:rPr>
                        <a:t>. M/</a:t>
                      </a:r>
                      <a:r>
                        <a:rPr kumimoji="0" lang="en-US" sz="2800" b="0" i="0" u="none" strike="noStrike" cap="none" normalizeH="0" baseline="0" dirty="0" err="1">
                          <a:ln>
                            <a:noFill/>
                          </a:ln>
                          <a:solidFill>
                            <a:schemeClr val="tx1"/>
                          </a:solidFill>
                          <a:effectLst/>
                          <a:latin typeface="Coptic1" pitchFamily="2" charset="0"/>
                          <a:cs typeface="Arial" charset="0"/>
                        </a:rPr>
                        <a:t>itou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e~n</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e~te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nouou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ourasi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outoujo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eutouj</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ou~t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Aris~v</a:t>
                      </a:r>
                      <a:r>
                        <a:rPr kumimoji="0" lang="en-US" sz="2800" b="0" i="0" u="none" strike="noStrike" cap="none" normalizeH="0" baseline="0" dirty="0">
                          <a:ln>
                            <a:noFill/>
                          </a:ln>
                          <a:solidFill>
                            <a:schemeClr val="tx1"/>
                          </a:solidFill>
                          <a:effectLst/>
                          <a:latin typeface="Coptic1" pitchFamily="2" charset="0"/>
                          <a:cs typeface="Arial" charset="0"/>
                        </a:rPr>
                        <a:t>/r </a:t>
                      </a:r>
                      <a:r>
                        <a:rPr kumimoji="0" lang="en-US" sz="2800" b="0" i="0" u="none" strike="noStrike" cap="none" normalizeH="0" baseline="0" dirty="0" err="1">
                          <a:ln>
                            <a:noFill/>
                          </a:ln>
                          <a:solidFill>
                            <a:schemeClr val="tx1"/>
                          </a:solidFill>
                          <a:effectLst/>
                          <a:latin typeface="Coptic1" pitchFamily="2" charset="0"/>
                          <a:cs typeface="Arial" charset="0"/>
                        </a:rPr>
                        <a:t>n~erhwb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neke~biaik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hwb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n~a~gayon</a:t>
                      </a:r>
                      <a:r>
                        <a:rPr kumimoji="0" lang="en-US" sz="2800" b="0" i="0" u="none" strike="noStrike" cap="none" normalizeH="0" baseline="0" dirty="0">
                          <a:ln>
                            <a:noFill/>
                          </a:ln>
                          <a:solidFill>
                            <a:schemeClr val="tx1"/>
                          </a:solidFill>
                          <a:effectLst/>
                          <a:latin typeface="Coptic1" pitchFamily="2" charset="0"/>
                          <a:cs typeface="Arial" charset="0"/>
                        </a:rPr>
                        <a:t>.    </a:t>
                      </a:r>
                      <a:endParaRPr kumimoji="0" lang="en-US" sz="40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Daigne les accompagner au départ et en route. Ramène-les chez eux dans la  joie et la santé.   Participe au travail de Tes serviteurs dans toute bonne œuvre.  </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تفضّل أصحبهم </a:t>
                      </a:r>
                      <a:r>
                        <a:rPr kumimoji="0" lang="ar-SA" sz="2800" b="0" i="0" u="none" strike="noStrike" cap="none" normalizeH="0" baseline="0" dirty="0" err="1">
                          <a:ln>
                            <a:noFill/>
                          </a:ln>
                          <a:solidFill>
                            <a:schemeClr val="tx1"/>
                          </a:solidFill>
                          <a:effectLst/>
                          <a:latin typeface="Arial" charset="0"/>
                          <a:cs typeface="Arial" charset="0"/>
                        </a:rPr>
                        <a:t>فى</a:t>
                      </a:r>
                      <a:r>
                        <a:rPr kumimoji="0" lang="ar-SA" sz="2800" b="0" i="0" u="none" strike="noStrike" cap="none" normalizeH="0" baseline="0" dirty="0">
                          <a:ln>
                            <a:noFill/>
                          </a:ln>
                          <a:solidFill>
                            <a:schemeClr val="tx1"/>
                          </a:solidFill>
                          <a:effectLst/>
                          <a:latin typeface="Arial" charset="0"/>
                          <a:cs typeface="Arial" charset="0"/>
                        </a:rPr>
                        <a:t> الإقلاع واصحبهم </a:t>
                      </a:r>
                      <a:r>
                        <a:rPr kumimoji="0" lang="ar-SA" sz="2800" b="0" i="0" u="none" strike="noStrike" cap="none" normalizeH="0" baseline="0" dirty="0" err="1">
                          <a:ln>
                            <a:noFill/>
                          </a:ln>
                          <a:solidFill>
                            <a:schemeClr val="tx1"/>
                          </a:solidFill>
                          <a:effectLst/>
                          <a:latin typeface="Arial" charset="0"/>
                          <a:cs typeface="Arial" charset="0"/>
                        </a:rPr>
                        <a:t>فى</a:t>
                      </a:r>
                      <a:r>
                        <a:rPr kumimoji="0" lang="ar-SA" sz="2800" b="0" i="0" u="none" strike="noStrike" cap="none" normalizeH="0" baseline="0" dirty="0">
                          <a:ln>
                            <a:noFill/>
                          </a:ln>
                          <a:solidFill>
                            <a:schemeClr val="tx1"/>
                          </a:solidFill>
                          <a:effectLst/>
                          <a:latin typeface="Arial" charset="0"/>
                          <a:cs typeface="Arial" charset="0"/>
                        </a:rPr>
                        <a:t> المسير. رُدّهم إلى منازلهم بالفرح فرحين وبالعافية مُعافين.  اشترك </a:t>
                      </a:r>
                      <a:r>
                        <a:rPr kumimoji="0" lang="ar-SA" sz="2800" b="0" i="0" u="none" strike="noStrike" cap="none" normalizeH="0" baseline="0" dirty="0" err="1">
                          <a:ln>
                            <a:noFill/>
                          </a:ln>
                          <a:solidFill>
                            <a:schemeClr val="tx1"/>
                          </a:solidFill>
                          <a:effectLst/>
                          <a:latin typeface="Arial" charset="0"/>
                          <a:cs typeface="Arial" charset="0"/>
                        </a:rPr>
                        <a:t>فى</a:t>
                      </a:r>
                      <a:r>
                        <a:rPr kumimoji="0" lang="ar-SA" sz="2800" b="0" i="0" u="none" strike="noStrike" cap="none" normalizeH="0" baseline="0" dirty="0">
                          <a:ln>
                            <a:noFill/>
                          </a:ln>
                          <a:solidFill>
                            <a:schemeClr val="tx1"/>
                          </a:solidFill>
                          <a:effectLst/>
                          <a:latin typeface="Arial" charset="0"/>
                          <a:cs typeface="Arial" charset="0"/>
                        </a:rPr>
                        <a:t> العمل مع عبيدك </a:t>
                      </a:r>
                      <a:r>
                        <a:rPr kumimoji="0" lang="ar-SA" sz="2800" b="0" i="0" u="none" strike="noStrike" cap="none" normalizeH="0" baseline="0" dirty="0" err="1">
                          <a:ln>
                            <a:noFill/>
                          </a:ln>
                          <a:solidFill>
                            <a:schemeClr val="tx1"/>
                          </a:solidFill>
                          <a:effectLst/>
                          <a:latin typeface="Arial" charset="0"/>
                          <a:cs typeface="Arial" charset="0"/>
                        </a:rPr>
                        <a:t>فى</a:t>
                      </a:r>
                      <a:r>
                        <a:rPr kumimoji="0" lang="ar-SA" sz="2800" b="0" i="0" u="none" strike="noStrike" cap="none" normalizeH="0" baseline="0" dirty="0">
                          <a:ln>
                            <a:noFill/>
                          </a:ln>
                          <a:solidFill>
                            <a:schemeClr val="tx1"/>
                          </a:solidFill>
                          <a:effectLst/>
                          <a:latin typeface="Arial" charset="0"/>
                          <a:cs typeface="Arial" charset="0"/>
                        </a:rPr>
                        <a:t> كل عملٍ صالح </a:t>
                      </a:r>
                      <a:endParaRPr kumimoji="0" lang="en-CA"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811735" name="Group 23"/>
          <p:cNvGraphicFramePr>
            <a:graphicFrameLocks noGrp="1"/>
          </p:cNvGraphicFramePr>
          <p:nvPr/>
        </p:nvGraphicFramePr>
        <p:xfrm>
          <a:off x="76200" y="76200"/>
          <a:ext cx="8991600" cy="6689535"/>
        </p:xfrm>
        <a:graphic>
          <a:graphicData uri="http://schemas.openxmlformats.org/drawingml/2006/table">
            <a:tbl>
              <a:tblPr/>
              <a:tblGrid>
                <a:gridCol w="57150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teacher of Orthodoxy: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Severus and </a:t>
                      </a:r>
                      <a:r>
                        <a:rPr kumimoji="0" lang="en-US" sz="2800" b="0" i="0" u="none" strike="noStrike" cap="none" normalizeH="0" baseline="0" dirty="0" err="1">
                          <a:ln>
                            <a:noFill/>
                          </a:ln>
                          <a:solidFill>
                            <a:schemeClr val="tx1"/>
                          </a:solidFill>
                          <a:effectLst/>
                          <a:latin typeface="Arial" charset="0"/>
                          <a:cs typeface="Arial" charset="0"/>
                        </a:rPr>
                        <a:t>Dioscorus</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endParaRPr kumimoji="0" lang="en-US" sz="25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اطلبا عنا </a:t>
                      </a:r>
                      <a:endParaRPr kumimoji="0" lang="en-US"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يامعلمى الأرثوذكسية ساويرس وديسقورس ليغفر...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p~caq</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oryodoxia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Ceu</a:t>
                      </a:r>
                      <a:r>
                        <a:rPr kumimoji="0" lang="en-US" sz="3400" b="0" i="0" u="none" strike="noStrike" cap="none" normalizeH="0" baseline="0" dirty="0">
                          <a:ln>
                            <a:noFill/>
                          </a:ln>
                          <a:solidFill>
                            <a:srgbClr val="FFFF00"/>
                          </a:solidFill>
                          <a:effectLst/>
                          <a:latin typeface="Coptic1" pitchFamily="2" charset="0"/>
                          <a:cs typeface="Arial" charset="0"/>
                        </a:rPr>
                        <a:t>/roc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Diockoroc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utoShape 24">
            <a:hlinkClick r:id="rId3"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5" name="AutoShape 24">
            <a:hlinkClick r:id="rId4"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6" name="Action Button: Custom 5">
            <a:hlinkClick r:id="rId5"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53903" name="Group 47"/>
          <p:cNvGraphicFramePr>
            <a:graphicFrameLocks noGrp="1"/>
          </p:cNvGraphicFramePr>
          <p:nvPr/>
        </p:nvGraphicFramePr>
        <p:xfrm>
          <a:off x="76200" y="1066800"/>
          <a:ext cx="8991600" cy="5418900"/>
        </p:xfrm>
        <a:graphic>
          <a:graphicData uri="http://schemas.openxmlformats.org/drawingml/2006/table">
            <a:tbl>
              <a:tblPr/>
              <a:tblGrid>
                <a:gridCol w="51054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1371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shining lamp: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in </a:t>
                      </a:r>
                      <a:r>
                        <a:rPr kumimoji="0" lang="en-US" sz="2400" b="0" i="0" u="none" strike="noStrike" cap="none" normalizeH="0" baseline="0" dirty="0" err="1">
                          <a:ln>
                            <a:noFill/>
                          </a:ln>
                          <a:solidFill>
                            <a:schemeClr val="tx1"/>
                          </a:solidFill>
                          <a:effectLst/>
                          <a:latin typeface="Arial" charset="0"/>
                          <a:cs typeface="Arial" charset="0"/>
                        </a:rPr>
                        <a:t>Fayoum</a:t>
                      </a:r>
                      <a:r>
                        <a:rPr kumimoji="0" lang="en-US" sz="2400" b="0" i="0" u="none" strike="noStrike" cap="none" normalizeH="0" baseline="0" dirty="0">
                          <a:ln>
                            <a:noFill/>
                          </a:ln>
                          <a:solidFill>
                            <a:schemeClr val="tx1"/>
                          </a:solidFill>
                          <a:effectLst/>
                          <a:latin typeface="Arial" charset="0"/>
                          <a:cs typeface="Arial" charset="0"/>
                        </a:rPr>
                        <a:t> and all of Egypt: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because of his signs and miracles: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his love for Christ.</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المصباح المن</a:t>
                      </a:r>
                      <a:r>
                        <a:rPr kumimoji="0" lang="ar-EG" sz="2400" b="0" i="0" u="none" strike="noStrike" cap="none" normalizeH="0" baseline="0">
                          <a:ln>
                            <a:noFill/>
                          </a:ln>
                          <a:solidFill>
                            <a:schemeClr val="tx1"/>
                          </a:solidFill>
                          <a:effectLst/>
                          <a:latin typeface="Arial" charset="0"/>
                          <a:cs typeface="Arial" charset="0"/>
                        </a:rPr>
                        <a:t>ي</a:t>
                      </a:r>
                      <a:r>
                        <a:rPr kumimoji="0" lang="ar-SA" sz="2400" b="0" i="0" u="none" strike="noStrike" cap="none" normalizeH="0" baseline="0">
                          <a:ln>
                            <a:noFill/>
                          </a:ln>
                          <a:solidFill>
                            <a:schemeClr val="tx1"/>
                          </a:solidFill>
                          <a:effectLst/>
                          <a:latin typeface="Arial" charset="0"/>
                          <a:cs typeface="Arial" charset="0"/>
                        </a:rPr>
                        <a:t>ر </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في الفيوم وكل مصر</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من أجل عجائبه وآياته</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ومحبته للمسيح </a:t>
                      </a:r>
                      <a:r>
                        <a:rPr kumimoji="0" lang="ar-EG" sz="2400" b="0" i="0" u="none" strike="noStrike" cap="none" normalizeH="0" baseline="0">
                          <a:ln>
                            <a:noFill/>
                          </a:ln>
                          <a:solidFill>
                            <a:schemeClr val="tx1"/>
                          </a:solidFill>
                          <a:effectLst/>
                          <a:latin typeface="Arial" charset="0"/>
                          <a:cs typeface="Arial" charset="0"/>
                        </a:rPr>
                        <a:t>.</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Piq</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bc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eterouwini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v~iom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&lt;/mi t/</a:t>
                      </a:r>
                      <a:r>
                        <a:rPr kumimoji="0" lang="en-US" sz="3400" b="0" i="0" u="none" strike="noStrike" cap="none" normalizeH="0" baseline="0" dirty="0" err="1">
                          <a:ln>
                            <a:noFill/>
                          </a:ln>
                          <a:solidFill>
                            <a:srgbClr val="FFFF00"/>
                          </a:solidFill>
                          <a:effectLst/>
                          <a:latin typeface="Coptic1" pitchFamily="2" charset="0"/>
                          <a:cs typeface="Arial" charset="0"/>
                        </a:rPr>
                        <a:t>rc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eybe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nefs~v</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nefm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ni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pefmei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16998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2153885" name="Group 29"/>
          <p:cNvGraphicFramePr>
            <a:graphicFrameLocks noGrp="1"/>
          </p:cNvGraphicFramePr>
          <p:nvPr/>
        </p:nvGraphicFramePr>
        <p:xfrm>
          <a:off x="0" y="76200"/>
          <a:ext cx="9067800" cy="822960"/>
        </p:xfrm>
        <a:graphic>
          <a:graphicData uri="http://schemas.openxmlformats.org/drawingml/2006/table">
            <a:tbl>
              <a:tblPr/>
              <a:tblGrid>
                <a:gridCol w="4724400">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DOXOLOGY FOR ABBA ABRAAM BISHOP OF FAYOUM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a:ln>
                            <a:noFill/>
                          </a:ln>
                          <a:solidFill>
                            <a:schemeClr val="tx1"/>
                          </a:solidFill>
                          <a:effectLst/>
                          <a:latin typeface="Arial" charset="0"/>
                          <a:cs typeface="Arial" charset="0"/>
                        </a:rPr>
                        <a:t>ذكصولوجية الأنبا ابرآم اسقف الفيوم</a:t>
                      </a:r>
                      <a:endParaRPr kumimoji="0" lang="en-CA" sz="24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55945" name="Group 41"/>
          <p:cNvGraphicFramePr>
            <a:graphicFrameLocks noGrp="1"/>
          </p:cNvGraphicFramePr>
          <p:nvPr/>
        </p:nvGraphicFramePr>
        <p:xfrm>
          <a:off x="76200" y="228600"/>
          <a:ext cx="8991600" cy="6293295"/>
        </p:xfrm>
        <a:graphic>
          <a:graphicData uri="http://schemas.openxmlformats.org/drawingml/2006/table">
            <a:tbl>
              <a:tblPr/>
              <a:tblGrid>
                <a:gridCol w="59436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447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cs typeface="Arial" charset="0"/>
                        </a:rPr>
                        <a:t>He who has the crown of precious stones: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friend of the anchorites: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the righteous ones and the prophets: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who followed our Master.</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ذو الإكليل الجوهر </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صديق السواح والأبرار</a:t>
                      </a:r>
                      <a:endParaRPr kumimoji="0" lang="en-US"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والأنبياء الذي تبع </a:t>
                      </a:r>
                      <a:br>
                        <a:rPr kumimoji="0" lang="ar-SA" sz="2400" b="0" i="0" u="none" strike="noStrike" cap="none" normalizeH="0" baseline="0">
                          <a:ln>
                            <a:noFill/>
                          </a:ln>
                          <a:solidFill>
                            <a:schemeClr val="tx1"/>
                          </a:solidFill>
                          <a:effectLst/>
                          <a:latin typeface="Arial" charset="0"/>
                          <a:cs typeface="Arial" charset="0"/>
                        </a:rPr>
                      </a:br>
                      <a:r>
                        <a:rPr kumimoji="0" lang="ar-SA" sz="2400" b="0" i="0" u="none" strike="noStrike" cap="none" normalizeH="0" baseline="0">
                          <a:ln>
                            <a:noFill/>
                          </a:ln>
                          <a:solidFill>
                            <a:schemeClr val="tx1"/>
                          </a:solidFill>
                          <a:effectLst/>
                          <a:latin typeface="Arial" charset="0"/>
                          <a:cs typeface="Arial" charset="0"/>
                        </a:rPr>
                        <a:t>سيدنا المسيح </a:t>
                      </a:r>
                      <a:r>
                        <a:rPr kumimoji="0" lang="ar-EG" sz="2400" b="0" i="0" u="none" strike="noStrike" cap="none" normalizeH="0" baseline="0">
                          <a:ln>
                            <a:noFill/>
                          </a:ln>
                          <a:solidFill>
                            <a:schemeClr val="tx1"/>
                          </a:solidFill>
                          <a:effectLst/>
                          <a:latin typeface="Arial" charset="0"/>
                          <a:cs typeface="Arial" charset="0"/>
                        </a:rPr>
                        <a:t>.</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Va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pi,~lom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m~margarit</a:t>
                      </a:r>
                      <a:r>
                        <a:rPr kumimoji="0" lang="en-US" sz="3400" b="0" i="0" u="none" strike="noStrike" cap="none" normalizeH="0" baseline="0" dirty="0">
                          <a:ln>
                            <a:noFill/>
                          </a:ln>
                          <a:solidFill>
                            <a:srgbClr val="FFFF00"/>
                          </a:solidFill>
                          <a:effectLst/>
                          <a:latin typeface="Coptic1" pitchFamily="2" charset="0"/>
                          <a:cs typeface="Arial" charset="0"/>
                        </a:rPr>
                        <a:t>/c:</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pis~v</a:t>
                      </a:r>
                      <a:r>
                        <a:rPr kumimoji="0" lang="en-US" sz="3400" b="0" i="0" u="none" strike="noStrike" cap="none" normalizeH="0" baseline="0" dirty="0">
                          <a:ln>
                            <a:noFill/>
                          </a:ln>
                          <a:solidFill>
                            <a:srgbClr val="FFFF00"/>
                          </a:solidFill>
                          <a:effectLst/>
                          <a:latin typeface="Coptic1" pitchFamily="2" charset="0"/>
                          <a:cs typeface="Arial" charset="0"/>
                        </a:rPr>
                        <a:t>/r </a:t>
                      </a:r>
                      <a:r>
                        <a:rPr kumimoji="0" lang="en-US" sz="3400" b="0" i="0" u="none" strike="noStrike" cap="none" normalizeH="0" baseline="0" dirty="0" err="1">
                          <a:ln>
                            <a:noFill/>
                          </a:ln>
                          <a:solidFill>
                            <a:srgbClr val="FFFF00"/>
                          </a:solidFill>
                          <a:effectLst/>
                          <a:latin typeface="Coptic1" pitchFamily="2" charset="0"/>
                          <a:cs typeface="Arial" charset="0"/>
                        </a:rPr>
                        <a:t>n~nia~na,writ</a:t>
                      </a:r>
                      <a:r>
                        <a:rPr kumimoji="0" lang="en-US" sz="3400" b="0" i="0" u="none" strike="noStrike" cap="none" normalizeH="0" baseline="0" dirty="0">
                          <a:ln>
                            <a:noFill/>
                          </a:ln>
                          <a:solidFill>
                            <a:srgbClr val="FFFF00"/>
                          </a:solidFill>
                          <a:effectLst/>
                          <a:latin typeface="Coptic1" pitchFamily="2" charset="0"/>
                          <a:cs typeface="Arial" charset="0"/>
                        </a:rPr>
                        <a: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nip~prov</a:t>
                      </a:r>
                      <a:r>
                        <a:rPr kumimoji="0" lang="en-US" sz="3400" b="0" i="0" u="none" strike="noStrike" cap="none" normalizeH="0" baseline="0" dirty="0">
                          <a:ln>
                            <a:noFill/>
                          </a:ln>
                          <a:solidFill>
                            <a:srgbClr val="FFFF00"/>
                          </a:solidFill>
                          <a:effectLst/>
                          <a:latin typeface="Coptic1" pitchFamily="2" charset="0"/>
                          <a:cs typeface="Arial" charset="0"/>
                        </a:rPr>
                        <a:t>/t/c: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v/</a:t>
                      </a:r>
                      <a:r>
                        <a:rPr kumimoji="0" lang="en-US" sz="3400" b="0" i="0" u="none" strike="noStrike" cap="none" normalizeH="0" baseline="0" dirty="0" err="1">
                          <a:ln>
                            <a:noFill/>
                          </a:ln>
                          <a:solidFill>
                            <a:srgbClr val="FFFF00"/>
                          </a:solidFill>
                          <a:effectLst/>
                          <a:latin typeface="Coptic1" pitchFamily="2" charset="0"/>
                          <a:cs typeface="Arial" charset="0"/>
                        </a:rPr>
                        <a:t>e~tafmosi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penducpot</a:t>
                      </a:r>
                      <a:r>
                        <a:rPr kumimoji="0" lang="en-US" sz="3400" b="0" i="0" u="none" strike="noStrike" cap="none" normalizeH="0" baseline="0" dirty="0">
                          <a:ln>
                            <a:noFill/>
                          </a:ln>
                          <a:solidFill>
                            <a:srgbClr val="FFFF00"/>
                          </a:solidFill>
                          <a:effectLst/>
                          <a:latin typeface="Coptic1" pitchFamily="2" charset="0"/>
                          <a:cs typeface="Arial" charset="0"/>
                        </a:rPr>
                        <a:t>/c.</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33192" name="Picture 26" descr="St"/>
          <p:cNvPicPr>
            <a:picLocks noChangeAspect="1" noChangeArrowheads="1"/>
          </p:cNvPicPr>
          <p:nvPr/>
        </p:nvPicPr>
        <p:blipFill>
          <a:blip r:embed="rId3" cstate="print">
            <a:lum bright="16000" contrast="26000"/>
          </a:blip>
          <a:srcRect/>
          <a:stretch>
            <a:fillRect/>
          </a:stretch>
        </p:blipFill>
        <p:spPr bwMode="auto">
          <a:xfrm>
            <a:off x="7851775" y="2971800"/>
            <a:ext cx="1292225" cy="1828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57977" name="Group 25"/>
          <p:cNvGraphicFramePr>
            <a:graphicFrameLocks noGrp="1"/>
          </p:cNvGraphicFramePr>
          <p:nvPr/>
        </p:nvGraphicFramePr>
        <p:xfrm>
          <a:off x="76200" y="152400"/>
          <a:ext cx="8991600" cy="6604191"/>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 is Abba Abraham:</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bishop of </a:t>
                      </a:r>
                      <a:r>
                        <a:rPr kumimoji="0" lang="en-US" sz="2800" b="0" i="0" u="none" strike="noStrike" cap="none" normalizeH="0" baseline="0" dirty="0" err="1">
                          <a:ln>
                            <a:noFill/>
                          </a:ln>
                          <a:solidFill>
                            <a:schemeClr val="tx1"/>
                          </a:solidFill>
                          <a:effectLst/>
                          <a:latin typeface="Arial" charset="0"/>
                          <a:cs typeface="Arial" charset="0"/>
                        </a:rPr>
                        <a:t>Fayoum</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true shepherd: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teacher of virtues.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هو الأنبا إبرام</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أسقف الفيوم </a:t>
                      </a:r>
                      <a:br>
                        <a:rPr kumimoji="0" lang="ar-SA" sz="28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الراعي الحقيقي</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معلم الفضائل </a:t>
                      </a:r>
                      <a:r>
                        <a:rPr kumimoji="0" lang="ar-EG" sz="2800" b="0" i="0" u="none" strike="noStrike" cap="none" normalizeH="0" baseline="0">
                          <a:ln>
                            <a:noFill/>
                          </a:ln>
                          <a:solidFill>
                            <a:schemeClr val="tx1"/>
                          </a:solidFill>
                          <a:effectLst/>
                          <a:latin typeface="Arial" charset="0"/>
                          <a:cs typeface="Arial" charset="0"/>
                        </a:rPr>
                        <a:t>.</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Nyof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Abraam</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pie~pickopoc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v~iom</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piane~cwou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n~tav~m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picaq</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nia~ret</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34216" name="Picture 14" descr="St"/>
          <p:cNvPicPr>
            <a:picLocks noChangeAspect="1" noChangeArrowheads="1"/>
          </p:cNvPicPr>
          <p:nvPr/>
        </p:nvPicPr>
        <p:blipFill>
          <a:blip r:embed="rId3" cstate="print">
            <a:lum bright="16000" contrast="26000"/>
          </a:blip>
          <a:srcRect/>
          <a:stretch>
            <a:fillRect/>
          </a:stretch>
        </p:blipFill>
        <p:spPr bwMode="auto">
          <a:xfrm>
            <a:off x="7620000" y="4419600"/>
            <a:ext cx="1292225" cy="1828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60024" name="Group 24"/>
          <p:cNvGraphicFramePr>
            <a:graphicFrameLocks noGrp="1"/>
          </p:cNvGraphicFramePr>
          <p:nvPr/>
        </p:nvGraphicFramePr>
        <p:xfrm>
          <a:off x="76200" y="228600"/>
          <a:ext cx="8991600" cy="6604191"/>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David taught in truth: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saying, “Blessed are those who care: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for the weak and the poor: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God saves them.</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داود أعلمنا بالحقيقة</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أنه طوبي للذي يتفهم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في أمر المسكين والفقير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والله يخلصه</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Dauid</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aftamon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oumeym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w~ouniatf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m~v</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eynaka</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oujwb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ouh</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ki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efe~nahmef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V].</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35240" name="Picture 14" descr="St"/>
          <p:cNvPicPr>
            <a:picLocks noChangeAspect="1" noChangeArrowheads="1"/>
          </p:cNvPicPr>
          <p:nvPr/>
        </p:nvPicPr>
        <p:blipFill>
          <a:blip r:embed="rId3" cstate="print">
            <a:lum bright="16000" contrast="26000"/>
          </a:blip>
          <a:srcRect/>
          <a:stretch>
            <a:fillRect/>
          </a:stretch>
        </p:blipFill>
        <p:spPr bwMode="auto">
          <a:xfrm>
            <a:off x="7851775" y="2667000"/>
            <a:ext cx="1292225" cy="1828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62075" name="Group 27"/>
          <p:cNvGraphicFramePr>
            <a:graphicFrameLocks noGrp="1"/>
          </p:cNvGraphicFramePr>
          <p:nvPr/>
        </p:nvGraphicFramePr>
        <p:xfrm>
          <a:off x="76200" y="228600"/>
          <a:ext cx="8991600" cy="6604191"/>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Like our father, Abraham: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father of Isaac and Jacob:</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you loved mercy: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fulfilled the commandments.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مثل أبونا</a:t>
                      </a:r>
                      <a:r>
                        <a:rPr kumimoji="0" lang="en-US"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إبراهيم</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أبو إسحق ويعقوب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أحببت الرحمة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وأكملت الوصايا</a:t>
                      </a:r>
                      <a:r>
                        <a:rPr kumimoji="0" lang="ar-EG" sz="2800" b="0" i="0" u="none" strike="noStrike" cap="none" normalizeH="0" baseline="0">
                          <a:ln>
                            <a:noFill/>
                          </a:ln>
                          <a:solidFill>
                            <a:schemeClr val="tx1"/>
                          </a:solidFill>
                          <a:effectLst/>
                          <a:latin typeface="Arial" charset="0"/>
                          <a:cs typeface="Arial" charset="0"/>
                        </a:rPr>
                        <a:t>.</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Mv~r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Abraam</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v~iwt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n~Icaak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Iakwb</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akmenre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meyna</a:t>
                      </a:r>
                      <a:r>
                        <a:rPr kumimoji="0" lang="en-US" sz="3400" b="0" i="0" u="none" strike="noStrike" cap="none" normalizeH="0" baseline="0" dirty="0">
                          <a:ln>
                            <a:noFill/>
                          </a:ln>
                          <a:solidFill>
                            <a:srgbClr val="FFFF00"/>
                          </a:solidFill>
                          <a:effectLst/>
                          <a:latin typeface="Coptic1" pitchFamily="2" charset="0"/>
                          <a:cs typeface="Arial" charset="0"/>
                        </a:rPr>
                        <a:t>/t: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ouoh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akjwk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n~nientol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36264" name="Picture 14" descr="St"/>
          <p:cNvPicPr>
            <a:picLocks noChangeAspect="1" noChangeArrowheads="1"/>
          </p:cNvPicPr>
          <p:nvPr/>
        </p:nvPicPr>
        <p:blipFill>
          <a:blip r:embed="rId3" cstate="print">
            <a:lum bright="16000" contrast="26000"/>
          </a:blip>
          <a:srcRect/>
          <a:stretch>
            <a:fillRect/>
          </a:stretch>
        </p:blipFill>
        <p:spPr bwMode="auto">
          <a:xfrm>
            <a:off x="7620000" y="3733800"/>
            <a:ext cx="1292225" cy="1828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64118" name="Group 22"/>
          <p:cNvGraphicFramePr>
            <a:graphicFrameLocks noGrp="1"/>
          </p:cNvGraphicFramePr>
          <p:nvPr/>
        </p:nvGraphicFramePr>
        <p:xfrm>
          <a:off x="76200" y="152400"/>
          <a:ext cx="8991600" cy="6604191"/>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You witnessed the truth: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you ate with the poor: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in great humility: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you loved your sheep.</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تعودت الشهادة للحق</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وتعودت</a:t>
                      </a:r>
                      <a:r>
                        <a:rPr kumimoji="0" lang="en-US"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الأكل مع الفقراء باتضاع عظيم</a:t>
                      </a:r>
                      <a:br>
                        <a:rPr kumimoji="0" lang="ar-SA" sz="28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أحببت رعيتك</a:t>
                      </a:r>
                      <a:r>
                        <a:rPr kumimoji="0" lang="ar-EG" sz="2800" b="0" i="0" u="none" strike="noStrike" cap="none" normalizeH="0" baseline="0">
                          <a:ln>
                            <a:noFill/>
                          </a:ln>
                          <a:solidFill>
                            <a:schemeClr val="tx1"/>
                          </a:solidFill>
                          <a:effectLst/>
                          <a:latin typeface="Arial" charset="0"/>
                          <a:cs typeface="Arial" charset="0"/>
                        </a:rPr>
                        <a:t>.</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Sakermeyre</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meym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sakouwm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nih</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ki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ounis</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n~yebio</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akmenre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neke~cwou</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37288" name="Picture 14" descr="St"/>
          <p:cNvPicPr>
            <a:picLocks noChangeAspect="1" noChangeArrowheads="1"/>
          </p:cNvPicPr>
          <p:nvPr/>
        </p:nvPicPr>
        <p:blipFill>
          <a:blip r:embed="rId3" cstate="print">
            <a:lum bright="16000" contrast="26000"/>
          </a:blip>
          <a:srcRect/>
          <a:stretch>
            <a:fillRect/>
          </a:stretch>
        </p:blipFill>
        <p:spPr bwMode="auto">
          <a:xfrm>
            <a:off x="7620000" y="3810000"/>
            <a:ext cx="1292225" cy="1828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66166" name="Group 22"/>
          <p:cNvGraphicFramePr>
            <a:graphicFrameLocks noGrp="1"/>
          </p:cNvGraphicFramePr>
          <p:nvPr/>
        </p:nvGraphicFramePr>
        <p:xfrm>
          <a:off x="76200" y="152400"/>
          <a:ext cx="8991600" cy="6604191"/>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lovers of worldly things: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sought after new buildings: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but you built in the heavens: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heavenly buildings.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محبوا الأرضيات</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بحثوا عن أبنية جديدة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لكنك بنيت في السماء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أبنية سمائية</a:t>
                      </a:r>
                      <a:r>
                        <a:rPr kumimoji="0" lang="ar-EG" sz="2800" b="0" i="0" u="none" strike="noStrike" cap="none" normalizeH="0" baseline="0">
                          <a:ln>
                            <a:noFill/>
                          </a:ln>
                          <a:solidFill>
                            <a:schemeClr val="tx1"/>
                          </a:solidFill>
                          <a:effectLst/>
                          <a:latin typeface="Arial" charset="0"/>
                          <a:cs typeface="Arial" charset="0"/>
                        </a:rPr>
                        <a:t>.</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N/</a:t>
                      </a:r>
                      <a:r>
                        <a:rPr kumimoji="0" lang="en-US" sz="3400" b="0" i="0" u="none" strike="noStrike" cap="none" normalizeH="0" baseline="0" dirty="0" err="1">
                          <a:ln>
                            <a:noFill/>
                          </a:ln>
                          <a:solidFill>
                            <a:srgbClr val="FFFF00"/>
                          </a:solidFill>
                          <a:effectLst/>
                          <a:latin typeface="Coptic1" pitchFamily="2" charset="0"/>
                          <a:cs typeface="Arial" charset="0"/>
                        </a:rPr>
                        <a:t>eymei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p~kahi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aukw</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n~ca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hanjinkwt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m~beri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alla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akkwt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niv</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n~nijinkwt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niv</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oui</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38312" name="Picture 14" descr="St"/>
          <p:cNvPicPr>
            <a:picLocks noChangeAspect="1" noChangeArrowheads="1"/>
          </p:cNvPicPr>
          <p:nvPr/>
        </p:nvPicPr>
        <p:blipFill>
          <a:blip r:embed="rId3" cstate="print">
            <a:lum bright="16000" contrast="26000"/>
          </a:blip>
          <a:srcRect/>
          <a:stretch>
            <a:fillRect/>
          </a:stretch>
        </p:blipFill>
        <p:spPr bwMode="auto">
          <a:xfrm>
            <a:off x="7391400" y="3429000"/>
            <a:ext cx="1292225" cy="1828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68212" name="Group 20"/>
          <p:cNvGraphicFramePr>
            <a:graphicFrameLocks noGrp="1"/>
          </p:cNvGraphicFramePr>
          <p:nvPr/>
        </p:nvGraphicFramePr>
        <p:xfrm>
          <a:off x="76200" y="304800"/>
          <a:ext cx="8991600" cy="66834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213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How numerous are your miracles: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you healed the sick: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you prophesied great things: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you cast out demons.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كم هي عجائبك </a:t>
                      </a:r>
                      <a:br>
                        <a:rPr kumimoji="0" lang="ar-SA" sz="28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شفيت المرضي</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تنبأت بالعظائم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أخرجت الشياطين </a:t>
                      </a:r>
                      <a:r>
                        <a:rPr kumimoji="0" lang="ar-EG" sz="2800" b="0" i="0" u="none" strike="noStrike" cap="none" normalizeH="0" baseline="0">
                          <a:ln>
                            <a:noFill/>
                          </a:ln>
                          <a:solidFill>
                            <a:schemeClr val="tx1"/>
                          </a:solidFill>
                          <a:effectLst/>
                          <a:latin typeface="Arial" charset="0"/>
                          <a:cs typeface="Arial" charset="0"/>
                        </a:rPr>
                        <a:t>.</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Ou</a:t>
                      </a:r>
                      <a:r>
                        <a:rPr kumimoji="0" lang="en-US" sz="3400" b="0" i="0" u="none" strike="noStrike" cap="none" normalizeH="0" baseline="0" dirty="0">
                          <a:ln>
                            <a:noFill/>
                          </a:ln>
                          <a:solidFill>
                            <a:srgbClr val="FFFF00"/>
                          </a:solidFill>
                          <a:effectLst/>
                          <a:latin typeface="Coptic1" pitchFamily="2" charset="0"/>
                          <a:cs typeface="Arial" charset="0"/>
                        </a:rPr>
                        <a:t>/r ne </a:t>
                      </a:r>
                      <a:r>
                        <a:rPr kumimoji="0" lang="en-US" sz="3400" b="0" i="0" u="none" strike="noStrike" cap="none" normalizeH="0" baseline="0" dirty="0" err="1">
                          <a:ln>
                            <a:noFill/>
                          </a:ln>
                          <a:solidFill>
                            <a:srgbClr val="FFFF00"/>
                          </a:solidFill>
                          <a:effectLst/>
                          <a:latin typeface="Coptic1" pitchFamily="2" charset="0"/>
                          <a:cs typeface="Arial" charset="0"/>
                        </a:rPr>
                        <a:t>neks~v</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aktal</a:t>
                      </a:r>
                      <a:r>
                        <a:rPr kumimoji="0" lang="en-US" sz="3400" b="0" i="0" u="none" strike="noStrike" cap="none" normalizeH="0" baseline="0" dirty="0">
                          <a:ln>
                            <a:noFill/>
                          </a:ln>
                          <a:solidFill>
                            <a:srgbClr val="FFFF00"/>
                          </a:solidFill>
                          <a:effectLst/>
                          <a:latin typeface="Coptic1" pitchFamily="2" charset="0"/>
                          <a:cs typeface="Arial" charset="0"/>
                        </a:rPr>
                        <a:t>[o </a:t>
                      </a:r>
                      <a:r>
                        <a:rPr kumimoji="0" lang="en-US" sz="3400" b="0" i="0" u="none" strike="noStrike" cap="none" normalizeH="0" baseline="0" dirty="0" err="1">
                          <a:ln>
                            <a:noFill/>
                          </a:ln>
                          <a:solidFill>
                            <a:srgbClr val="FFFF00"/>
                          </a:solidFill>
                          <a:effectLst/>
                          <a:latin typeface="Coptic1" pitchFamily="2" charset="0"/>
                          <a:cs typeface="Arial" charset="0"/>
                        </a:rPr>
                        <a:t>n~n</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etswni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akerp~rocvetevin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n~nis~v</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nidemwn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akhitou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39336" name="Picture 14" descr="St"/>
          <p:cNvPicPr>
            <a:picLocks noChangeAspect="1" noChangeArrowheads="1"/>
          </p:cNvPicPr>
          <p:nvPr/>
        </p:nvPicPr>
        <p:blipFill>
          <a:blip r:embed="rId3" cstate="print">
            <a:lum bright="16000" contrast="26000"/>
          </a:blip>
          <a:srcRect/>
          <a:stretch>
            <a:fillRect/>
          </a:stretch>
        </p:blipFill>
        <p:spPr bwMode="auto">
          <a:xfrm>
            <a:off x="7851775" y="4114800"/>
            <a:ext cx="1292225" cy="1828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70260" name="Group 20"/>
          <p:cNvGraphicFramePr>
            <a:graphicFrameLocks noGrp="1"/>
          </p:cNvGraphicFramePr>
          <p:nvPr/>
        </p:nvGraphicFramePr>
        <p:xfrm>
          <a:off x="76200" y="152400"/>
          <a:ext cx="8991600" cy="68358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2286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You became a type for 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in your pure ways: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in love and mercy: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the witness of the truth.</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صرت لنا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قدوة بسيرتك </a:t>
                      </a:r>
                      <a:br>
                        <a:rPr kumimoji="0" lang="ar-SA" sz="28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الطاهرة بالمحبة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والرحمة والشهادة للحق </a:t>
                      </a:r>
                      <a:r>
                        <a:rPr kumimoji="0" lang="ar-EG" sz="2800" b="0" i="0" u="none" strike="noStrike" cap="none" normalizeH="0" baseline="0">
                          <a:ln>
                            <a:noFill/>
                          </a:ln>
                          <a:solidFill>
                            <a:schemeClr val="tx1"/>
                          </a:solidFill>
                          <a:effectLst/>
                          <a:latin typeface="Arial" charset="0"/>
                          <a:cs typeface="Arial" charset="0"/>
                        </a:rPr>
                        <a:t>.</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Akswpi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n~outupoc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pekjinmosi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ettoub</a:t>
                      </a:r>
                      <a:r>
                        <a:rPr kumimoji="0" lang="en-US" sz="3400" b="0" i="0" u="none" strike="noStrike" cap="none" normalizeH="0" baseline="0" dirty="0">
                          <a:ln>
                            <a:noFill/>
                          </a:ln>
                          <a:solidFill>
                            <a:srgbClr val="FFFF00"/>
                          </a:solidFill>
                          <a:effectLst/>
                          <a:latin typeface="Coptic1" pitchFamily="2" charset="0"/>
                          <a:cs typeface="Arial" charset="0"/>
                        </a:rPr>
                        <a:t>/out: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agap</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meyna</a:t>
                      </a:r>
                      <a:r>
                        <a:rPr kumimoji="0" lang="en-US" sz="3400" b="0" i="0" u="none" strike="noStrike" cap="none" normalizeH="0" baseline="0" dirty="0">
                          <a:ln>
                            <a:noFill/>
                          </a:ln>
                          <a:solidFill>
                            <a:srgbClr val="FFFF00"/>
                          </a:solidFill>
                          <a:effectLst/>
                          <a:latin typeface="Coptic1" pitchFamily="2" charset="0"/>
                          <a:cs typeface="Arial" charset="0"/>
                        </a:rPr>
                        <a:t>/t: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metmeyre</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meym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40360" name="Picture 14" descr="St"/>
          <p:cNvPicPr>
            <a:picLocks noChangeAspect="1" noChangeArrowheads="1"/>
          </p:cNvPicPr>
          <p:nvPr/>
        </p:nvPicPr>
        <p:blipFill>
          <a:blip r:embed="rId3" cstate="print">
            <a:lum bright="16000" contrast="26000"/>
          </a:blip>
          <a:srcRect/>
          <a:stretch>
            <a:fillRect/>
          </a:stretch>
        </p:blipFill>
        <p:spPr bwMode="auto">
          <a:xfrm>
            <a:off x="7086600" y="3886200"/>
            <a:ext cx="1292225" cy="182880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26242" name="Group 2"/>
          <p:cNvGraphicFramePr>
            <a:graphicFrameLocks noGrp="1"/>
          </p:cNvGraphicFramePr>
          <p:nvPr>
            <p:ph sz="half" idx="1"/>
            <p:extLst>
              <p:ext uri="{D42A27DB-BD31-4B8C-83A1-F6EECF244321}">
                <p14:modId xmlns:p14="http://schemas.microsoft.com/office/powerpoint/2010/main" val="295125636"/>
              </p:ext>
            </p:extLst>
          </p:nvPr>
        </p:nvGraphicFramePr>
        <p:xfrm>
          <a:off x="76200" y="76200"/>
          <a:ext cx="8686801" cy="5772912"/>
        </p:xfrm>
        <a:graphic>
          <a:graphicData uri="http://schemas.openxmlformats.org/drawingml/2006/table">
            <a:tbl>
              <a:tblPr/>
              <a:tblGrid>
                <a:gridCol w="3095297">
                  <a:extLst>
                    <a:ext uri="{9D8B030D-6E8A-4147-A177-3AD203B41FA5}">
                      <a16:colId xmlns:a16="http://schemas.microsoft.com/office/drawing/2014/main" val="20000"/>
                    </a:ext>
                  </a:extLst>
                </a:gridCol>
                <a:gridCol w="3494690">
                  <a:extLst>
                    <a:ext uri="{9D8B030D-6E8A-4147-A177-3AD203B41FA5}">
                      <a16:colId xmlns:a16="http://schemas.microsoft.com/office/drawing/2014/main" val="20001"/>
                    </a:ext>
                  </a:extLst>
                </a:gridCol>
                <a:gridCol w="2096814">
                  <a:extLst>
                    <a:ext uri="{9D8B030D-6E8A-4147-A177-3AD203B41FA5}">
                      <a16:colId xmlns:a16="http://schemas.microsoft.com/office/drawing/2014/main" val="20002"/>
                    </a:ext>
                  </a:extLst>
                </a:gridCol>
              </a:tblGrid>
              <a:tr h="5410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Coptic1" pitchFamily="2" charset="0"/>
                          <a:cs typeface="Arial" charset="0"/>
                        </a:rPr>
                        <a:t>Anon de </a:t>
                      </a:r>
                      <a:r>
                        <a:rPr kumimoji="0" lang="en-US" sz="2400" b="0" i="0" u="none" strike="noStrike" cap="none" normalizeH="0" baseline="0" dirty="0" err="1">
                          <a:ln>
                            <a:noFill/>
                          </a:ln>
                          <a:solidFill>
                            <a:schemeClr val="tx1"/>
                          </a:solidFill>
                          <a:effectLst/>
                          <a:latin typeface="Coptic1" pitchFamily="2" charset="0"/>
                          <a:cs typeface="Arial" charset="0"/>
                        </a:rPr>
                        <a:t>hwn</a:t>
                      </a:r>
                      <a:r>
                        <a:rPr kumimoji="0" lang="en-US" sz="2400" b="0" i="0" u="none" strike="noStrike" cap="none" normalizeH="0" baseline="0" dirty="0">
                          <a:ln>
                            <a:noFill/>
                          </a:ln>
                          <a:solidFill>
                            <a:schemeClr val="tx1"/>
                          </a:solidFill>
                          <a:effectLst/>
                          <a:latin typeface="Coptic1" pitchFamily="2" charset="0"/>
                          <a:cs typeface="Arial" charset="0"/>
                        </a:rPr>
                        <a:t> P[</a:t>
                      </a:r>
                      <a:r>
                        <a:rPr kumimoji="0" lang="en-US" sz="2400" b="0" i="0" u="none" strike="noStrike" cap="none" normalizeH="0" baseline="0" dirty="0" err="1">
                          <a:ln>
                            <a:noFill/>
                          </a:ln>
                          <a:solidFill>
                            <a:schemeClr val="tx1"/>
                          </a:solidFill>
                          <a:effectLst/>
                          <a:latin typeface="Coptic1" pitchFamily="2" charset="0"/>
                          <a:cs typeface="Arial" charset="0"/>
                        </a:rPr>
                        <a:t>oic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tenmetremn~jwili</a:t>
                      </a:r>
                      <a:r>
                        <a:rPr kumimoji="0" lang="en-US" sz="2400" b="0" i="0" u="none" strike="noStrike" cap="none" normalizeH="0" baseline="0" dirty="0">
                          <a:ln>
                            <a:noFill/>
                          </a:ln>
                          <a:solidFill>
                            <a:schemeClr val="tx1"/>
                          </a:solidFill>
                          <a:effectLst/>
                          <a:latin typeface="Coptic1" pitchFamily="2" charset="0"/>
                          <a:cs typeface="Arial" charset="0"/>
                        </a:rPr>
                        <a:t>. et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paibioc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vai</a:t>
                      </a:r>
                      <a:r>
                        <a:rPr kumimoji="0" lang="en-US" sz="2400" b="0" i="0" u="none" strike="noStrike" cap="none" normalizeH="0" baseline="0" dirty="0">
                          <a:ln>
                            <a:noFill/>
                          </a:ln>
                          <a:solidFill>
                            <a:schemeClr val="tx1"/>
                          </a:solidFill>
                          <a:effectLst/>
                          <a:latin typeface="Coptic1" pitchFamily="2" charset="0"/>
                          <a:cs typeface="Arial" charset="0"/>
                        </a:rPr>
                        <a:t>: </a:t>
                      </a:r>
                      <a:br>
                        <a:rPr kumimoji="0" lang="en-US" sz="2400" b="0" i="0" u="none" strike="noStrike" cap="none" normalizeH="0" baseline="0" dirty="0">
                          <a:ln>
                            <a:noFill/>
                          </a:ln>
                          <a:solidFill>
                            <a:schemeClr val="tx1"/>
                          </a:solidFill>
                          <a:effectLst/>
                          <a:latin typeface="Coptic1" pitchFamily="2" charset="0"/>
                          <a:cs typeface="Arial" charset="0"/>
                        </a:rPr>
                      </a:br>
                      <a:r>
                        <a:rPr kumimoji="0" lang="en-US" sz="2400" b="0" i="0" u="none" strike="noStrike" cap="none" normalizeH="0" baseline="0" dirty="0" err="1">
                          <a:ln>
                            <a:noFill/>
                          </a:ln>
                          <a:solidFill>
                            <a:schemeClr val="tx1"/>
                          </a:solidFill>
                          <a:effectLst/>
                          <a:latin typeface="Coptic1" pitchFamily="2" charset="0"/>
                          <a:cs typeface="Arial" charset="0"/>
                        </a:rPr>
                        <a:t>a~reh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e~roc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n~ateblab</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n~at,imwn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n~ats~yorter</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sa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e~bol</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a:t>
                      </a:r>
                      <a:r>
                        <a:rPr kumimoji="0" lang="en-US" sz="3600" b="0" i="0" u="none" strike="noStrike" cap="none" normalizeH="0" baseline="0" dirty="0">
                          <a:ln>
                            <a:noFill/>
                          </a:ln>
                          <a:solidFill>
                            <a:schemeClr val="tx1"/>
                          </a:solidFill>
                          <a:effectLst/>
                          <a:latin typeface="Arial" charset="0"/>
                          <a:cs typeface="Arial" charset="0"/>
                        </a:rPr>
                        <a:t>.</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Quant à nous Seigneur, notre séjour dans cette vie garde sans nuisance, sans tempête et sans inquiétude jusqu’à la fin</a:t>
                      </a:r>
                      <a:r>
                        <a:rPr kumimoji="0" lang="fr-CA" sz="3600" b="0" i="0" u="none" strike="noStrike" cap="none" normalizeH="0" baseline="0" dirty="0">
                          <a:ln>
                            <a:noFill/>
                          </a:ln>
                          <a:solidFill>
                            <a:schemeClr val="tx1"/>
                          </a:solidFill>
                          <a:effectLst/>
                          <a:latin typeface="Arial" charset="0"/>
                          <a:cs typeface="Arial" charset="0"/>
                        </a:rPr>
                        <a:t>.</a:t>
                      </a:r>
                      <a:r>
                        <a:rPr kumimoji="0" lang="en-US" sz="36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4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l’Assemblée</a:t>
                      </a: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Pitié</a:t>
                      </a:r>
                      <a:r>
                        <a:rPr kumimoji="0" lang="en-US" sz="2800" b="0" i="0" u="none" strike="noStrike" cap="none" normalizeH="0" baseline="0" dirty="0">
                          <a:ln>
                            <a:noFill/>
                          </a:ln>
                          <a:solidFill>
                            <a:schemeClr val="tx1"/>
                          </a:solidFill>
                          <a:effectLst/>
                          <a:latin typeface="Arial" charset="0"/>
                          <a:cs typeface="Arial" charset="0"/>
                        </a:rPr>
                        <a:t> Seigneur.</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ونحن أيضاً </a:t>
                      </a:r>
                      <a:br>
                        <a:rPr kumimoji="0" lang="ar-SA" sz="2800" b="0" i="0" u="none" strike="noStrike" cap="none" normalizeH="0" baseline="0" dirty="0">
                          <a:ln>
                            <a:noFill/>
                          </a:ln>
                          <a:solidFill>
                            <a:schemeClr val="tx1"/>
                          </a:solidFill>
                          <a:effectLst/>
                          <a:latin typeface="Arial" charset="0"/>
                          <a:cs typeface="Arial" charset="0"/>
                        </a:rPr>
                      </a:br>
                      <a:r>
                        <a:rPr kumimoji="0" lang="ar-SA" sz="2800" b="0" i="0" u="none" strike="noStrike" cap="none" normalizeH="0" baseline="0" dirty="0">
                          <a:ln>
                            <a:noFill/>
                          </a:ln>
                          <a:solidFill>
                            <a:schemeClr val="tx1"/>
                          </a:solidFill>
                          <a:effectLst/>
                          <a:latin typeface="Arial" charset="0"/>
                          <a:cs typeface="Arial" charset="0"/>
                        </a:rPr>
                        <a:t>يا رب غربتنا </a:t>
                      </a:r>
                      <a:r>
                        <a:rPr kumimoji="0" lang="ar-SA" sz="2800" b="0" i="0" u="none" strike="noStrike" cap="none" normalizeH="0" baseline="0" dirty="0" err="1">
                          <a:ln>
                            <a:noFill/>
                          </a:ln>
                          <a:solidFill>
                            <a:schemeClr val="tx1"/>
                          </a:solidFill>
                          <a:effectLst/>
                          <a:latin typeface="Arial" charset="0"/>
                          <a:cs typeface="Arial" charset="0"/>
                        </a:rPr>
                        <a:t>فى</a:t>
                      </a:r>
                      <a:r>
                        <a:rPr kumimoji="0" lang="ar-SA" sz="2800" b="0" i="0" u="none" strike="noStrike" cap="none" normalizeH="0" baseline="0" dirty="0">
                          <a:ln>
                            <a:noFill/>
                          </a:ln>
                          <a:solidFill>
                            <a:schemeClr val="tx1"/>
                          </a:solidFill>
                          <a:effectLst/>
                          <a:latin typeface="Arial" charset="0"/>
                          <a:cs typeface="Arial" charset="0"/>
                        </a:rPr>
                        <a:t> هذا العمر احفظها بغير مضرةٍ </a:t>
                      </a:r>
                      <a:br>
                        <a:rPr kumimoji="0" lang="ar-SA" sz="2800" b="0" i="0" u="none" strike="noStrike" cap="none" normalizeH="0" baseline="0" dirty="0">
                          <a:ln>
                            <a:noFill/>
                          </a:ln>
                          <a:solidFill>
                            <a:schemeClr val="tx1"/>
                          </a:solidFill>
                          <a:effectLst/>
                          <a:latin typeface="Arial" charset="0"/>
                          <a:cs typeface="Arial" charset="0"/>
                        </a:rPr>
                      </a:br>
                      <a:r>
                        <a:rPr kumimoji="0" lang="ar-SA" sz="2800" b="0" i="0" u="none" strike="noStrike" cap="none" normalizeH="0" baseline="0" dirty="0">
                          <a:ln>
                            <a:noFill/>
                          </a:ln>
                          <a:solidFill>
                            <a:schemeClr val="tx1"/>
                          </a:solidFill>
                          <a:effectLst/>
                          <a:latin typeface="Arial" charset="0"/>
                          <a:cs typeface="Arial" charset="0"/>
                        </a:rPr>
                        <a:t>ولا عاصفٍ </a:t>
                      </a:r>
                      <a:br>
                        <a:rPr kumimoji="0" lang="ar-SA" sz="2800" b="0" i="0" u="none" strike="noStrike" cap="none" normalizeH="0" baseline="0" dirty="0">
                          <a:ln>
                            <a:noFill/>
                          </a:ln>
                          <a:solidFill>
                            <a:schemeClr val="tx1"/>
                          </a:solidFill>
                          <a:effectLst/>
                          <a:latin typeface="Arial" charset="0"/>
                          <a:cs typeface="Arial" charset="0"/>
                        </a:rPr>
                      </a:br>
                      <a:r>
                        <a:rPr kumimoji="0" lang="ar-SA" sz="2800" b="0" i="0" u="none" strike="noStrike" cap="none" normalizeH="0" baseline="0" dirty="0">
                          <a:ln>
                            <a:noFill/>
                          </a:ln>
                          <a:solidFill>
                            <a:schemeClr val="tx1"/>
                          </a:solidFill>
                          <a:effectLst/>
                          <a:latin typeface="Arial" charset="0"/>
                          <a:cs typeface="Arial" charset="0"/>
                        </a:rPr>
                        <a:t>ولا قلق </a:t>
                      </a:r>
                      <a:br>
                        <a:rPr kumimoji="0" lang="ar-SA" sz="2800" b="0" i="0" u="none" strike="noStrike" cap="none" normalizeH="0" baseline="0" dirty="0">
                          <a:ln>
                            <a:noFill/>
                          </a:ln>
                          <a:solidFill>
                            <a:schemeClr val="tx1"/>
                          </a:solidFill>
                          <a:effectLst/>
                          <a:latin typeface="Arial" charset="0"/>
                          <a:cs typeface="Arial" charset="0"/>
                        </a:rPr>
                      </a:br>
                      <a:r>
                        <a:rPr kumimoji="0" lang="ar-SA" sz="2800" b="0" i="0" u="none" strike="noStrike" cap="none" normalizeH="0" baseline="0" dirty="0">
                          <a:ln>
                            <a:noFill/>
                          </a:ln>
                          <a:solidFill>
                            <a:schemeClr val="tx1"/>
                          </a:solidFill>
                          <a:effectLst/>
                          <a:latin typeface="Arial" charset="0"/>
                          <a:cs typeface="Arial" charset="0"/>
                        </a:rPr>
                        <a:t>إلى </a:t>
                      </a:r>
                      <a:r>
                        <a:rPr kumimoji="0" lang="ar-SA" sz="2800" b="0" i="0" u="none" strike="noStrike" cap="none" normalizeH="0" baseline="0" dirty="0" err="1">
                          <a:ln>
                            <a:noFill/>
                          </a:ln>
                          <a:solidFill>
                            <a:schemeClr val="tx1"/>
                          </a:solidFill>
                          <a:effectLst/>
                          <a:latin typeface="Arial" charset="0"/>
                          <a:cs typeface="Arial" charset="0"/>
                        </a:rPr>
                        <a:t>الإنقضاء</a:t>
                      </a:r>
                      <a:r>
                        <a:rPr kumimoji="0" lang="ar-SA" sz="2800" b="0" i="0" u="none" strike="noStrike" cap="none" normalizeH="0" baseline="0" dirty="0">
                          <a:ln>
                            <a:noFill/>
                          </a:ln>
                          <a:solidFill>
                            <a:schemeClr val="tx1"/>
                          </a:solidFill>
                          <a:effectLst/>
                          <a:latin typeface="Arial" charset="0"/>
                          <a:cs typeface="Arial" charset="0"/>
                        </a:rPr>
                        <a:t>.</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48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الشعب:</a:t>
                      </a:r>
                      <a:endParaRPr kumimoji="0" lang="ar-EG"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يا ربُ ارحم.</a:t>
                      </a:r>
                      <a:r>
                        <a:rPr kumimoji="0" lang="en-US" sz="3600" b="0" i="0" u="none" strike="noStrike" cap="none" normalizeH="0" baseline="0" dirty="0">
                          <a:ln>
                            <a:noFill/>
                          </a:ln>
                          <a:solidFill>
                            <a:schemeClr val="tx1"/>
                          </a:solidFill>
                          <a:effectLst/>
                          <a:latin typeface="Arial" charset="0"/>
                          <a:cs typeface="Arial" charset="0"/>
                        </a:rPr>
                        <a:t> </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0536" name="AutoShape 17">
            <a:hlinkClick r:id="rId3" action="ppaction://hlinksldjump" highlightClick="1"/>
          </p:cNvPr>
          <p:cNvSpPr>
            <a:spLocks noChangeArrowheads="1"/>
          </p:cNvSpPr>
          <p:nvPr/>
        </p:nvSpPr>
        <p:spPr bwMode="auto">
          <a:xfrm>
            <a:off x="6172200" y="5943600"/>
            <a:ext cx="2971800" cy="914400"/>
          </a:xfrm>
          <a:prstGeom prst="actionButtonBlank">
            <a:avLst/>
          </a:prstGeom>
          <a:solidFill>
            <a:srgbClr val="800000"/>
          </a:solidFill>
          <a:ln w="9525">
            <a:noFill/>
            <a:miter lim="800000"/>
            <a:headEnd/>
            <a:tailEnd/>
          </a:ln>
        </p:spPr>
        <p:txBody>
          <a:bodyPr wrap="none" tIns="118800" bIns="118800" anchor="ctr"/>
          <a:lstStyle/>
          <a:p>
            <a:pPr algn="ctr" rtl="1">
              <a:lnSpc>
                <a:spcPct val="90000"/>
              </a:lnSpc>
              <a:spcBef>
                <a:spcPct val="0"/>
              </a:spcBef>
            </a:pPr>
            <a:r>
              <a:rPr lang="ar-EG" sz="2400" b="1" dirty="0"/>
              <a:t>فلنسبح مع الملائكة...</a:t>
            </a:r>
            <a:endParaRPr lang="en-CA" sz="2400" b="1" dirty="0"/>
          </a:p>
          <a:p>
            <a:pPr algn="ctr">
              <a:lnSpc>
                <a:spcPct val="90000"/>
              </a:lnSpc>
              <a:spcBef>
                <a:spcPct val="0"/>
              </a:spcBef>
            </a:pPr>
            <a:r>
              <a:rPr lang="en-CA" sz="1600" b="1" dirty="0" err="1"/>
              <a:t>Chantons</a:t>
            </a:r>
            <a:r>
              <a:rPr lang="en-CA" sz="1600" b="1" dirty="0"/>
              <a:t> avec les </a:t>
            </a:r>
            <a:r>
              <a:rPr lang="en-CA" sz="1600" b="1" dirty="0" err="1"/>
              <a:t>anges</a:t>
            </a:r>
            <a:endParaRPr lang="en-CA" sz="1600" b="1" dirty="0"/>
          </a:p>
          <a:p>
            <a:pPr algn="ctr">
              <a:lnSpc>
                <a:spcPct val="90000"/>
              </a:lnSpc>
              <a:spcBef>
                <a:spcPct val="0"/>
              </a:spcBef>
            </a:pPr>
            <a:endParaRPr lang="en-CA" sz="700" b="1" dirty="0"/>
          </a:p>
        </p:txBody>
      </p:sp>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72310" name="Group 22"/>
          <p:cNvGraphicFramePr>
            <a:graphicFrameLocks noGrp="1"/>
          </p:cNvGraphicFramePr>
          <p:nvPr/>
        </p:nvGraphicFramePr>
        <p:xfrm>
          <a:off x="76200" y="152400"/>
          <a:ext cx="8991600" cy="6607239"/>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our holy father Abba Abraham: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 bishop of </a:t>
                      </a:r>
                      <a:r>
                        <a:rPr kumimoji="0" lang="en-US" sz="2800" b="0" i="0" u="none" strike="noStrike" cap="none" normalizeH="0" baseline="0" dirty="0" err="1">
                          <a:ln>
                            <a:noFill/>
                          </a:ln>
                          <a:solidFill>
                            <a:schemeClr val="tx1"/>
                          </a:solidFill>
                          <a:effectLst/>
                          <a:latin typeface="Arial" charset="0"/>
                          <a:cs typeface="Arial" charset="0"/>
                        </a:rPr>
                        <a:t>Fayoum</a:t>
                      </a:r>
                      <a:r>
                        <a:rPr kumimoji="0" lang="en-US" sz="28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أطلب من الرب عنا</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يا أبانا القديس الأنبا إبرام </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أسقف الفيوم </a:t>
                      </a:r>
                      <a:br>
                        <a:rPr kumimoji="0" lang="ar-SA" sz="28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ليغفر لنا خطايانا </a:t>
                      </a:r>
                      <a:r>
                        <a:rPr kumimoji="0" lang="ar-EG" sz="2800" b="0" i="0" u="none" strike="noStrike" cap="none" normalizeH="0" baseline="0">
                          <a:ln>
                            <a:noFill/>
                          </a:ln>
                          <a:solidFill>
                            <a:schemeClr val="tx1"/>
                          </a:solidFill>
                          <a:effectLst/>
                          <a:latin typeface="Arial" charset="0"/>
                          <a:cs typeface="Arial" charset="0"/>
                        </a:rPr>
                        <a:t>.</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s-ES" sz="3400" b="0" i="0" u="none" strike="noStrike" cap="none" normalizeH="0" baseline="0" dirty="0" err="1">
                          <a:ln>
                            <a:noFill/>
                          </a:ln>
                          <a:solidFill>
                            <a:srgbClr val="FFFF00"/>
                          </a:solidFill>
                          <a:effectLst/>
                          <a:latin typeface="Coptic1" pitchFamily="2" charset="0"/>
                          <a:cs typeface="Arial" charset="0"/>
                        </a:rPr>
                        <a:t>peniwt</a:t>
                      </a:r>
                      <a:r>
                        <a:rPr kumimoji="0" lang="es-ES" sz="3400" b="0" i="0" u="none" strike="noStrike" cap="none" normalizeH="0" baseline="0" dirty="0">
                          <a:ln>
                            <a:noFill/>
                          </a:ln>
                          <a:solidFill>
                            <a:srgbClr val="FFFF00"/>
                          </a:solidFill>
                          <a:effectLst/>
                          <a:latin typeface="Coptic1" pitchFamily="2" charset="0"/>
                          <a:cs typeface="Arial" charset="0"/>
                        </a:rPr>
                        <a:t> </a:t>
                      </a:r>
                      <a:r>
                        <a:rPr kumimoji="0" lang="es-ES" sz="3400" b="0" i="0" u="none" strike="noStrike" cap="none" normalizeH="0" baseline="0" dirty="0" err="1">
                          <a:ln>
                            <a:noFill/>
                          </a:ln>
                          <a:solidFill>
                            <a:srgbClr val="FFFF00"/>
                          </a:solidFill>
                          <a:effectLst/>
                          <a:latin typeface="Coptic1" pitchFamily="2" charset="0"/>
                          <a:cs typeface="Arial" charset="0"/>
                        </a:rPr>
                        <a:t>eyouab</a:t>
                      </a:r>
                      <a:r>
                        <a:rPr kumimoji="0" lang="es-ES" sz="3400" b="0" i="0" u="none" strike="noStrike" cap="none" normalizeH="0" baseline="0" dirty="0">
                          <a:ln>
                            <a:noFill/>
                          </a:ln>
                          <a:solidFill>
                            <a:srgbClr val="FFFF00"/>
                          </a:solidFill>
                          <a:effectLst/>
                          <a:latin typeface="Coptic1" pitchFamily="2" charset="0"/>
                          <a:cs typeface="Arial" charset="0"/>
                        </a:rPr>
                        <a:t> </a:t>
                      </a:r>
                      <a:r>
                        <a:rPr kumimoji="0" lang="es-ES" sz="3400" b="0" i="0" u="none" strike="noStrike" cap="none" normalizeH="0" baseline="0" dirty="0" err="1">
                          <a:ln>
                            <a:noFill/>
                          </a:ln>
                          <a:solidFill>
                            <a:srgbClr val="FFFF00"/>
                          </a:solidFill>
                          <a:effectLst/>
                          <a:latin typeface="Coptic1" pitchFamily="2" charset="0"/>
                          <a:cs typeface="Arial" charset="0"/>
                        </a:rPr>
                        <a:t>abba</a:t>
                      </a:r>
                      <a:r>
                        <a:rPr kumimoji="0" lang="es-ES" sz="3400" b="0" i="0" u="none" strike="noStrike" cap="none" normalizeH="0" baseline="0" dirty="0">
                          <a:ln>
                            <a:noFill/>
                          </a:ln>
                          <a:solidFill>
                            <a:srgbClr val="FFFF00"/>
                          </a:solidFill>
                          <a:effectLst/>
                          <a:latin typeface="Coptic1" pitchFamily="2" charset="0"/>
                          <a:cs typeface="Arial" charset="0"/>
                        </a:rPr>
                        <a:t> </a:t>
                      </a:r>
                      <a:r>
                        <a:rPr kumimoji="0" lang="es-ES" sz="3400" b="0" i="0" u="none" strike="noStrike" cap="none" normalizeH="0" baseline="0" dirty="0" err="1">
                          <a:ln>
                            <a:noFill/>
                          </a:ln>
                          <a:solidFill>
                            <a:srgbClr val="FFFF00"/>
                          </a:solidFill>
                          <a:effectLst/>
                          <a:latin typeface="Coptic1" pitchFamily="2" charset="0"/>
                          <a:cs typeface="Arial" charset="0"/>
                        </a:rPr>
                        <a:t>Abraam</a:t>
                      </a:r>
                      <a:r>
                        <a:rPr kumimoji="0" lang="es-E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s-ES" sz="3400" b="0" i="0" u="none" strike="noStrike" cap="none" normalizeH="0" baseline="0" dirty="0" err="1">
                          <a:ln>
                            <a:noFill/>
                          </a:ln>
                          <a:solidFill>
                            <a:srgbClr val="FFFF00"/>
                          </a:solidFill>
                          <a:effectLst/>
                          <a:latin typeface="Coptic1" pitchFamily="2" charset="0"/>
                          <a:cs typeface="Arial" charset="0"/>
                        </a:rPr>
                        <a:t>piep~ickopoc</a:t>
                      </a:r>
                      <a:r>
                        <a:rPr kumimoji="0" lang="es-ES" sz="3400" b="0" i="0" u="none" strike="noStrike" cap="none" normalizeH="0" baseline="0" dirty="0">
                          <a:ln>
                            <a:noFill/>
                          </a:ln>
                          <a:solidFill>
                            <a:srgbClr val="FFFF00"/>
                          </a:solidFill>
                          <a:effectLst/>
                          <a:latin typeface="Coptic1" pitchFamily="2" charset="0"/>
                          <a:cs typeface="Arial" charset="0"/>
                        </a:rPr>
                        <a:t> </a:t>
                      </a:r>
                      <a:r>
                        <a:rPr kumimoji="0" lang="es-ES" sz="3400" b="0" i="0" u="none" strike="noStrike" cap="none" normalizeH="0" baseline="0" dirty="0" err="1">
                          <a:ln>
                            <a:noFill/>
                          </a:ln>
                          <a:solidFill>
                            <a:srgbClr val="FFFF00"/>
                          </a:solidFill>
                          <a:effectLst/>
                          <a:latin typeface="Coptic1" pitchFamily="2" charset="0"/>
                          <a:cs typeface="Arial" charset="0"/>
                        </a:rPr>
                        <a:t>n~te</a:t>
                      </a:r>
                      <a:r>
                        <a:rPr kumimoji="0" lang="es-ES" sz="3400" b="0" i="0" u="none" strike="noStrike" cap="none" normalizeH="0" baseline="0" dirty="0">
                          <a:ln>
                            <a:noFill/>
                          </a:ln>
                          <a:solidFill>
                            <a:srgbClr val="FFFF00"/>
                          </a:solidFill>
                          <a:effectLst/>
                          <a:latin typeface="Coptic1" pitchFamily="2" charset="0"/>
                          <a:cs typeface="Arial" charset="0"/>
                        </a:rPr>
                        <a:t> </a:t>
                      </a:r>
                      <a:r>
                        <a:rPr kumimoji="0" lang="es-ES" sz="3400" b="0" i="0" u="none" strike="noStrike" cap="none" normalizeH="0" baseline="0" dirty="0" err="1">
                          <a:ln>
                            <a:noFill/>
                          </a:ln>
                          <a:solidFill>
                            <a:srgbClr val="FFFF00"/>
                          </a:solidFill>
                          <a:effectLst/>
                          <a:latin typeface="Coptic1" pitchFamily="2" charset="0"/>
                          <a:cs typeface="Arial" charset="0"/>
                        </a:rPr>
                        <a:t>v~iom</a:t>
                      </a:r>
                      <a:r>
                        <a:rPr kumimoji="0" lang="es-E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s-ES" sz="3400" b="0" i="0" u="none" strike="noStrike" cap="none" normalizeH="0" baseline="0" dirty="0" err="1">
                          <a:ln>
                            <a:noFill/>
                          </a:ln>
                          <a:solidFill>
                            <a:srgbClr val="FFFF00"/>
                          </a:solidFill>
                          <a:effectLst/>
                          <a:latin typeface="Coptic1" pitchFamily="2" charset="0"/>
                          <a:cs typeface="Arial" charset="0"/>
                        </a:rPr>
                        <a:t>n~tef,a</a:t>
                      </a:r>
                      <a:r>
                        <a:rPr kumimoji="0" lang="es-ES" sz="3400" b="0" i="0" u="none" strike="noStrike" cap="none" normalizeH="0" baseline="0" dirty="0">
                          <a:ln>
                            <a:noFill/>
                          </a:ln>
                          <a:solidFill>
                            <a:srgbClr val="FFFF00"/>
                          </a:solidFill>
                          <a:effectLst/>
                          <a:latin typeface="Coptic1" pitchFamily="2" charset="0"/>
                          <a:cs typeface="Arial" charset="0"/>
                        </a:rPr>
                        <a:t> </a:t>
                      </a:r>
                      <a:r>
                        <a:rPr kumimoji="0" lang="es-ES" sz="3400" b="0" i="0" u="none" strike="noStrike" cap="none" normalizeH="0" baseline="0" dirty="0" err="1">
                          <a:ln>
                            <a:noFill/>
                          </a:ln>
                          <a:solidFill>
                            <a:srgbClr val="FFFF00"/>
                          </a:solidFill>
                          <a:effectLst/>
                          <a:latin typeface="Coptic1" pitchFamily="2" charset="0"/>
                          <a:cs typeface="Arial" charset="0"/>
                        </a:rPr>
                        <a:t>nennobi</a:t>
                      </a:r>
                      <a:r>
                        <a:rPr kumimoji="0" lang="es-ES" sz="3400" b="0" i="0" u="none" strike="noStrike" cap="none" normalizeH="0" baseline="0" dirty="0">
                          <a:ln>
                            <a:noFill/>
                          </a:ln>
                          <a:solidFill>
                            <a:srgbClr val="FFFF00"/>
                          </a:solidFill>
                          <a:effectLst/>
                          <a:latin typeface="Coptic1" pitchFamily="2" charset="0"/>
                          <a:cs typeface="Arial" charset="0"/>
                        </a:rPr>
                        <a:t> </a:t>
                      </a:r>
                      <a:r>
                        <a:rPr kumimoji="0" lang="es-ES" sz="3400" b="0" i="0" u="none" strike="noStrike" cap="none" normalizeH="0" baseline="0" dirty="0" err="1">
                          <a:ln>
                            <a:noFill/>
                          </a:ln>
                          <a:solidFill>
                            <a:srgbClr val="FFFF00"/>
                          </a:solidFill>
                          <a:effectLst/>
                          <a:latin typeface="Coptic1" pitchFamily="2" charset="0"/>
                          <a:cs typeface="Arial" charset="0"/>
                        </a:rPr>
                        <a:t>nan</a:t>
                      </a:r>
                      <a:r>
                        <a:rPr kumimoji="0" lang="es-ES" sz="3400" b="0" i="0" u="none" strike="noStrike" cap="none" normalizeH="0" baseline="0" dirty="0">
                          <a:ln>
                            <a:noFill/>
                          </a:ln>
                          <a:solidFill>
                            <a:srgbClr val="FFFF00"/>
                          </a:solidFill>
                          <a:effectLst/>
                          <a:latin typeface="Coptic1" pitchFamily="2" charset="0"/>
                          <a:cs typeface="Arial" charset="0"/>
                        </a:rPr>
                        <a:t> </a:t>
                      </a:r>
                      <a:r>
                        <a:rPr kumimoji="0" lang="es-ES" sz="3400" b="0" i="0" u="none" strike="noStrike" cap="none" normalizeH="0" baseline="0" dirty="0" err="1">
                          <a:ln>
                            <a:noFill/>
                          </a:ln>
                          <a:solidFill>
                            <a:srgbClr val="FFFF00"/>
                          </a:solidFill>
                          <a:effectLst/>
                          <a:latin typeface="Coptic1" pitchFamily="2" charset="0"/>
                          <a:cs typeface="Arial" charset="0"/>
                        </a:rPr>
                        <a:t>e~bol</a:t>
                      </a:r>
                      <a:r>
                        <a:rPr kumimoji="0" lang="es-ES" sz="3400" b="0" i="0" u="none" strike="noStrike" cap="none" normalizeH="0" baseline="0" dirty="0">
                          <a:ln>
                            <a:noFill/>
                          </a:ln>
                          <a:solidFill>
                            <a:srgbClr val="FFFF00"/>
                          </a:solidFill>
                          <a:effectLst/>
                          <a:latin typeface="Coptic1" pitchFamily="2" charset="0"/>
                          <a:cs typeface="Arial" charset="0"/>
                        </a:rPr>
                        <a:t>.</a:t>
                      </a:r>
                      <a:endParaRPr kumimoji="0" lang="en-US" sz="3400" b="0" i="0" u="none" strike="noStrike" cap="none" normalizeH="0" baseline="0" dirty="0">
                        <a:ln>
                          <a:noFill/>
                        </a:ln>
                        <a:solidFill>
                          <a:srgbClr val="FFFF00"/>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pic>
        <p:nvPicPr>
          <p:cNvPr id="741384" name="Picture 14" descr="St"/>
          <p:cNvPicPr>
            <a:picLocks noChangeAspect="1" noChangeArrowheads="1"/>
          </p:cNvPicPr>
          <p:nvPr/>
        </p:nvPicPr>
        <p:blipFill>
          <a:blip r:embed="rId3" cstate="print">
            <a:lum bright="16000" contrast="26000"/>
          </a:blip>
          <a:srcRect/>
          <a:stretch>
            <a:fillRect/>
          </a:stretch>
        </p:blipFill>
        <p:spPr bwMode="auto">
          <a:xfrm>
            <a:off x="7851775" y="4191000"/>
            <a:ext cx="1292225" cy="1828800"/>
          </a:xfrm>
          <a:prstGeom prst="rect">
            <a:avLst/>
          </a:prstGeom>
          <a:noFill/>
          <a:ln w="9525">
            <a:noFill/>
            <a:miter lim="800000"/>
            <a:headEnd/>
            <a:tailEnd/>
          </a:ln>
        </p:spPr>
      </p:pic>
      <p:sp>
        <p:nvSpPr>
          <p:cNvPr id="5" name="AutoShape 24">
            <a:hlinkClick r:id="rId4"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6" name="AutoShape 24">
            <a:hlinkClick r:id="rId5"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7" name="Action Button: Custom 6">
            <a:hlinkClick r:id="rId6"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813801" name="Group 41"/>
          <p:cNvGraphicFramePr>
            <a:graphicFrameLocks noGrp="1"/>
          </p:cNvGraphicFramePr>
          <p:nvPr/>
        </p:nvGraphicFramePr>
        <p:xfrm>
          <a:off x="76200" y="1066800"/>
          <a:ext cx="8991600" cy="5382324"/>
        </p:xfrm>
        <a:graphic>
          <a:graphicData uri="http://schemas.openxmlformats.org/drawingml/2006/table">
            <a:tbl>
              <a:tblPr/>
              <a:tblGrid>
                <a:gridCol w="57150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152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You received the grace of Moses: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priesthood of Melchizedek: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cs typeface="Arial" charset="0"/>
                        </a:rPr>
                        <a:t>You received the honor of our father, Peter: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the head of the apostles.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نلت نعمة موسى </a:t>
                      </a:r>
                    </a:p>
                    <a:p>
                      <a:pPr marL="0" marR="0" lvl="0" indent="0" algn="r" defTabSz="914400" rtl="1" eaLnBrk="1" fontAlgn="base" latinLnBrk="0" hangingPunct="1">
                        <a:lnSpc>
                          <a:spcPct val="95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وكهنوت هرون </a:t>
                      </a:r>
                    </a:p>
                    <a:p>
                      <a:pPr marL="0" marR="0" lvl="0" indent="0" algn="r" defTabSz="914400" rtl="1" eaLnBrk="1" fontAlgn="base" latinLnBrk="0" hangingPunct="1">
                        <a:lnSpc>
                          <a:spcPct val="95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وأخـذت كرانة أبينا بطرس</a:t>
                      </a:r>
                    </a:p>
                    <a:p>
                      <a:pPr marL="0" marR="0" lvl="0" indent="0" algn="r" defTabSz="914400" rtl="1" eaLnBrk="1" fontAlgn="base" latinLnBrk="0" hangingPunct="1">
                        <a:lnSpc>
                          <a:spcPct val="95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بكر الرسل</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t~,aric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m~Mwu~c</a:t>
                      </a:r>
                      <a:r>
                        <a:rPr kumimoji="0" lang="en-US" sz="3400" b="0" i="0" u="none" strike="noStrike" cap="none" normalizeH="0" baseline="0" dirty="0">
                          <a:ln>
                            <a:noFill/>
                          </a:ln>
                          <a:solidFill>
                            <a:srgbClr val="FFFF00"/>
                          </a:solidFill>
                          <a:effectLst/>
                          <a:latin typeface="Coptic1" pitchFamily="2" charset="0"/>
                          <a:cs typeface="Arial" charset="0"/>
                        </a:rPr>
                        <a:t>/c: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metou</a:t>
                      </a:r>
                      <a:r>
                        <a:rPr kumimoji="0" lang="en-US" sz="3400" b="0" i="0" u="none" strike="noStrike" cap="none" normalizeH="0" baseline="0" dirty="0">
                          <a:ln>
                            <a:noFill/>
                          </a:ln>
                          <a:solidFill>
                            <a:srgbClr val="FFFF00"/>
                          </a:solidFill>
                          <a:effectLst/>
                          <a:latin typeface="Coptic1" pitchFamily="2" charset="0"/>
                          <a:cs typeface="Arial" charset="0"/>
                        </a:rPr>
                        <a:t>/b </a:t>
                      </a: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Mel,icedek</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ak</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m~p~taio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Petroc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pianjwj</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n~nia~poctoloc</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16998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813785" name="Group 25"/>
          <p:cNvGraphicFramePr>
            <a:graphicFrameLocks noGrp="1"/>
          </p:cNvGraphicFramePr>
          <p:nvPr/>
        </p:nvGraphicFramePr>
        <p:xfrm>
          <a:off x="0" y="76200"/>
          <a:ext cx="9067800" cy="896112"/>
        </p:xfrm>
        <a:graphic>
          <a:graphicData uri="http://schemas.openxmlformats.org/drawingml/2006/table">
            <a:tbl>
              <a:tblPr/>
              <a:tblGrid>
                <a:gridCol w="4724400">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cs typeface="Arial" charset="0"/>
                        </a:rPr>
                        <a:t>DOXOLOGY FOR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cs typeface="Arial" charset="0"/>
                        </a:rPr>
                        <a:t>THE PATRIARCH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dirty="0">
                          <a:ln>
                            <a:noFill/>
                          </a:ln>
                          <a:solidFill>
                            <a:schemeClr val="tx1"/>
                          </a:solidFill>
                          <a:effectLst/>
                          <a:latin typeface="Arial" charset="0"/>
                          <a:cs typeface="Arial" charset="0"/>
                        </a:rPr>
                        <a:t>ذكصولوجية</a:t>
                      </a:r>
                      <a:r>
                        <a:rPr kumimoji="0" lang="en-CA" sz="2400" b="1" i="0" u="none" strike="noStrike" cap="none" normalizeH="0" baseline="0" dirty="0">
                          <a:ln>
                            <a:noFill/>
                          </a:ln>
                          <a:solidFill>
                            <a:schemeClr val="tx1"/>
                          </a:solidFill>
                          <a:effectLst/>
                          <a:latin typeface="Arial" charset="0"/>
                          <a:cs typeface="Arial" charset="0"/>
                        </a:rPr>
                        <a:t> </a:t>
                      </a:r>
                      <a:r>
                        <a:rPr kumimoji="0" lang="ar-EG" sz="2400" b="1" i="0" u="none" strike="noStrike" cap="none" normalizeH="0" baseline="0" dirty="0">
                          <a:ln>
                            <a:noFill/>
                          </a:ln>
                          <a:solidFill>
                            <a:schemeClr val="tx1"/>
                          </a:solidFill>
                          <a:effectLst/>
                          <a:latin typeface="Arial" charset="0"/>
                          <a:cs typeface="Arial" charset="0"/>
                        </a:rPr>
                        <a:t> للبطريارك</a:t>
                      </a:r>
                      <a:endParaRPr kumimoji="0" lang="en-CA" sz="24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815833" name="Group 25"/>
          <p:cNvGraphicFramePr>
            <a:graphicFrameLocks noGrp="1"/>
          </p:cNvGraphicFramePr>
          <p:nvPr/>
        </p:nvGraphicFramePr>
        <p:xfrm>
          <a:off x="76200" y="228600"/>
          <a:ext cx="8991600" cy="6604191"/>
        </p:xfrm>
        <a:graphic>
          <a:graphicData uri="http://schemas.openxmlformats.org/drawingml/2006/table">
            <a:tbl>
              <a:tblPr/>
              <a:tblGrid>
                <a:gridCol w="59436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447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Christ lifted His right hand: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upon your head: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and gave you the keys: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of the kingdom of the heavens.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رفع المسيح يده اليمنى</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على رأسك .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وإئتمنك على مفاتيح</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ملكوت السموات.</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talo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n~tefjij</a:t>
                      </a:r>
                      <a:r>
                        <a:rPr kumimoji="0" lang="en-US" sz="3400" b="0" i="0" u="none" strike="noStrike" cap="none" normalizeH="0" baseline="0" dirty="0">
                          <a:ln>
                            <a:noFill/>
                          </a:ln>
                          <a:solidFill>
                            <a:srgbClr val="FFFF00"/>
                          </a:solidFill>
                          <a:effectLst/>
                          <a:latin typeface="Coptic1" pitchFamily="2" charset="0"/>
                          <a:cs typeface="Arial" charset="0"/>
                        </a:rPr>
                        <a:t>:</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n~ouinam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teka~ve</a:t>
                      </a:r>
                      <a:r>
                        <a:rPr kumimoji="0" lang="en-US" sz="3400" b="0" i="0" u="none" strike="noStrike" cap="none" normalizeH="0" baseline="0" dirty="0">
                          <a:ln>
                            <a:noFill/>
                          </a:ln>
                          <a:solidFill>
                            <a:srgbClr val="FFFF00"/>
                          </a:solidFill>
                          <a:effectLst/>
                          <a:latin typeface="Coptic1" pitchFamily="2" charset="0"/>
                          <a:cs typeface="Arial" charset="0"/>
                        </a:rPr>
                        <a:t>:</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aftenhoutk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e~nisost</a:t>
                      </a:r>
                      <a:r>
                        <a:rPr kumimoji="0" lang="en-US" sz="3400" b="0" i="0" u="none" strike="noStrike" cap="none" normalizeH="0" baseline="0" dirty="0">
                          <a:ln>
                            <a:noFill/>
                          </a:ln>
                          <a:solidFill>
                            <a:srgbClr val="FFFF00"/>
                          </a:solidFill>
                          <a:effectLst/>
                          <a:latin typeface="Coptic1" pitchFamily="2" charset="0"/>
                          <a:cs typeface="Arial" charset="0"/>
                        </a:rPr>
                        <a:t>: </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y~metouro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n~niv</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oui</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817887" name="Group 31"/>
          <p:cNvGraphicFramePr>
            <a:graphicFrameLocks noGrp="1"/>
          </p:cNvGraphicFramePr>
          <p:nvPr/>
        </p:nvGraphicFramePr>
        <p:xfrm>
          <a:off x="76200" y="228600"/>
          <a:ext cx="8991600" cy="6689535"/>
        </p:xfrm>
        <a:graphic>
          <a:graphicData uri="http://schemas.openxmlformats.org/drawingml/2006/table">
            <a:tbl>
              <a:tblPr/>
              <a:tblGrid>
                <a:gridCol w="62484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1447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you may govern:</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over the church: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you may shepherd your people:</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in purity and truth.</a:t>
                      </a:r>
                      <a:r>
                        <a:rPr kumimoji="0" lang="en-US" sz="2400" b="0" i="0" u="none" strike="noStrike" cap="none" normalizeH="0" baseline="0" dirty="0">
                          <a:ln>
                            <a:noFill/>
                          </a:ln>
                          <a:solidFill>
                            <a:schemeClr val="tx1"/>
                          </a:solidFill>
                          <a:effectLst/>
                          <a:latin typeface="Arial" charset="0"/>
                          <a:cs typeface="Arial" charset="0"/>
                        </a:rPr>
                        <a:t> </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لتصر مدبراً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على الكنيسة وترعى شعبك بطهارة وبر.</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Eyrekswpi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n~oureferhemi</a:t>
                      </a:r>
                      <a:r>
                        <a:rPr kumimoji="0" lang="en-US" sz="3400" b="0" i="0" u="none" strike="noStrike" cap="none" normalizeH="0" baseline="0" dirty="0">
                          <a:ln>
                            <a:noFill/>
                          </a:ln>
                          <a:solidFill>
                            <a:srgbClr val="FFFF00"/>
                          </a:solidFill>
                          <a:effectLst/>
                          <a:latin typeface="Coptic1" pitchFamily="2" charset="0"/>
                          <a:cs typeface="Arial" charset="0"/>
                        </a:rPr>
                        <a:t>:</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cap~swi</a:t>
                      </a:r>
                      <a:r>
                        <a:rPr kumimoji="0" lang="en-US" sz="3400" b="0" i="0" u="none" strike="noStrike" cap="none" normalizeH="0" baseline="0" dirty="0">
                          <a:ln>
                            <a:noFill/>
                          </a:ln>
                          <a:solidFill>
                            <a:srgbClr val="FFFF00"/>
                          </a:solidFill>
                          <a:effectLst/>
                          <a:latin typeface="Coptic1" pitchFamily="2" charset="0"/>
                          <a:cs typeface="Arial" charset="0"/>
                        </a:rPr>
                        <a:t> n~]</a:t>
                      </a:r>
                      <a:r>
                        <a:rPr kumimoji="0" lang="en-US" sz="3400" b="0" i="0" u="none" strike="noStrike" cap="none" normalizeH="0" baseline="0" dirty="0" err="1">
                          <a:ln>
                            <a:noFill/>
                          </a:ln>
                          <a:solidFill>
                            <a:srgbClr val="FFFF00"/>
                          </a:solidFill>
                          <a:effectLst/>
                          <a:latin typeface="Coptic1" pitchFamily="2" charset="0"/>
                          <a:cs typeface="Arial" charset="0"/>
                        </a:rPr>
                        <a:t>ekk~l</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cia</a:t>
                      </a:r>
                      <a:r>
                        <a:rPr kumimoji="0" lang="en-US" sz="3400" b="0" i="0" u="none" strike="noStrike" cap="none" normalizeH="0" baseline="0" dirty="0">
                          <a:ln>
                            <a:noFill/>
                          </a:ln>
                          <a:solidFill>
                            <a:srgbClr val="FFFF00"/>
                          </a:solidFill>
                          <a:effectLst/>
                          <a:latin typeface="Coptic1" pitchFamily="2" charset="0"/>
                          <a:cs typeface="Arial" charset="0"/>
                        </a:rPr>
                        <a:t>:</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eyreka~moni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m~peklaoc</a:t>
                      </a:r>
                      <a:r>
                        <a:rPr kumimoji="0" lang="en-US" sz="3400" b="0" i="0" u="none" strike="noStrike" cap="none" normalizeH="0" baseline="0" dirty="0">
                          <a:ln>
                            <a:noFill/>
                          </a:ln>
                          <a:solidFill>
                            <a:srgbClr val="FFFF00"/>
                          </a:solidFill>
                          <a:effectLst/>
                          <a:latin typeface="Coptic1" pitchFamily="2" charset="0"/>
                          <a:cs typeface="Arial" charset="0"/>
                        </a:rPr>
                        <a:t>: </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qen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outoubo</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oumeym</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819937" name="Group 33"/>
          <p:cNvGraphicFramePr>
            <a:graphicFrameLocks noGrp="1"/>
          </p:cNvGraphicFramePr>
          <p:nvPr/>
        </p:nvGraphicFramePr>
        <p:xfrm>
          <a:off x="76200" y="228600"/>
          <a:ext cx="8991600" cy="6652959"/>
        </p:xfrm>
        <a:graphic>
          <a:graphicData uri="http://schemas.openxmlformats.org/drawingml/2006/table">
            <a:tbl>
              <a:tblPr/>
              <a:tblGrid>
                <a:gridCol w="62484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According to what was said: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by Paul the apostle: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“Likewise as Melchizedek:</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Christ is also.”</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EG" sz="3000" b="0" i="0" u="none" strike="noStrike" cap="none" normalizeH="0" baseline="0">
                          <a:ln>
                            <a:noFill/>
                          </a:ln>
                          <a:solidFill>
                            <a:schemeClr val="tx1"/>
                          </a:solidFill>
                          <a:effectLst/>
                          <a:latin typeface="Arial" charset="0"/>
                          <a:cs typeface="Arial" charset="0"/>
                        </a:rPr>
                        <a:t>كما قال </a:t>
                      </a:r>
                    </a:p>
                    <a:p>
                      <a:pPr marL="0" marR="0" lvl="0" indent="0" algn="r" defTabSz="914400" rtl="1" eaLnBrk="1" fontAlgn="base" latinLnBrk="0" hangingPunct="1">
                        <a:lnSpc>
                          <a:spcPct val="95000"/>
                        </a:lnSpc>
                        <a:spcBef>
                          <a:spcPct val="20000"/>
                        </a:spcBef>
                        <a:spcAft>
                          <a:spcPct val="0"/>
                        </a:spcAft>
                        <a:buClrTx/>
                        <a:buSzTx/>
                        <a:buFontTx/>
                        <a:buNone/>
                        <a:tabLst/>
                      </a:pPr>
                      <a:r>
                        <a:rPr kumimoji="0" lang="ar-EG" sz="3000" b="0" i="0" u="none" strike="noStrike" cap="none" normalizeH="0" baseline="0">
                          <a:ln>
                            <a:noFill/>
                          </a:ln>
                          <a:solidFill>
                            <a:schemeClr val="tx1"/>
                          </a:solidFill>
                          <a:effectLst/>
                          <a:latin typeface="Arial" charset="0"/>
                          <a:cs typeface="Arial" charset="0"/>
                        </a:rPr>
                        <a:t>بولس الرسول </a:t>
                      </a:r>
                    </a:p>
                    <a:p>
                      <a:pPr marL="0" marR="0" lvl="0" indent="0" algn="r" defTabSz="914400" rtl="1" eaLnBrk="1" fontAlgn="base" latinLnBrk="0" hangingPunct="1">
                        <a:lnSpc>
                          <a:spcPct val="95000"/>
                        </a:lnSpc>
                        <a:spcBef>
                          <a:spcPct val="20000"/>
                        </a:spcBef>
                        <a:spcAft>
                          <a:spcPct val="0"/>
                        </a:spcAft>
                        <a:buClrTx/>
                        <a:buSzTx/>
                        <a:buFontTx/>
                        <a:buNone/>
                        <a:tabLst/>
                      </a:pPr>
                      <a:r>
                        <a:rPr kumimoji="0" lang="ar-EG" sz="3000" b="0" i="0" u="none" strike="noStrike" cap="none" normalizeH="0" baseline="0">
                          <a:ln>
                            <a:noFill/>
                          </a:ln>
                          <a:solidFill>
                            <a:schemeClr val="tx1"/>
                          </a:solidFill>
                          <a:effectLst/>
                          <a:latin typeface="Arial" charset="0"/>
                          <a:cs typeface="Arial" charset="0"/>
                        </a:rPr>
                        <a:t>كمثل هرون </a:t>
                      </a:r>
                    </a:p>
                    <a:p>
                      <a:pPr marL="0" marR="0" lvl="0" indent="0" algn="r" defTabSz="914400" rtl="1" eaLnBrk="1" fontAlgn="base" latinLnBrk="0" hangingPunct="1">
                        <a:lnSpc>
                          <a:spcPct val="95000"/>
                        </a:lnSpc>
                        <a:spcBef>
                          <a:spcPct val="20000"/>
                        </a:spcBef>
                        <a:spcAft>
                          <a:spcPct val="0"/>
                        </a:spcAft>
                        <a:buClrTx/>
                        <a:buSzTx/>
                        <a:buFontTx/>
                        <a:buNone/>
                        <a:tabLst/>
                      </a:pPr>
                      <a:r>
                        <a:rPr kumimoji="0" lang="ar-EG" sz="3000" b="0" i="0" u="none" strike="noStrike" cap="none" normalizeH="0" baseline="0">
                          <a:ln>
                            <a:noFill/>
                          </a:ln>
                          <a:solidFill>
                            <a:schemeClr val="tx1"/>
                          </a:solidFill>
                          <a:effectLst/>
                          <a:latin typeface="Arial" charset="0"/>
                          <a:cs typeface="Arial" charset="0"/>
                        </a:rPr>
                        <a:t>كذلك المسيح.</a:t>
                      </a:r>
                      <a:endParaRPr kumimoji="0" lang="en-US" sz="30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Kata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e~tafjoc</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Pauloc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pia~poctoloc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kata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v~r</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m~Mel,icedek</a:t>
                      </a:r>
                      <a:r>
                        <a:rPr kumimoji="0" lang="en-US" sz="3400" b="0" i="0" u="none" strike="noStrike" cap="none" normalizeH="0" baseline="0" dirty="0">
                          <a:ln>
                            <a:noFill/>
                          </a:ln>
                          <a:solidFill>
                            <a:srgbClr val="FFFF00"/>
                          </a:solidFill>
                          <a:effectLst/>
                          <a:latin typeface="Coptic1" pitchFamily="2" charset="0"/>
                          <a:cs typeface="Arial"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pair/] </a:t>
                      </a:r>
                      <a:r>
                        <a:rPr kumimoji="0" lang="en-US" sz="3400" b="0" i="0" u="none" strike="noStrike" cap="none" normalizeH="0" baseline="0" dirty="0" err="1">
                          <a:ln>
                            <a:noFill/>
                          </a:ln>
                          <a:solidFill>
                            <a:srgbClr val="FFFF00"/>
                          </a:solidFill>
                          <a:effectLst/>
                          <a:latin typeface="Coptic1" pitchFamily="2" charset="0"/>
                          <a:cs typeface="Arial" charset="0"/>
                        </a:rPr>
                        <a:t>hwf</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821982" name="Group 30"/>
          <p:cNvGraphicFramePr>
            <a:graphicFrameLocks noGrp="1"/>
          </p:cNvGraphicFramePr>
          <p:nvPr/>
        </p:nvGraphicFramePr>
        <p:xfrm>
          <a:off x="76200" y="228600"/>
          <a:ext cx="8991600" cy="6788595"/>
        </p:xfrm>
        <a:graphic>
          <a:graphicData uri="http://schemas.openxmlformats.org/drawingml/2006/table">
            <a:tbl>
              <a:tblPr/>
              <a:tblGrid>
                <a:gridCol w="62484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Likewise, we exalt You: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with David, the hymnist: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You are the priest forever: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according to the order of Melchizedek.</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EG" sz="3000" b="0" i="0" u="none" strike="noStrike" cap="none" normalizeH="0" baseline="0">
                          <a:ln>
                            <a:noFill/>
                          </a:ln>
                          <a:solidFill>
                            <a:schemeClr val="tx1"/>
                          </a:solidFill>
                          <a:effectLst/>
                          <a:latin typeface="Arial" charset="0"/>
                          <a:cs typeface="Arial" charset="0"/>
                        </a:rPr>
                        <a:t>كذلك نرفعك</a:t>
                      </a:r>
                    </a:p>
                    <a:p>
                      <a:pPr marL="0" marR="0" lvl="0" indent="0" algn="r" defTabSz="914400" rtl="1" eaLnBrk="1" fontAlgn="base" latinLnBrk="0" hangingPunct="1">
                        <a:lnSpc>
                          <a:spcPct val="95000"/>
                        </a:lnSpc>
                        <a:spcBef>
                          <a:spcPct val="20000"/>
                        </a:spcBef>
                        <a:spcAft>
                          <a:spcPct val="0"/>
                        </a:spcAft>
                        <a:buClrTx/>
                        <a:buSzTx/>
                        <a:buFontTx/>
                        <a:buNone/>
                        <a:tabLst/>
                      </a:pPr>
                      <a:r>
                        <a:rPr kumimoji="0" lang="ar-EG" sz="3000" b="0" i="0" u="none" strike="noStrike" cap="none" normalizeH="0" baseline="0">
                          <a:ln>
                            <a:noFill/>
                          </a:ln>
                          <a:solidFill>
                            <a:schemeClr val="tx1"/>
                          </a:solidFill>
                          <a:effectLst/>
                          <a:latin typeface="Arial" charset="0"/>
                          <a:cs typeface="Arial" charset="0"/>
                        </a:rPr>
                        <a:t>مع المرتل داود قائلين أنت هو الكائن </a:t>
                      </a:r>
                      <a:r>
                        <a:rPr kumimoji="0" lang="ar-EG" sz="2600" b="0" i="0" u="none" strike="noStrike" cap="none" normalizeH="0" baseline="0">
                          <a:ln>
                            <a:noFill/>
                          </a:ln>
                          <a:solidFill>
                            <a:schemeClr val="tx1"/>
                          </a:solidFill>
                          <a:effectLst/>
                          <a:latin typeface="Arial" charset="0"/>
                          <a:cs typeface="Arial" charset="0"/>
                        </a:rPr>
                        <a:t>الى الأبد على طقس ملشيصادق.</a:t>
                      </a:r>
                      <a:endParaRPr kumimoji="0" lang="en-US" sz="26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Wcautwc</a:t>
                      </a:r>
                      <a:r>
                        <a:rPr kumimoji="0" lang="en-US" sz="3400" b="0" i="0" u="none" strike="noStrike" cap="none" normalizeH="0" baseline="0" dirty="0">
                          <a:ln>
                            <a:noFill/>
                          </a:ln>
                          <a:solidFill>
                            <a:srgbClr val="FFFF00"/>
                          </a:solidFill>
                          <a:effectLst/>
                          <a:latin typeface="Coptic1" pitchFamily="2" charset="0"/>
                          <a:cs typeface="Arial" charset="0"/>
                        </a:rPr>
                        <a:t> ten[</a:t>
                      </a:r>
                      <a:r>
                        <a:rPr kumimoji="0" lang="en-US" sz="3400" b="0" i="0" u="none" strike="noStrike" cap="none" normalizeH="0" baseline="0" dirty="0" err="1">
                          <a:ln>
                            <a:noFill/>
                          </a:ln>
                          <a:solidFill>
                            <a:srgbClr val="FFFF00"/>
                          </a:solidFill>
                          <a:effectLst/>
                          <a:latin typeface="Coptic1" pitchFamily="2" charset="0"/>
                          <a:cs typeface="Arial" charset="0"/>
                        </a:rPr>
                        <a:t>ici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m~mok</a:t>
                      </a:r>
                      <a:r>
                        <a:rPr kumimoji="0" lang="en-US" sz="3400" b="0" i="0" u="none" strike="noStrike" cap="none" normalizeH="0" baseline="0" dirty="0">
                          <a:ln>
                            <a:noFill/>
                          </a:ln>
                          <a:solidFill>
                            <a:srgbClr val="FFFF00"/>
                          </a:solidFill>
                          <a:effectLst/>
                          <a:latin typeface="Coptic1" pitchFamily="2" charset="0"/>
                          <a:cs typeface="Arial" charset="0"/>
                        </a:rPr>
                        <a:t>: </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pihumnodoc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Dauid</a:t>
                      </a:r>
                      <a:r>
                        <a:rPr kumimoji="0" lang="en-US" sz="3400" b="0" i="0" u="none" strike="noStrike" cap="none" normalizeH="0" baseline="0" dirty="0">
                          <a:ln>
                            <a:noFill/>
                          </a:ln>
                          <a:solidFill>
                            <a:srgbClr val="FFFF00"/>
                          </a:solidFill>
                          <a:effectLst/>
                          <a:latin typeface="Coptic1" pitchFamily="2" charset="0"/>
                          <a:cs typeface="Arial" charset="0"/>
                        </a:rPr>
                        <a:t>: </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n~yok</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piou</a:t>
                      </a:r>
                      <a:r>
                        <a:rPr kumimoji="0" lang="en-US" sz="3400" b="0" i="0" u="none" strike="noStrike" cap="none" normalizeH="0" baseline="0" dirty="0">
                          <a:ln>
                            <a:noFill/>
                          </a:ln>
                          <a:solidFill>
                            <a:srgbClr val="FFFF00"/>
                          </a:solidFill>
                          <a:effectLst/>
                          <a:latin typeface="Coptic1" pitchFamily="2" charset="0"/>
                          <a:cs typeface="Arial" charset="0"/>
                        </a:rPr>
                        <a:t>/b </a:t>
                      </a:r>
                      <a:r>
                        <a:rPr kumimoji="0" lang="en-US" sz="3400" b="0" i="0" u="none" strike="noStrike" cap="none" normalizeH="0" baseline="0" dirty="0" err="1">
                          <a:ln>
                            <a:noFill/>
                          </a:ln>
                          <a:solidFill>
                            <a:srgbClr val="FFFF00"/>
                          </a:solidFill>
                          <a:effectLst/>
                          <a:latin typeface="Coptic1" pitchFamily="2" charset="0"/>
                          <a:cs typeface="Arial" charset="0"/>
                        </a:rPr>
                        <a:t>sa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e~neh</a:t>
                      </a:r>
                      <a:r>
                        <a:rPr kumimoji="0" lang="en-US" sz="3400" b="0" i="0" u="none" strike="noStrike" cap="none" normalizeH="0" baseline="0" dirty="0">
                          <a:ln>
                            <a:noFill/>
                          </a:ln>
                          <a:solidFill>
                            <a:srgbClr val="FFFF00"/>
                          </a:solidFill>
                          <a:effectLst/>
                          <a:latin typeface="Coptic1" pitchFamily="2" charset="0"/>
                          <a:cs typeface="Arial" charset="0"/>
                        </a:rPr>
                        <a:t>: </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kata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t~taxic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m~Mel,icedek</a:t>
                      </a:r>
                      <a:r>
                        <a:rPr kumimoji="0" lang="en-US" sz="3400" b="0" i="0" u="none" strike="noStrike" cap="none" normalizeH="0" baseline="0" dirty="0">
                          <a:ln>
                            <a:noFill/>
                          </a:ln>
                          <a:solidFill>
                            <a:srgbClr val="FFFF00"/>
                          </a:solidFill>
                          <a:effectLst/>
                          <a:latin typeface="Coptic1" pitchFamily="2" charset="0"/>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824029" name="Group 29"/>
          <p:cNvGraphicFramePr>
            <a:graphicFrameLocks noGrp="1"/>
          </p:cNvGraphicFramePr>
          <p:nvPr/>
        </p:nvGraphicFramePr>
        <p:xfrm>
          <a:off x="76200" y="228600"/>
          <a:ext cx="8991600" cy="6518847"/>
        </p:xfrm>
        <a:graphic>
          <a:graphicData uri="http://schemas.openxmlformats.org/drawingml/2006/table">
            <a:tbl>
              <a:tblPr/>
              <a:tblGrid>
                <a:gridCol w="62484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our master and father, the patriarch: our holy father, Abba </a:t>
                      </a:r>
                      <a:r>
                        <a:rPr kumimoji="0" lang="en-US" sz="2800" b="0" i="0" u="none" strike="noStrike" cap="none" normalizeH="0" baseline="0" dirty="0" err="1">
                          <a:ln>
                            <a:noFill/>
                          </a:ln>
                          <a:solidFill>
                            <a:schemeClr val="tx1"/>
                          </a:solidFill>
                          <a:effectLst/>
                          <a:latin typeface="Arial" charset="0"/>
                          <a:cs typeface="Arial" charset="0"/>
                        </a:rPr>
                        <a:t>Shenouda</a:t>
                      </a:r>
                      <a:r>
                        <a:rPr kumimoji="0" lang="en-US" sz="2800" b="0" i="0" u="none" strike="noStrike" cap="none" normalizeH="0" baseline="0" dirty="0">
                          <a:ln>
                            <a:noFill/>
                          </a:ln>
                          <a:solidFill>
                            <a:schemeClr val="tx1"/>
                          </a:solidFill>
                          <a:effectLst/>
                          <a:latin typeface="Arial" charset="0"/>
                          <a:cs typeface="Arial" charset="0"/>
                        </a:rPr>
                        <a:t>:</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أطلب عنا </a:t>
                      </a:r>
                    </a:p>
                    <a:p>
                      <a:pPr marL="0" marR="0" lvl="0" indent="0" algn="r" defTabSz="914400" rtl="1" eaLnBrk="1" fontAlgn="base" latinLnBrk="0" hangingPunct="1">
                        <a:lnSpc>
                          <a:spcPct val="95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ياسيدى الآب البطريرك </a:t>
                      </a:r>
                    </a:p>
                    <a:p>
                      <a:pPr marL="0" marR="0" lvl="0" indent="0" algn="r" defTabSz="914400" rtl="1" eaLnBrk="1" fontAlgn="base" latinLnBrk="0" hangingPunct="1">
                        <a:lnSpc>
                          <a:spcPct val="95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أبانا الطاهرأنبا شنودة </a:t>
                      </a:r>
                    </a:p>
                    <a:p>
                      <a:pPr marL="0" marR="0" lvl="0" indent="0" algn="r" defTabSz="914400" rtl="1" eaLnBrk="1" fontAlgn="base" latinLnBrk="0" hangingPunct="1">
                        <a:lnSpc>
                          <a:spcPct val="95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ليغفر لنا .....</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pen[</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m~patriar</a:t>
                      </a:r>
                      <a:r>
                        <a:rPr kumimoji="0" lang="en-US" sz="3400" b="0" i="0" u="none" strike="noStrike" cap="none" normalizeH="0" baseline="0" dirty="0">
                          <a:ln>
                            <a:noFill/>
                          </a:ln>
                          <a:solidFill>
                            <a:srgbClr val="FFFF00"/>
                          </a:solidFill>
                          <a:effectLst/>
                          <a:latin typeface="Coptic1" pitchFamily="2" charset="0"/>
                          <a:cs typeface="Arial" charset="0"/>
                        </a:rPr>
                        <a:t>,/c:</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Senou</a:t>
                      </a:r>
                      <a:r>
                        <a:rPr kumimoji="0" lang="en-US" sz="3400" b="0" i="0" u="none" strike="noStrike" cap="none" normalizeH="0" baseline="0" dirty="0">
                          <a:ln>
                            <a:noFill/>
                          </a:ln>
                          <a:solidFill>
                            <a:srgbClr val="FFFF00"/>
                          </a:solidFill>
                          <a:effectLst/>
                          <a:latin typeface="Coptic1" pitchFamily="2" charset="0"/>
                          <a:cs typeface="Arial" charset="0"/>
                        </a:rPr>
                        <a:t>]: </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826074" name="Group 26"/>
          <p:cNvGraphicFramePr>
            <a:graphicFrameLocks noGrp="1"/>
          </p:cNvGraphicFramePr>
          <p:nvPr/>
        </p:nvGraphicFramePr>
        <p:xfrm>
          <a:off x="76200" y="228600"/>
          <a:ext cx="8991600" cy="6604191"/>
        </p:xfrm>
        <a:graphic>
          <a:graphicData uri="http://schemas.openxmlformats.org/drawingml/2006/table">
            <a:tbl>
              <a:tblPr/>
              <a:tblGrid>
                <a:gridCol w="62484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to the Lord on our behalf:</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our holy and righteous father: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Abba (…) the bishop: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He may forgive us our sins.</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أطلب عنا </a:t>
                      </a:r>
                    </a:p>
                    <a:p>
                      <a:pPr marL="0" marR="0" lvl="0" indent="0" algn="r" defTabSz="914400" rtl="1" eaLnBrk="1" fontAlgn="base" latinLnBrk="0" hangingPunct="1">
                        <a:lnSpc>
                          <a:spcPct val="95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ياسيدى الآب البطريرك </a:t>
                      </a:r>
                    </a:p>
                    <a:p>
                      <a:pPr marL="0" marR="0" lvl="0" indent="0" algn="r" defTabSz="914400" rtl="1" eaLnBrk="1" fontAlgn="base" latinLnBrk="0" hangingPunct="1">
                        <a:lnSpc>
                          <a:spcPct val="95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أبانا الطاهرأنبا ( .... ) </a:t>
                      </a:r>
                    </a:p>
                    <a:p>
                      <a:pPr marL="0" marR="0" lvl="0" indent="0" algn="r" defTabSz="914400" rtl="1" eaLnBrk="1" fontAlgn="base" latinLnBrk="0" hangingPunct="1">
                        <a:lnSpc>
                          <a:spcPct val="95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ليغفر لنا .....</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Twbh</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m~P</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e~h~r</a:t>
                      </a: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e~jwn</a:t>
                      </a:r>
                      <a:r>
                        <a:rPr kumimoji="0" lang="en-US" sz="3400" b="0" i="0" u="none" strike="noStrike" cap="none" normalizeH="0" baseline="0" dirty="0">
                          <a:ln>
                            <a:noFill/>
                          </a:ln>
                          <a:solidFill>
                            <a:srgbClr val="FFFF00"/>
                          </a:solidFill>
                          <a:effectLst/>
                          <a:latin typeface="Coptic1" pitchFamily="2" charset="0"/>
                          <a:cs typeface="Arial" charset="0"/>
                        </a:rPr>
                        <a:t>: </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peniwt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n~dikeoc</a:t>
                      </a:r>
                      <a:r>
                        <a:rPr kumimoji="0" lang="en-US" sz="3400" b="0" i="0" u="none" strike="noStrike" cap="none" normalizeH="0" baseline="0" dirty="0">
                          <a:ln>
                            <a:noFill/>
                          </a:ln>
                          <a:solidFill>
                            <a:srgbClr val="FFFF00"/>
                          </a:solidFill>
                          <a:effectLst/>
                          <a:latin typeface="Coptic1" pitchFamily="2" charset="0"/>
                          <a:cs typeface="Arial" charset="0"/>
                        </a:rPr>
                        <a:t>: </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abba</a:t>
                      </a:r>
                      <a:r>
                        <a:rPr kumimoji="0" lang="en-US" sz="3400" b="0" i="0" u="none" strike="noStrike" cap="none" normalizeH="0" baseline="0" dirty="0">
                          <a:ln>
                            <a:noFill/>
                          </a:ln>
                          <a:solidFill>
                            <a:srgbClr val="FFFF00"/>
                          </a:solidFill>
                          <a:effectLst/>
                          <a:latin typeface="Coptic1" pitchFamily="2" charset="0"/>
                          <a:cs typeface="Arial" charset="0"/>
                        </a:rPr>
                        <a:t> (…) </a:t>
                      </a:r>
                      <a:r>
                        <a:rPr kumimoji="0" lang="en-US" sz="3400" b="0" i="0" u="none" strike="noStrike" cap="none" normalizeH="0" baseline="0" dirty="0" err="1">
                          <a:ln>
                            <a:noFill/>
                          </a:ln>
                          <a:solidFill>
                            <a:srgbClr val="FFFF00"/>
                          </a:solidFill>
                          <a:effectLst/>
                          <a:latin typeface="Coptic1" pitchFamily="2" charset="0"/>
                          <a:cs typeface="Arial" charset="0"/>
                        </a:rPr>
                        <a:t>pie~pickopoc</a:t>
                      </a:r>
                      <a:r>
                        <a:rPr kumimoji="0" lang="en-US" sz="3400" b="0" i="0" u="none" strike="noStrike" cap="none" normalizeH="0" baseline="0" dirty="0">
                          <a:ln>
                            <a:noFill/>
                          </a:ln>
                          <a:solidFill>
                            <a:srgbClr val="FFFF00"/>
                          </a:solidFill>
                          <a:effectLst/>
                          <a:latin typeface="Coptic1" pitchFamily="2" charset="0"/>
                          <a:cs typeface="Arial" charset="0"/>
                        </a:rPr>
                        <a:t>: </a:t>
                      </a:r>
                      <a:endParaRPr kumimoji="0" lang="ar-EG" sz="3400" b="0" i="0" u="none" strike="noStrike" cap="none" normalizeH="0" baseline="0" dirty="0">
                        <a:ln>
                          <a:noFill/>
                        </a:ln>
                        <a:solidFill>
                          <a:srgbClr val="FFFF00"/>
                        </a:solidFill>
                        <a:effectLst/>
                        <a:latin typeface="Coptic1" pitchFamily="2"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207486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6" name="AutoShape 24">
            <a:hlinkClick r:id="rId3" action="ppaction://hlinksldjump" highlightClick="1"/>
          </p:cNvPr>
          <p:cNvSpPr>
            <a:spLocks noChangeArrowheads="1"/>
          </p:cNvSpPr>
          <p:nvPr/>
        </p:nvSpPr>
        <p:spPr bwMode="auto">
          <a:xfrm>
            <a:off x="5791200" y="6324600"/>
            <a:ext cx="2133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a:t>
            </a:r>
            <a:endParaRPr lang="en-CA" sz="500" b="1" dirty="0"/>
          </a:p>
          <a:p>
            <a:pPr algn="ctr">
              <a:lnSpc>
                <a:spcPct val="90000"/>
              </a:lnSpc>
              <a:spcBef>
                <a:spcPct val="0"/>
              </a:spcBef>
            </a:pPr>
            <a:r>
              <a:rPr lang="ar-EG" sz="2000" b="1" dirty="0"/>
              <a:t>فهرس الذكصولوجيات</a:t>
            </a:r>
            <a:endParaRPr lang="en-CA" sz="2000" b="1" dirty="0"/>
          </a:p>
        </p:txBody>
      </p:sp>
      <p:sp>
        <p:nvSpPr>
          <p:cNvPr id="7" name="AutoShape 24">
            <a:hlinkClick r:id="rId4" action="ppaction://hlinksldjump" highlightClick="1"/>
          </p:cNvPr>
          <p:cNvSpPr>
            <a:spLocks noChangeArrowheads="1"/>
          </p:cNvSpPr>
          <p:nvPr/>
        </p:nvSpPr>
        <p:spPr bwMode="auto">
          <a:xfrm>
            <a:off x="8001000" y="6324600"/>
            <a:ext cx="1143000" cy="533400"/>
          </a:xfrm>
          <a:prstGeom prst="actionButtonBlank">
            <a:avLst/>
          </a:prstGeom>
          <a:solidFill>
            <a:schemeClr val="accent6"/>
          </a:solidFill>
          <a:ln w="9525">
            <a:noFill/>
            <a:miter lim="800000"/>
            <a:headEnd/>
            <a:tailEnd/>
          </a:ln>
        </p:spPr>
        <p:txBody>
          <a:bodyPr wrap="none" lIns="18000" tIns="10800" rIns="18000" bIns="10800" anchor="ctr"/>
          <a:lstStyle/>
          <a:p>
            <a:pPr algn="ctr">
              <a:lnSpc>
                <a:spcPct val="90000"/>
              </a:lnSpc>
              <a:spcBef>
                <a:spcPct val="0"/>
              </a:spcBef>
            </a:pPr>
            <a:r>
              <a:rPr lang="fr-CA" sz="2000" b="1" dirty="0" err="1"/>
              <a:t>Ending</a:t>
            </a:r>
            <a:endParaRPr lang="fr-CA" sz="2000" b="1" dirty="0"/>
          </a:p>
          <a:p>
            <a:pPr algn="ctr">
              <a:lnSpc>
                <a:spcPct val="90000"/>
              </a:lnSpc>
              <a:spcBef>
                <a:spcPct val="0"/>
              </a:spcBef>
            </a:pPr>
            <a:r>
              <a:rPr lang="ar-EG" sz="2000" b="1" dirty="0"/>
              <a:t>ختام</a:t>
            </a:r>
            <a:endParaRPr lang="en-CA" sz="2000" b="1" dirty="0"/>
          </a:p>
        </p:txBody>
      </p:sp>
      <p:sp>
        <p:nvSpPr>
          <p:cNvPr id="8" name="Action Button: Custom 7">
            <a:hlinkClick r:id="rId5"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74384" name="Group 48"/>
          <p:cNvGraphicFramePr>
            <a:graphicFrameLocks noGrp="1"/>
          </p:cNvGraphicFramePr>
          <p:nvPr/>
        </p:nvGraphicFramePr>
        <p:xfrm>
          <a:off x="76200" y="1066800"/>
          <a:ext cx="8991600" cy="4934712"/>
        </p:xfrm>
        <a:graphic>
          <a:graphicData uri="http://schemas.openxmlformats.org/drawingml/2006/table">
            <a:tbl>
              <a:tblPr/>
              <a:tblGrid>
                <a:gridCol w="50292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tblGrid>
              <a:tr h="22098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Daignes nous regarder </a:t>
                      </a:r>
                    </a:p>
                    <a:p>
                      <a:pPr marL="0" marR="0" lvl="0" indent="0" algn="l"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Des hauts cieux ou tu demeure </a:t>
                      </a:r>
                    </a:p>
                    <a:p>
                      <a:pPr marL="0" marR="0" lvl="0" indent="0" algn="l"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O notre dame, Mère de Dieu</a:t>
                      </a:r>
                    </a:p>
                    <a:p>
                      <a:pPr marL="0" marR="0" lvl="0" indent="0" algn="l"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La Vierge pour toujours.</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كوني أنت ناظرة علينا</a:t>
                      </a:r>
                      <a:br>
                        <a:rPr kumimoji="0" lang="ar-SA" sz="3200" b="0" i="0" u="none" strike="noStrike" cap="none" normalizeH="0" baseline="0" dirty="0">
                          <a:ln>
                            <a:noFill/>
                          </a:ln>
                          <a:solidFill>
                            <a:schemeClr val="tx1"/>
                          </a:solidFill>
                          <a:effectLst/>
                          <a:latin typeface="Arial" charset="0"/>
                          <a:cs typeface="Arial" charset="0"/>
                        </a:rPr>
                      </a:br>
                      <a:r>
                        <a:rPr kumimoji="0" lang="ar-SA" sz="2800" b="0" i="0" u="none" strike="noStrike" cap="none" normalizeH="0" baseline="0" dirty="0">
                          <a:ln>
                            <a:noFill/>
                          </a:ln>
                          <a:solidFill>
                            <a:schemeClr val="tx1"/>
                          </a:solidFill>
                          <a:effectLst/>
                          <a:latin typeface="Arial" charset="0"/>
                          <a:cs typeface="Arial" charset="0"/>
                        </a:rPr>
                        <a:t>في المواضع العالية التي أنت كائنة فيها</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سيدتنا كلنا والدة الإله</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العذراء كل حين </a:t>
                      </a:r>
                      <a:r>
                        <a:rPr kumimoji="0" lang="ar-EG"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649413">
                <a:tc gridSpan="2">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Swpi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n~yo</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e~recomc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e~jwn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qen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nima</a:t>
                      </a:r>
                      <a:r>
                        <a:rPr kumimoji="0" lang="en-US" sz="3200" b="0" i="0" u="none" strike="noStrike" cap="none" normalizeH="0" baseline="0" dirty="0">
                          <a:ln>
                            <a:noFill/>
                          </a:ln>
                          <a:solidFill>
                            <a:srgbClr val="FFFF00"/>
                          </a:solidFill>
                          <a:effectLst/>
                          <a:latin typeface="Coptic1" pitchFamily="2" charset="0"/>
                          <a:cs typeface="Arial" charset="0"/>
                        </a:rPr>
                        <a:t> et[</a:t>
                      </a:r>
                      <a:r>
                        <a:rPr kumimoji="0" lang="en-US" sz="3200" b="0" i="0" u="none" strike="noStrike" cap="none" normalizeH="0" baseline="0" dirty="0" err="1">
                          <a:ln>
                            <a:noFill/>
                          </a:ln>
                          <a:solidFill>
                            <a:srgbClr val="FFFF00"/>
                          </a:solidFill>
                          <a:effectLst/>
                          <a:latin typeface="Coptic1" pitchFamily="2" charset="0"/>
                          <a:cs typeface="Arial" charset="0"/>
                        </a:rPr>
                        <a:t>oci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etare</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n~q</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tou</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w~ ten[</a:t>
                      </a:r>
                      <a:r>
                        <a:rPr kumimoji="0" lang="en-US" sz="3200" b="0" i="0" u="none" strike="noStrike" cap="none" normalizeH="0" baseline="0" dirty="0" err="1">
                          <a:ln>
                            <a:noFill/>
                          </a:ln>
                          <a:solidFill>
                            <a:srgbClr val="FFFF00"/>
                          </a:solidFill>
                          <a:effectLst/>
                          <a:latin typeface="Coptic1" pitchFamily="2" charset="0"/>
                          <a:cs typeface="Arial" charset="0"/>
                        </a:rPr>
                        <a:t>oic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n~n</a:t>
                      </a:r>
                      <a:r>
                        <a:rPr kumimoji="0" lang="en-US" sz="3200" b="0" i="0" u="none" strike="noStrike" cap="none" normalizeH="0" baseline="0" dirty="0">
                          <a:ln>
                            <a:noFill/>
                          </a:ln>
                          <a:solidFill>
                            <a:srgbClr val="FFFF00"/>
                          </a:solidFill>
                          <a:effectLst/>
                          <a:latin typeface="Coptic1" pitchFamily="2" charset="0"/>
                          <a:cs typeface="Arial" charset="0"/>
                        </a:rPr>
                        <a:t>/b t/</a:t>
                      </a:r>
                      <a:r>
                        <a:rPr kumimoji="0" lang="en-US" sz="3200" b="0" i="0" u="none" strike="noStrike" cap="none" normalizeH="0" baseline="0" dirty="0" err="1">
                          <a:ln>
                            <a:noFill/>
                          </a:ln>
                          <a:solidFill>
                            <a:srgbClr val="FFFF00"/>
                          </a:solidFill>
                          <a:effectLst/>
                          <a:latin typeface="Coptic1" pitchFamily="2" charset="0"/>
                          <a:cs typeface="Arial" charset="0"/>
                        </a:rPr>
                        <a:t>ren</a:t>
                      </a:r>
                      <a:r>
                        <a:rPr kumimoji="0" lang="en-US" sz="3200" b="0" i="0" u="none" strike="noStrike" cap="none" normalizeH="0" baseline="0" dirty="0">
                          <a:ln>
                            <a:noFill/>
                          </a:ln>
                          <a:solidFill>
                            <a:srgbClr val="FFFF00"/>
                          </a:solidFill>
                          <a:effectLst/>
                          <a:latin typeface="Coptic1" pitchFamily="2" charset="0"/>
                          <a:cs typeface="Arial" charset="0"/>
                        </a:rPr>
                        <a:t> </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yeo~tokoc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etoi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m~paryenoc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n~c</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niben</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graphicFrame>
        <p:nvGraphicFramePr>
          <p:cNvPr id="12174361" name="Group 25"/>
          <p:cNvGraphicFramePr>
            <a:graphicFrameLocks noGrp="1"/>
          </p:cNvGraphicFramePr>
          <p:nvPr/>
        </p:nvGraphicFramePr>
        <p:xfrm>
          <a:off x="635000" y="76200"/>
          <a:ext cx="7823200" cy="944880"/>
        </p:xfrm>
        <a:graphic>
          <a:graphicData uri="http://schemas.openxmlformats.org/drawingml/2006/table">
            <a:tbl>
              <a:tblPr/>
              <a:tblGrid>
                <a:gridCol w="4343400">
                  <a:extLst>
                    <a:ext uri="{9D8B030D-6E8A-4147-A177-3AD203B41FA5}">
                      <a16:colId xmlns:a16="http://schemas.microsoft.com/office/drawing/2014/main" val="20000"/>
                    </a:ext>
                  </a:extLst>
                </a:gridCol>
                <a:gridCol w="3479800">
                  <a:extLst>
                    <a:ext uri="{9D8B030D-6E8A-4147-A177-3AD203B41FA5}">
                      <a16:colId xmlns:a16="http://schemas.microsoft.com/office/drawing/2014/main" val="20001"/>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Arial" charset="0"/>
                          <a:cs typeface="Arial" charset="0"/>
                        </a:rPr>
                        <a:t>CONCLUSION DES DOXOLOGIES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1" i="0" u="none" strike="noStrike" cap="none" normalizeH="0" baseline="0" dirty="0">
                          <a:ln>
                            <a:noFill/>
                          </a:ln>
                          <a:solidFill>
                            <a:schemeClr val="tx1"/>
                          </a:solidFill>
                          <a:effectLst/>
                          <a:latin typeface="Arial" charset="0"/>
                          <a:cs typeface="Arial" charset="0"/>
                        </a:rPr>
                        <a:t>ختام </a:t>
                      </a:r>
                      <a:r>
                        <a:rPr kumimoji="0" lang="ar-EG" sz="3600" b="1" i="0" u="none" strike="noStrike" cap="none" normalizeH="0" baseline="0" dirty="0" err="1">
                          <a:ln>
                            <a:noFill/>
                          </a:ln>
                          <a:solidFill>
                            <a:schemeClr val="tx1"/>
                          </a:solidFill>
                          <a:effectLst/>
                          <a:latin typeface="Arial" charset="0"/>
                          <a:cs typeface="Arial" charset="0"/>
                        </a:rPr>
                        <a:t>الذكصولوجيات</a:t>
                      </a:r>
                      <a:endParaRPr kumimoji="0" lang="en-CA" sz="36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7" name="Picture 14" descr="The Holy Theotokos_3"/>
          <p:cNvPicPr>
            <a:picLocks noChangeAspect="1" noChangeArrowheads="1"/>
          </p:cNvPicPr>
          <p:nvPr/>
        </p:nvPicPr>
        <p:blipFill>
          <a:blip r:embed="rId4" cstate="print"/>
          <a:srcRect/>
          <a:stretch>
            <a:fillRect/>
          </a:stretch>
        </p:blipFill>
        <p:spPr bwMode="auto">
          <a:xfrm>
            <a:off x="6172200" y="3188677"/>
            <a:ext cx="2762250" cy="3059723"/>
          </a:xfrm>
          <a:prstGeom prst="rect">
            <a:avLst/>
          </a:prstGeom>
          <a:noFill/>
          <a:ln w="9525">
            <a:noFill/>
            <a:miter lim="800000"/>
            <a:headEnd/>
            <a:tailEnd/>
          </a:ln>
        </p:spPr>
      </p:pic>
    </p:spTree>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76431" name="Group 47"/>
          <p:cNvGraphicFramePr>
            <a:graphicFrameLocks noGrp="1"/>
          </p:cNvGraphicFramePr>
          <p:nvPr/>
        </p:nvGraphicFramePr>
        <p:xfrm>
          <a:off x="76200" y="49213"/>
          <a:ext cx="8991600" cy="4659947"/>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26177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Demande de Celui que tu a enfanté,</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Notre bon Sa</a:t>
                      </a:r>
                      <a:r>
                        <a:rPr kumimoji="0" lang="en-CA" sz="2800" b="0" i="0" u="none" strike="noStrike" cap="none" normalizeH="0" baseline="0" dirty="0">
                          <a:ln>
                            <a:noFill/>
                          </a:ln>
                          <a:solidFill>
                            <a:schemeClr val="tx1"/>
                          </a:solidFill>
                          <a:effectLst/>
                          <a:latin typeface="Arial" charset="0"/>
                          <a:cs typeface="Arial" charset="0"/>
                        </a:rPr>
                        <a:t>u</a:t>
                      </a:r>
                      <a:r>
                        <a:rPr kumimoji="0" lang="fr-CA" sz="2800" b="0" i="0" u="none" strike="noStrike" cap="none" normalizeH="0" baseline="0" dirty="0" err="1">
                          <a:ln>
                            <a:noFill/>
                          </a:ln>
                          <a:solidFill>
                            <a:schemeClr val="tx1"/>
                          </a:solidFill>
                          <a:effectLst/>
                          <a:latin typeface="Arial" charset="0"/>
                          <a:cs typeface="Arial" charset="0"/>
                        </a:rPr>
                        <a:t>veur</a:t>
                      </a:r>
                      <a:r>
                        <a:rPr kumimoji="0" lang="fr-CA" sz="2800" b="0"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Afin qu'il soulève nos afflictions.</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qu'il pardonne nos péchés.</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إسألي الذي ولدته </a:t>
                      </a:r>
                      <a:br>
                        <a:rPr kumimoji="0" lang="ar-SA" sz="28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مخلصنا الصالح</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أن يرفع عنا</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هذه الأتعاب ويقرر لنا سلامه </a:t>
                      </a:r>
                      <a:r>
                        <a:rPr kumimoji="0" lang="ar-EG" sz="2800" b="0" i="0" u="none" strike="noStrike" cap="none" normalizeH="0" baseline="0">
                          <a:ln>
                            <a:noFill/>
                          </a:ln>
                          <a:solidFill>
                            <a:schemeClr val="tx1"/>
                          </a:solidFill>
                          <a:effectLst/>
                          <a:latin typeface="Arial" charset="0"/>
                          <a:cs typeface="Arial" charset="0"/>
                        </a:rPr>
                        <a:t>.</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Ma]ho </a:t>
                      </a:r>
                      <a:r>
                        <a:rPr kumimoji="0" lang="en-US" sz="3200" b="0" i="0" u="none" strike="noStrike" cap="none" normalizeH="0" baseline="0" dirty="0" err="1">
                          <a:ln>
                            <a:noFill/>
                          </a:ln>
                          <a:solidFill>
                            <a:srgbClr val="FFFF00"/>
                          </a:solidFill>
                          <a:effectLst/>
                          <a:latin typeface="Coptic1" pitchFamily="2" charset="0"/>
                          <a:cs typeface="Arial" charset="0"/>
                        </a:rPr>
                        <a:t>m~v</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e~taremacf</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Pencwt</a:t>
                      </a:r>
                      <a:r>
                        <a:rPr kumimoji="0" lang="en-US" sz="3200" b="0" i="0" u="none" strike="noStrike" cap="none" normalizeH="0" baseline="0" dirty="0">
                          <a:ln>
                            <a:noFill/>
                          </a:ln>
                          <a:solidFill>
                            <a:srgbClr val="FFFF00"/>
                          </a:solidFill>
                          <a:effectLst/>
                          <a:latin typeface="Coptic1" pitchFamily="2" charset="0"/>
                          <a:cs typeface="Arial" charset="0"/>
                        </a:rPr>
                        <a:t>/r </a:t>
                      </a:r>
                      <a:r>
                        <a:rPr kumimoji="0" lang="en-US" sz="3200" b="0" i="0" u="none" strike="noStrike" cap="none" normalizeH="0" baseline="0" dirty="0" err="1">
                          <a:ln>
                            <a:noFill/>
                          </a:ln>
                          <a:solidFill>
                            <a:srgbClr val="FFFF00"/>
                          </a:solidFill>
                          <a:effectLst/>
                          <a:latin typeface="Coptic1" pitchFamily="2" charset="0"/>
                          <a:cs typeface="Arial" charset="0"/>
                        </a:rPr>
                        <a:t>n~a~gayoc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n~tefwli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n~naiqici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haron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n~tefcemni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n~tefhir</a:t>
                      </a:r>
                      <a:r>
                        <a:rPr kumimoji="0" lang="en-US" sz="3200" b="0" i="0" u="none" strike="noStrike" cap="none" normalizeH="0" baseline="0" dirty="0">
                          <a:ln>
                            <a:noFill/>
                          </a:ln>
                          <a:solidFill>
                            <a:srgbClr val="FFFF00"/>
                          </a:solidFill>
                          <a:effectLst/>
                          <a:latin typeface="Coptic1" pitchFamily="2" charset="0"/>
                          <a:cs typeface="Arial" charset="0"/>
                        </a:rPr>
                        <a:t>/n/.</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14" descr="The Holy Theotokos_3"/>
          <p:cNvPicPr>
            <a:picLocks noChangeAspect="1" noChangeArrowheads="1"/>
          </p:cNvPicPr>
          <p:nvPr/>
        </p:nvPicPr>
        <p:blipFill>
          <a:blip r:embed="rId4" cstate="print"/>
          <a:srcRect/>
          <a:stretch>
            <a:fillRect/>
          </a:stretch>
        </p:blipFill>
        <p:spPr bwMode="auto">
          <a:xfrm>
            <a:off x="6172200" y="3188677"/>
            <a:ext cx="2762250" cy="3059723"/>
          </a:xfrm>
          <a:prstGeom prst="rect">
            <a:avLst/>
          </a:prstGeom>
          <a:noFill/>
          <a:ln w="9525">
            <a:noFill/>
            <a:miter lim="800000"/>
            <a:headEnd/>
            <a:tailEnd/>
          </a:ln>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765895" name="Group 135"/>
          <p:cNvGraphicFramePr>
            <a:graphicFrameLocks noGrp="1"/>
          </p:cNvGraphicFramePr>
          <p:nvPr>
            <p:ph sz="half" idx="1"/>
            <p:extLst>
              <p:ext uri="{D42A27DB-BD31-4B8C-83A1-F6EECF244321}">
                <p14:modId xmlns:p14="http://schemas.microsoft.com/office/powerpoint/2010/main" val="1509253946"/>
              </p:ext>
            </p:extLst>
          </p:nvPr>
        </p:nvGraphicFramePr>
        <p:xfrm>
          <a:off x="304799" y="76200"/>
          <a:ext cx="8610601" cy="6327648"/>
        </p:xfrm>
        <a:graphic>
          <a:graphicData uri="http://schemas.openxmlformats.org/drawingml/2006/table">
            <a:tbl>
              <a:tblPr/>
              <a:tblGrid>
                <a:gridCol w="3201377">
                  <a:extLst>
                    <a:ext uri="{9D8B030D-6E8A-4147-A177-3AD203B41FA5}">
                      <a16:colId xmlns:a16="http://schemas.microsoft.com/office/drawing/2014/main" val="20000"/>
                    </a:ext>
                  </a:extLst>
                </a:gridCol>
                <a:gridCol w="3428024">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7620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err="1">
                          <a:ln>
                            <a:noFill/>
                          </a:ln>
                          <a:solidFill>
                            <a:schemeClr val="tx1"/>
                          </a:solidFill>
                          <a:effectLst/>
                          <a:latin typeface="Arial" charset="0"/>
                          <a:cs typeface="Arial" charset="0"/>
                        </a:rPr>
                        <a:t>Oraison</a:t>
                      </a:r>
                      <a:r>
                        <a:rPr kumimoji="0" lang="en-US" sz="2400" b="1" i="0" u="none" strike="noStrike" cap="none" normalizeH="0" baseline="0" dirty="0">
                          <a:ln>
                            <a:noFill/>
                          </a:ln>
                          <a:solidFill>
                            <a:schemeClr val="tx1"/>
                          </a:solidFill>
                          <a:effectLst/>
                          <a:latin typeface="Arial" charset="0"/>
                          <a:cs typeface="Arial" charset="0"/>
                        </a:rPr>
                        <a:t> des </a:t>
                      </a:r>
                      <a:r>
                        <a:rPr kumimoji="0" lang="en-US" sz="2400" b="1" i="0" u="none" strike="noStrike" cap="none" normalizeH="0" baseline="0" dirty="0" err="1">
                          <a:ln>
                            <a:noFill/>
                          </a:ln>
                          <a:solidFill>
                            <a:schemeClr val="tx1"/>
                          </a:solidFill>
                          <a:effectLst/>
                          <a:latin typeface="Arial" charset="0"/>
                          <a:cs typeface="Arial" charset="0"/>
                        </a:rPr>
                        <a:t>offrandes</a:t>
                      </a:r>
                      <a:r>
                        <a:rPr kumimoji="0" lang="en-US" sz="2400" b="1" i="0" u="none" strike="noStrike" cap="none" normalizeH="0" baseline="0" dirty="0">
                          <a:ln>
                            <a:noFill/>
                          </a:ln>
                          <a:solidFill>
                            <a:schemeClr val="tx1"/>
                          </a:solidFill>
                          <a:effectLst/>
                          <a:latin typeface="Arial" charset="0"/>
                          <a:cs typeface="Arial"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1" i="0" u="none" strike="noStrike" cap="none" normalizeH="0" baseline="0">
                          <a:ln>
                            <a:noFill/>
                          </a:ln>
                          <a:solidFill>
                            <a:schemeClr val="tx1"/>
                          </a:solidFill>
                          <a:effectLst/>
                          <a:latin typeface="Arial" charset="0"/>
                          <a:cs typeface="Arial" charset="0"/>
                        </a:rPr>
                        <a:t>أوشية القرابين</a:t>
                      </a:r>
                      <a:r>
                        <a:rPr kumimoji="0" lang="ar-SA" sz="3200" b="0" i="0" u="none" strike="noStrike" cap="none" normalizeH="0" baseline="0">
                          <a:ln>
                            <a:noFill/>
                          </a:ln>
                          <a:solidFill>
                            <a:schemeClr val="tx1"/>
                          </a:solidFill>
                          <a:effectLst/>
                          <a:latin typeface="Arial" charset="0"/>
                          <a:cs typeface="Arial" charset="0"/>
                        </a:rPr>
                        <a:t> </a:t>
                      </a:r>
                      <a:endParaRPr kumimoji="0" lang="en-CA" sz="3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434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32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3200" b="0" i="0" u="none" strike="noStrike" cap="none" normalizeH="0" baseline="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US"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Palin on </a:t>
                      </a:r>
                      <a:r>
                        <a:rPr kumimoji="0" lang="en-US" sz="2800" b="0" i="0" u="none" strike="noStrike" cap="none" normalizeH="0" baseline="0" dirty="0" err="1">
                          <a:ln>
                            <a:noFill/>
                          </a:ln>
                          <a:solidFill>
                            <a:schemeClr val="tx1"/>
                          </a:solidFill>
                          <a:effectLst/>
                          <a:latin typeface="Coptic1" pitchFamily="2" charset="0"/>
                          <a:cs typeface="Arial" charset="0"/>
                        </a:rPr>
                        <a:t>maren</a:t>
                      </a:r>
                      <a:r>
                        <a:rPr kumimoji="0" lang="en-US" sz="2800" b="0" i="0" u="none" strike="noStrike" cap="none" normalizeH="0" baseline="0" dirty="0">
                          <a:ln>
                            <a:noFill/>
                          </a:ln>
                          <a:solidFill>
                            <a:schemeClr val="tx1"/>
                          </a:solidFill>
                          <a:effectLst/>
                          <a:latin typeface="Coptic1" pitchFamily="2" charset="0"/>
                          <a:cs typeface="Arial" charset="0"/>
                        </a:rPr>
                        <a:t>]ho e~ </a:t>
                      </a:r>
                      <a:r>
                        <a:rPr kumimoji="0" lang="en-US" sz="2800" b="0" i="0" u="none" strike="noStrike" cap="none" normalizeH="0" baseline="0" dirty="0" err="1">
                          <a:ln>
                            <a:noFill/>
                          </a:ln>
                          <a:solidFill>
                            <a:schemeClr val="tx1"/>
                          </a:solidFill>
                          <a:effectLst/>
                          <a:latin typeface="Coptic1" pitchFamily="2" charset="0"/>
                          <a:cs typeface="Arial" charset="0"/>
                        </a:rPr>
                        <a:t>Vnou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pipantokratwr</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viwt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m~Pen</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Pencwt</a:t>
                      </a:r>
                      <a:r>
                        <a:rPr kumimoji="0" lang="en-US" sz="2800" b="0" i="0" u="none" strike="noStrike" cap="none" normalizeH="0" baseline="0" dirty="0">
                          <a:ln>
                            <a:noFill/>
                          </a:ln>
                          <a:solidFill>
                            <a:schemeClr val="tx1"/>
                          </a:solidFill>
                          <a:effectLst/>
                          <a:latin typeface="Coptic1" pitchFamily="2" charset="0"/>
                          <a:cs typeface="Arial" charset="0"/>
                        </a:rPr>
                        <a:t>/r I/</a:t>
                      </a:r>
                      <a:r>
                        <a:rPr kumimoji="0" lang="en-US" sz="2800" b="0" i="0" u="none" strike="noStrike" cap="none" normalizeH="0" baseline="0" dirty="0" err="1">
                          <a:ln>
                            <a:noFill/>
                          </a:ln>
                          <a:solidFill>
                            <a:schemeClr val="tx1"/>
                          </a:solidFill>
                          <a:effectLst/>
                          <a:latin typeface="Coptic1" pitchFamily="2" charset="0"/>
                          <a:cs typeface="Arial" charset="0"/>
                        </a:rPr>
                        <a:t>couc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Pi,~rictoc</a:t>
                      </a:r>
                      <a:r>
                        <a:rPr kumimoji="0" lang="en-US" sz="2800" b="0" i="0" u="none" strike="noStrike" cap="none" normalizeH="0" baseline="0" dirty="0">
                          <a:ln>
                            <a:noFill/>
                          </a:ln>
                          <a:solidFill>
                            <a:schemeClr val="tx1"/>
                          </a:solidFill>
                          <a:effectLst/>
                          <a:latin typeface="Coptic1" pitchFamily="2" charset="0"/>
                          <a:cs typeface="Arial" charset="0"/>
                        </a:rPr>
                        <a:t>.  </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44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4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De même nous demandons à Dieu Le </a:t>
                      </a:r>
                      <a:r>
                        <a:rPr kumimoji="0" lang="fr-CA" sz="3200" b="0" i="0" u="none" strike="noStrike" cap="none" normalizeH="0" baseline="0" dirty="0" err="1">
                          <a:ln>
                            <a:noFill/>
                          </a:ln>
                          <a:solidFill>
                            <a:schemeClr val="tx1"/>
                          </a:solidFill>
                          <a:effectLst/>
                          <a:latin typeface="Arial" charset="0"/>
                          <a:cs typeface="Arial" charset="0"/>
                        </a:rPr>
                        <a:t>Pantocrator</a:t>
                      </a:r>
                      <a:r>
                        <a:rPr kumimoji="0" lang="fr-CA" sz="3200" b="0" i="0" u="none" strike="noStrike" cap="none" normalizeH="0" baseline="0" dirty="0">
                          <a:ln>
                            <a:noFill/>
                          </a:ln>
                          <a:solidFill>
                            <a:schemeClr val="tx1"/>
                          </a:solidFill>
                          <a:effectLst/>
                          <a:latin typeface="Arial" charset="0"/>
                          <a:cs typeface="Arial" charset="0"/>
                        </a:rPr>
                        <a:t>, Père de notre Seigneur, Dieu et Sauveur Jésus Christ,</a:t>
                      </a:r>
                      <a:r>
                        <a:rPr kumimoji="0" lang="en-US" sz="3200" b="0" i="0" u="none" strike="noStrike" cap="none" normalizeH="0" baseline="0" dirty="0">
                          <a:ln>
                            <a:noFill/>
                          </a:ln>
                          <a:solidFill>
                            <a:schemeClr val="tx1"/>
                          </a:solidFill>
                          <a:effectLst/>
                          <a:latin typeface="Arial" charset="0"/>
                          <a:cs typeface="Arial" charset="0"/>
                        </a:rPr>
                        <a:t> </a:t>
                      </a:r>
                    </a:p>
                  </a:txBody>
                  <a:tcP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ar-EG" sz="44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400" b="0" i="0" u="sng" strike="noStrike" cap="none" normalizeH="0" baseline="0" dirty="0">
                          <a:ln>
                            <a:noFill/>
                          </a:ln>
                          <a:solidFill>
                            <a:srgbClr val="FF9900"/>
                          </a:solidFill>
                          <a:effectLst/>
                          <a:latin typeface="Arial" charset="0"/>
                          <a:cs typeface="Arial"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وأيضاً فلنسأل الله ضابط الكل</a:t>
                      </a:r>
                      <a:r>
                        <a:rPr kumimoji="0" lang="fr-FR"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أبا ربَنَا وإلهَنا</a:t>
                      </a:r>
                      <a:r>
                        <a:rPr kumimoji="0" lang="fr-FR"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ومُخَلصُنا </a:t>
                      </a:r>
                      <a:br>
                        <a:rPr kumimoji="0" lang="ar-SA" sz="3200" b="0" i="0" u="none" strike="noStrike" cap="none" normalizeH="0" baseline="0" dirty="0">
                          <a:ln>
                            <a:noFill/>
                          </a:ln>
                          <a:solidFill>
                            <a:schemeClr val="tx1"/>
                          </a:solidFill>
                          <a:effectLst/>
                          <a:latin typeface="Arial" charset="0"/>
                          <a:cs typeface="Arial" charset="0"/>
                        </a:rPr>
                      </a:br>
                      <a:r>
                        <a:rPr kumimoji="0" lang="ar-SA" sz="3200" b="0" i="0" u="none" strike="noStrike" cap="none" normalizeH="0" baseline="0" dirty="0">
                          <a:ln>
                            <a:noFill/>
                          </a:ln>
                          <a:solidFill>
                            <a:schemeClr val="tx1"/>
                          </a:solidFill>
                          <a:effectLst/>
                          <a:latin typeface="Arial" charset="0"/>
                          <a:cs typeface="Arial" charset="0"/>
                        </a:rPr>
                        <a:t>يسوع المسيح</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78458" name="Group 26"/>
          <p:cNvGraphicFramePr>
            <a:graphicFrameLocks noGrp="1"/>
          </p:cNvGraphicFramePr>
          <p:nvPr/>
        </p:nvGraphicFramePr>
        <p:xfrm>
          <a:off x="76200" y="274320"/>
          <a:ext cx="8991600" cy="4282440"/>
        </p:xfrm>
        <a:graphic>
          <a:graphicData uri="http://schemas.openxmlformats.org/drawingml/2006/table">
            <a:tbl>
              <a:tblPr/>
              <a:tblGrid>
                <a:gridCol w="5638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224028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 toi, O Vierge,</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 La vraie reine;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  la fierté de notre race,</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 Tu nous as enfanté Emmanuel. </a:t>
                      </a: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السلام لك أيتها العذراء </a:t>
                      </a:r>
                      <a:br>
                        <a:rPr kumimoji="0" lang="ar-SA" sz="28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الملكة الحقيقية </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السلام لفخر جنسنا </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ولدت لنا عمانوئيل </a:t>
                      </a:r>
                      <a:r>
                        <a:rPr kumimoji="0" lang="ar-EG" sz="2800" b="0" i="0" u="none" strike="noStrike" cap="none" normalizeH="0" baseline="0">
                          <a:ln>
                            <a:noFill/>
                          </a:ln>
                          <a:solidFill>
                            <a:schemeClr val="tx1"/>
                          </a:solidFill>
                          <a:effectLst/>
                          <a:latin typeface="Arial" charset="0"/>
                          <a:cs typeface="Arial" charset="0"/>
                        </a:rPr>
                        <a:t>.</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&lt;ere ne w~ ]</a:t>
                      </a:r>
                      <a:r>
                        <a:rPr kumimoji="0" lang="en-US" sz="3200" b="0" i="0" u="none" strike="noStrike" cap="none" normalizeH="0" baseline="0" dirty="0" err="1">
                          <a:ln>
                            <a:noFill/>
                          </a:ln>
                          <a:solidFill>
                            <a:srgbClr val="FFFF00"/>
                          </a:solidFill>
                          <a:effectLst/>
                          <a:latin typeface="Coptic1" pitchFamily="2" charset="0"/>
                          <a:cs typeface="Arial" charset="0"/>
                        </a:rPr>
                        <a:t>paryenoc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ourw</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n~a~l</a:t>
                      </a:r>
                      <a:r>
                        <a:rPr kumimoji="0" lang="en-US" sz="3200" b="0" i="0" u="none" strike="noStrike" cap="none" normalizeH="0" baseline="0" dirty="0">
                          <a:ln>
                            <a:noFill/>
                          </a:ln>
                          <a:solidFill>
                            <a:srgbClr val="FFFF00"/>
                          </a:solidFill>
                          <a:effectLst/>
                          <a:latin typeface="Coptic1" pitchFamily="2" charset="0"/>
                          <a:cs typeface="Arial" charset="0"/>
                        </a:rPr>
                        <a:t>/yin/: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,ere </a:t>
                      </a:r>
                      <a:r>
                        <a:rPr kumimoji="0" lang="en-US" sz="3200" b="0" i="0" u="none" strike="noStrike" cap="none" normalizeH="0" baseline="0" dirty="0" err="1">
                          <a:ln>
                            <a:noFill/>
                          </a:ln>
                          <a:solidFill>
                            <a:srgbClr val="FFFF00"/>
                          </a:solidFill>
                          <a:effectLst/>
                          <a:latin typeface="Coptic1" pitchFamily="2" charset="0"/>
                          <a:cs typeface="Arial" charset="0"/>
                        </a:rPr>
                        <a:t>p~sousou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pengenoc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a~rej~vo</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n~Emmanou</a:t>
                      </a:r>
                      <a:r>
                        <a:rPr kumimoji="0" lang="en-US" sz="3200" b="0" i="0" u="none" strike="noStrike" cap="none" normalizeH="0" baseline="0" dirty="0">
                          <a:ln>
                            <a:noFill/>
                          </a:ln>
                          <a:solidFill>
                            <a:srgbClr val="FFFF00"/>
                          </a:solidFill>
                          <a:effectLst/>
                          <a:latin typeface="Coptic1" pitchFamily="2" charset="0"/>
                          <a:cs typeface="Arial" charset="0"/>
                        </a:rPr>
                        <a:t>/l.</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6" name="Picture 14" descr="The Holy Theotokos_3"/>
          <p:cNvPicPr>
            <a:picLocks noChangeAspect="1" noChangeArrowheads="1"/>
          </p:cNvPicPr>
          <p:nvPr/>
        </p:nvPicPr>
        <p:blipFill>
          <a:blip r:embed="rId4" cstate="print"/>
          <a:srcRect/>
          <a:stretch>
            <a:fillRect/>
          </a:stretch>
        </p:blipFill>
        <p:spPr bwMode="auto">
          <a:xfrm>
            <a:off x="6172200" y="3188677"/>
            <a:ext cx="2762250" cy="3059723"/>
          </a:xfrm>
          <a:prstGeom prst="rect">
            <a:avLst/>
          </a:prstGeom>
          <a:noFill/>
          <a:ln w="9525">
            <a:noFill/>
            <a:miter lim="800000"/>
            <a:headEnd/>
            <a:tailEnd/>
          </a:ln>
        </p:spPr>
      </p:pic>
    </p:spTree>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80509" name="Group 29"/>
          <p:cNvGraphicFramePr>
            <a:graphicFrameLocks noGrp="1"/>
          </p:cNvGraphicFramePr>
          <p:nvPr/>
        </p:nvGraphicFramePr>
        <p:xfrm>
          <a:off x="304800" y="76200"/>
          <a:ext cx="8763000" cy="4559808"/>
        </p:xfrm>
        <a:graphic>
          <a:graphicData uri="http://schemas.openxmlformats.org/drawingml/2006/table">
            <a:tbl>
              <a:tblPr/>
              <a:tblGrid>
                <a:gridCol w="60198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1066800">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FR" altLang="zh-CN" sz="2800" b="0" i="0" u="none" strike="noStrike" cap="none" normalizeH="0" baseline="0" dirty="0">
                          <a:ln>
                            <a:noFill/>
                          </a:ln>
                          <a:solidFill>
                            <a:schemeClr val="tx1"/>
                          </a:solidFill>
                          <a:effectLst/>
                          <a:latin typeface="Arial" charset="0"/>
                          <a:ea typeface="SimSun" pitchFamily="2" charset="-122"/>
                          <a:cs typeface="Arial" charset="0"/>
                        </a:rPr>
                        <a:t>Nous te demandons de te souvenir de nous,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altLang="zh-CN" sz="2800" b="0" i="0" u="none" strike="noStrike" cap="none" normalizeH="0" baseline="0" dirty="0">
                          <a:ln>
                            <a:noFill/>
                          </a:ln>
                          <a:solidFill>
                            <a:schemeClr val="tx1"/>
                          </a:solidFill>
                          <a:effectLst/>
                          <a:latin typeface="Arial" charset="0"/>
                          <a:ea typeface="SimSun" pitchFamily="2" charset="-122"/>
                          <a:cs typeface="Arial" charset="0"/>
                        </a:rPr>
                        <a:t>ô fidèle intercesseur</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altLang="zh-CN" sz="2800" b="0" i="0" u="none" strike="noStrike" cap="none" normalizeH="0" baseline="0" dirty="0">
                          <a:ln>
                            <a:noFill/>
                          </a:ln>
                          <a:solidFill>
                            <a:schemeClr val="tx1"/>
                          </a:solidFill>
                          <a:effectLst/>
                          <a:latin typeface="Arial" charset="0"/>
                          <a:ea typeface="SimSun" pitchFamily="2" charset="-122"/>
                          <a:cs typeface="Arial" charset="0"/>
                        </a:rPr>
                        <a:t>auprès de notre Seigneur Jésus Christ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altLang="zh-CN" sz="2800" b="0" i="0" u="none" strike="noStrike" cap="none" normalizeH="0" baseline="0" dirty="0">
                          <a:ln>
                            <a:noFill/>
                          </a:ln>
                          <a:solidFill>
                            <a:schemeClr val="tx1"/>
                          </a:solidFill>
                          <a:effectLst/>
                          <a:latin typeface="Arial" charset="0"/>
                          <a:ea typeface="SimSun" pitchFamily="2" charset="-122"/>
                          <a:cs typeface="Arial" charset="0"/>
                        </a:rPr>
                        <a:t>afin qu'Il nous pardonne nos péchés.</a:t>
                      </a:r>
                      <a:endParaRPr kumimoji="0" lang="en-US" sz="2800" b="0" i="0" u="none" strike="noStrike" cap="none" normalizeH="0" baseline="0" dirty="0">
                        <a:ln>
                          <a:noFill/>
                        </a:ln>
                        <a:solidFill>
                          <a:schemeClr val="tx1"/>
                        </a:solidFill>
                        <a:effectLst/>
                        <a:latin typeface="Arial" charset="0"/>
                        <a:ea typeface="SimSun" pitchFamily="2" charset="-122"/>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نسألك </a:t>
                      </a:r>
                      <a:r>
                        <a:rPr kumimoji="0" lang="ar-SA" sz="2800" b="0" i="0" u="none" strike="noStrike" cap="none" normalizeH="0" baseline="0" dirty="0" err="1">
                          <a:ln>
                            <a:noFill/>
                          </a:ln>
                          <a:solidFill>
                            <a:schemeClr val="tx1"/>
                          </a:solidFill>
                          <a:effectLst/>
                          <a:latin typeface="Arial" charset="0"/>
                          <a:cs typeface="Arial" charset="0"/>
                        </a:rPr>
                        <a:t>أذكرينا</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أيتها</a:t>
                      </a:r>
                      <a:r>
                        <a:rPr kumimoji="0" lang="ar-EG"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err="1">
                          <a:ln>
                            <a:noFill/>
                          </a:ln>
                          <a:solidFill>
                            <a:schemeClr val="tx1"/>
                          </a:solidFill>
                          <a:effectLst/>
                          <a:latin typeface="Arial" charset="0"/>
                          <a:cs typeface="Arial" charset="0"/>
                        </a:rPr>
                        <a:t>ال</a:t>
                      </a:r>
                      <a:r>
                        <a:rPr kumimoji="0" lang="ar-EG" sz="2800" b="0" i="0" u="none" strike="noStrike" cap="none" normalizeH="0" baseline="0" dirty="0">
                          <a:ln>
                            <a:noFill/>
                          </a:ln>
                          <a:solidFill>
                            <a:schemeClr val="tx1"/>
                          </a:solidFill>
                          <a:effectLst/>
                          <a:latin typeface="Arial" charset="0"/>
                          <a:cs typeface="Arial" charset="0"/>
                        </a:rPr>
                        <a:t>شفيعة المؤتمنة</a:t>
                      </a:r>
                    </a:p>
                    <a:p>
                      <a:pPr marL="0" marR="0" lvl="0" indent="0" algn="r" defTabSz="914400" rtl="1" eaLnBrk="1" fontAlgn="base" latinLnBrk="0" hangingPunct="1">
                        <a:lnSpc>
                          <a:spcPct val="100000"/>
                        </a:lnSpc>
                        <a:spcBef>
                          <a:spcPct val="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أمام </a:t>
                      </a:r>
                      <a:r>
                        <a:rPr kumimoji="0" lang="ar-SA" sz="2800" b="0" i="0" u="none" strike="noStrike" cap="none" normalizeH="0" baseline="0" dirty="0">
                          <a:ln>
                            <a:noFill/>
                          </a:ln>
                          <a:solidFill>
                            <a:schemeClr val="tx1"/>
                          </a:solidFill>
                          <a:effectLst/>
                          <a:latin typeface="Arial" charset="0"/>
                          <a:cs typeface="Arial" charset="0"/>
                        </a:rPr>
                        <a:t>ربنا يسوع المسيح</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ليغفر</a:t>
                      </a:r>
                      <a:r>
                        <a:rPr kumimoji="0" lang="ar-EG" sz="2800" b="0" i="0" u="none" strike="noStrike" cap="none" normalizeH="0" baseline="0" dirty="0">
                          <a:ln>
                            <a:noFill/>
                          </a:ln>
                          <a:solidFill>
                            <a:schemeClr val="tx1"/>
                          </a:solidFill>
                          <a:effectLst/>
                          <a:latin typeface="Arial" charset="0"/>
                          <a:cs typeface="Arial" charset="0"/>
                        </a:rPr>
                        <a:t> لنا خطايانا.</a:t>
                      </a:r>
                      <a:r>
                        <a:rPr kumimoji="0" lang="ar-SA" sz="2800" b="0" i="0" u="none" strike="noStrike" cap="none" normalizeH="0" baseline="0" dirty="0">
                          <a:ln>
                            <a:noFill/>
                          </a:ln>
                          <a:solidFill>
                            <a:schemeClr val="tx1"/>
                          </a:solidFill>
                          <a:effectLst/>
                          <a:latin typeface="Arial" charset="0"/>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97013">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Ten]ho </a:t>
                      </a:r>
                      <a:r>
                        <a:rPr kumimoji="0" lang="en-US" sz="3400" b="0" i="0" u="none" strike="noStrike" cap="none" normalizeH="0" baseline="0" dirty="0" err="1">
                          <a:ln>
                            <a:noFill/>
                          </a:ln>
                          <a:solidFill>
                            <a:srgbClr val="FFFF00"/>
                          </a:solidFill>
                          <a:effectLst/>
                          <a:latin typeface="Coptic1" pitchFamily="2" charset="0"/>
                          <a:cs typeface="Arial" charset="0"/>
                        </a:rPr>
                        <a:t>a~ripenmeui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w~ ]</a:t>
                      </a:r>
                      <a:r>
                        <a:rPr kumimoji="0" lang="en-US" sz="3400" b="0" i="0" u="none" strike="noStrike" cap="none" normalizeH="0" baseline="0" dirty="0" err="1">
                          <a:ln>
                            <a:noFill/>
                          </a:ln>
                          <a:solidFill>
                            <a:srgbClr val="FFFF00"/>
                          </a:solidFill>
                          <a:effectLst/>
                          <a:latin typeface="Coptic1" pitchFamily="2" charset="0"/>
                          <a:cs typeface="Arial" charset="0"/>
                        </a:rPr>
                        <a:t>p~roctat</a:t>
                      </a:r>
                      <a:r>
                        <a:rPr kumimoji="0" lang="en-US" sz="3400" b="0" i="0" u="none" strike="noStrike" cap="none" normalizeH="0" baseline="0" dirty="0">
                          <a:ln>
                            <a:noFill/>
                          </a:ln>
                          <a:solidFill>
                            <a:srgbClr val="FFFF00"/>
                          </a:solidFill>
                          <a:effectLst/>
                          <a:latin typeface="Coptic1" pitchFamily="2" charset="0"/>
                          <a:cs typeface="Arial" charset="0"/>
                        </a:rPr>
                        <a:t>/c </a:t>
                      </a:r>
                      <a:r>
                        <a:rPr kumimoji="0" lang="en-US" sz="3400" b="0" i="0" u="none" strike="noStrike" cap="none" normalizeH="0" baseline="0" dirty="0" err="1">
                          <a:ln>
                            <a:noFill/>
                          </a:ln>
                          <a:solidFill>
                            <a:srgbClr val="FFFF00"/>
                          </a:solidFill>
                          <a:effectLst/>
                          <a:latin typeface="Coptic1" pitchFamily="2" charset="0"/>
                          <a:cs typeface="Arial" charset="0"/>
                        </a:rPr>
                        <a:t>e~tenhot</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nahren</a:t>
                      </a:r>
                      <a:r>
                        <a:rPr kumimoji="0" lang="en-US" sz="3400" b="0" i="0" u="none" strike="noStrike" cap="none" normalizeH="0" baseline="0" dirty="0">
                          <a:ln>
                            <a:noFill/>
                          </a:ln>
                          <a:solidFill>
                            <a:srgbClr val="FFFF00"/>
                          </a:solidFill>
                          <a:effectLst/>
                          <a:latin typeface="Coptic1" pitchFamily="2" charset="0"/>
                          <a:cs typeface="Arial" charset="0"/>
                        </a:rPr>
                        <a:t> Pen[</a:t>
                      </a:r>
                      <a:r>
                        <a:rPr kumimoji="0" lang="en-US" sz="3400" b="0" i="0" u="none" strike="noStrike" cap="none" normalizeH="0" baseline="0" dirty="0" err="1">
                          <a:ln>
                            <a:noFill/>
                          </a:ln>
                          <a:solidFill>
                            <a:srgbClr val="FFFF00"/>
                          </a:solidFill>
                          <a:effectLst/>
                          <a:latin typeface="Coptic1" pitchFamily="2" charset="0"/>
                          <a:cs typeface="Arial" charset="0"/>
                        </a:rPr>
                        <a:t>oic</a:t>
                      </a:r>
                      <a:r>
                        <a:rPr kumimoji="0" lang="en-US" sz="3400" b="0" i="0" u="none" strike="noStrike" cap="none" normalizeH="0" baseline="0" dirty="0">
                          <a:ln>
                            <a:noFill/>
                          </a:ln>
                          <a:solidFill>
                            <a:srgbClr val="FFFF00"/>
                          </a:solidFill>
                          <a:effectLst/>
                          <a:latin typeface="Coptic1" pitchFamily="2" charset="0"/>
                          <a:cs typeface="Arial" charset="0"/>
                        </a:rPr>
                        <a:t> I/#c# </a:t>
                      </a:r>
                      <a:r>
                        <a:rPr kumimoji="0" lang="en-US" sz="3400" b="0" i="0" u="none" strike="noStrike" cap="none" normalizeH="0" baseline="0" dirty="0" err="1">
                          <a:ln>
                            <a:noFill/>
                          </a:ln>
                          <a:solidFill>
                            <a:srgbClr val="FFFF00"/>
                          </a:solidFill>
                          <a:effectLst/>
                          <a:latin typeface="Coptic1" pitchFamily="2" charset="0"/>
                          <a:cs typeface="Arial" charset="0"/>
                        </a:rPr>
                        <a:t>P,#c</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n~tef,a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nennobi</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nan</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pic>
        <p:nvPicPr>
          <p:cNvPr id="752648" name="Picture 14" descr="The Holy Theotokos_3"/>
          <p:cNvPicPr>
            <a:picLocks noChangeAspect="1" noChangeArrowheads="1"/>
          </p:cNvPicPr>
          <p:nvPr/>
        </p:nvPicPr>
        <p:blipFill>
          <a:blip r:embed="rId3" cstate="print"/>
          <a:srcRect/>
          <a:stretch>
            <a:fillRect/>
          </a:stretch>
        </p:blipFill>
        <p:spPr bwMode="auto">
          <a:xfrm>
            <a:off x="6172200" y="3188677"/>
            <a:ext cx="2762250" cy="3059723"/>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82548" name="Group 20"/>
          <p:cNvGraphicFramePr>
            <a:graphicFrameLocks noGrp="1"/>
          </p:cNvGraphicFramePr>
          <p:nvPr/>
        </p:nvGraphicFramePr>
        <p:xfrm>
          <a:off x="228600" y="0"/>
          <a:ext cx="8686800" cy="6675120"/>
        </p:xfrm>
        <a:graphic>
          <a:graphicData uri="http://schemas.openxmlformats.org/drawingml/2006/table">
            <a:tbl>
              <a:tblPr/>
              <a:tblGrid>
                <a:gridCol w="5460274">
                  <a:extLst>
                    <a:ext uri="{9D8B030D-6E8A-4147-A177-3AD203B41FA5}">
                      <a16:colId xmlns:a16="http://schemas.microsoft.com/office/drawing/2014/main" val="20000"/>
                    </a:ext>
                  </a:extLst>
                </a:gridCol>
                <a:gridCol w="3226526">
                  <a:extLst>
                    <a:ext uri="{9D8B030D-6E8A-4147-A177-3AD203B41FA5}">
                      <a16:colId xmlns:a16="http://schemas.microsoft.com/office/drawing/2014/main" val="20001"/>
                    </a:ext>
                  </a:extLst>
                </a:gridCol>
              </a:tblGrid>
              <a:tr h="609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rgbClr val="FF9900"/>
                          </a:solidFill>
                          <a:effectLst/>
                          <a:latin typeface="Arial" charset="0"/>
                          <a:cs typeface="Arial" charset="0"/>
                        </a:rPr>
                        <a:t>Introduction  au Credo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200" b="1" i="0" u="none" strike="noStrike" cap="none" normalizeH="0" baseline="0" dirty="0">
                          <a:ln>
                            <a:noFill/>
                          </a:ln>
                          <a:solidFill>
                            <a:srgbClr val="FF9900"/>
                          </a:solidFill>
                          <a:effectLst/>
                          <a:latin typeface="Arial" charset="0"/>
                          <a:cs typeface="Arial" charset="0"/>
                        </a:rPr>
                        <a:t>بدء قانون الإيمان</a:t>
                      </a:r>
                      <a:r>
                        <a:rPr kumimoji="0" lang="en-US" sz="3200" b="1" i="0" u="none" strike="noStrike" cap="none" normalizeH="0" baseline="0" dirty="0">
                          <a:ln>
                            <a:noFill/>
                          </a:ln>
                          <a:solidFill>
                            <a:srgbClr val="FF9900"/>
                          </a:solidFill>
                          <a:effectLst/>
                          <a:latin typeface="Arial" charset="0"/>
                          <a:cs typeface="Arial" charset="0"/>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90600">
                <a:tc>
                  <a:txBody>
                    <a:bodyPr/>
                    <a:lstStyle/>
                    <a:p>
                      <a:pPr algn="just"/>
                      <a:r>
                        <a:rPr kumimoji="0" lang="fr-FR" sz="2500" b="0" i="0" u="none" strike="noStrike" kern="1200" cap="none" normalizeH="0" baseline="0" dirty="0">
                          <a:ln>
                            <a:noFill/>
                          </a:ln>
                          <a:solidFill>
                            <a:schemeClr val="tx1"/>
                          </a:solidFill>
                          <a:effectLst/>
                          <a:latin typeface="Arial" charset="0"/>
                          <a:ea typeface="+mn-ea"/>
                          <a:cs typeface="Arial" charset="0"/>
                        </a:rPr>
                        <a:t>Nous t'exaltons ô Mère de la vraie Lumière, et nous te glorifions ô sainte Mère de Dieu, car tu as enfanté pour nous le Sauveur du monde. Il est venu et a sauvé nos âmes. Gloire à Toi ô notre Seigneur et notre Roi, le Christ : fierté des apôtres, couronne des martyrs, allégresse des justes, affermissement des Eglises et rémission des péchés. Nous proclamons la Trinité sainte : Une seule Divinité ; nous l'adorons et nous la glorifions. Pitié Seigneur, Pitié Seigneur, Seigneur bénis-nous.</a:t>
                      </a:r>
                    </a:p>
                    <a:p>
                      <a:pPr algn="just"/>
                      <a:r>
                        <a:rPr kumimoji="0" lang="fr-FR" sz="2500" b="0" i="0" u="none" strike="noStrike" kern="1200" cap="none" normalizeH="0" baseline="0" dirty="0">
                          <a:ln>
                            <a:noFill/>
                          </a:ln>
                          <a:solidFill>
                            <a:schemeClr val="tx1"/>
                          </a:solidFill>
                          <a:effectLst/>
                          <a:latin typeface="Arial" charset="0"/>
                          <a:ea typeface="+mn-ea"/>
                          <a:cs typeface="Arial" charset="0"/>
                        </a:rPr>
                        <a:t>Amen !</a:t>
                      </a:r>
                      <a:endParaRPr kumimoji="0" lang="en-US" sz="2500" b="0" i="0" u="none" strike="noStrike" kern="1200" cap="none" normalizeH="0" baseline="0" dirty="0">
                        <a:ln>
                          <a:noFill/>
                        </a:ln>
                        <a:solidFill>
                          <a:schemeClr val="tx1"/>
                        </a:solidFill>
                        <a:effectLst/>
                        <a:latin typeface="Arial" charset="0"/>
                        <a:ea typeface="+mn-ea"/>
                        <a:cs typeface="Arial" charset="0"/>
                      </a:endParaRPr>
                    </a:p>
                  </a:txBody>
                  <a:tcPr horzOverflow="overflow">
                    <a:lnL>
                      <a:noFill/>
                    </a:lnL>
                    <a:lnR>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نعظمك يا أم النور </a:t>
                      </a:r>
                      <a:r>
                        <a:rPr kumimoji="0" lang="ar-SA" sz="2800" b="0" i="0" u="none" strike="noStrike" cap="none" normalizeH="0" baseline="0" dirty="0" err="1">
                          <a:ln>
                            <a:noFill/>
                          </a:ln>
                          <a:solidFill>
                            <a:schemeClr val="tx1"/>
                          </a:solidFill>
                          <a:effectLst/>
                          <a:latin typeface="Arial" charset="0"/>
                          <a:cs typeface="Arial" charset="0"/>
                        </a:rPr>
                        <a:t>الحقيقي</a:t>
                      </a:r>
                      <a:r>
                        <a:rPr kumimoji="0" lang="ar-SA" sz="2800" b="0" i="0" u="none" strike="noStrike" cap="none" normalizeH="0" baseline="0" dirty="0">
                          <a:ln>
                            <a:noFill/>
                          </a:ln>
                          <a:solidFill>
                            <a:schemeClr val="tx1"/>
                          </a:solidFill>
                          <a:effectLst/>
                          <a:latin typeface="Arial" charset="0"/>
                          <a:cs typeface="Arial" charset="0"/>
                        </a:rPr>
                        <a:t>، ونمجدك أيتها العذراء القديسة، والدة الإله، لأنك ولدت لنا مخلص العالم، أتى وخلص نفوسنا. المجد لكَ يا سيدنا وملكنا المسيح، فخر الرسل، إكليل الشهداء تهليل الصديقين، ثبات الكنائس، غفران الخطايا. نبشر بالثالوث القدوس، لاهوت واحد، نسجد له ونمجده. يا رب ارحم.</a:t>
                      </a:r>
                      <a:r>
                        <a:rPr kumimoji="0" lang="fr-FR"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يا رب ارحم. يا رب بارك. أمين.</a:t>
                      </a:r>
                      <a:endParaRPr kumimoji="0" lang="en-CA"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84590" name="Group 14"/>
          <p:cNvGraphicFramePr>
            <a:graphicFrameLocks noGrp="1"/>
          </p:cNvGraphicFramePr>
          <p:nvPr/>
        </p:nvGraphicFramePr>
        <p:xfrm>
          <a:off x="304800" y="1371600"/>
          <a:ext cx="8382000" cy="5029200"/>
        </p:xfrm>
        <a:graphic>
          <a:graphicData uri="http://schemas.openxmlformats.org/drawingml/2006/table">
            <a:tbl>
              <a:tblPr/>
              <a:tblGrid>
                <a:gridCol w="4879075">
                  <a:extLst>
                    <a:ext uri="{9D8B030D-6E8A-4147-A177-3AD203B41FA5}">
                      <a16:colId xmlns:a16="http://schemas.microsoft.com/office/drawing/2014/main" val="20000"/>
                    </a:ext>
                  </a:extLst>
                </a:gridCol>
                <a:gridCol w="3502925">
                  <a:extLst>
                    <a:ext uri="{9D8B030D-6E8A-4147-A177-3AD203B41FA5}">
                      <a16:colId xmlns:a16="http://schemas.microsoft.com/office/drawing/2014/main" val="20001"/>
                    </a:ext>
                  </a:extLst>
                </a:gridCol>
              </a:tblGrid>
              <a:tr h="5029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fr-CA" sz="3200" b="0" i="0" u="none" strike="noStrike" cap="none" normalizeH="0" baseline="0" dirty="0">
                          <a:ln>
                            <a:noFill/>
                          </a:ln>
                          <a:solidFill>
                            <a:schemeClr val="tx1"/>
                          </a:solidFill>
                          <a:effectLst/>
                          <a:latin typeface="Arial" charset="0"/>
                          <a:cs typeface="Arial" charset="0"/>
                        </a:rPr>
                        <a:t>Nous croyons en un seul Dieu, le Père Tout-Puissant créateur du ciel et de la terre, de toutes les choses visibles et invisibles. Nous croyons en un seul Seigneur, Jésus-Christ, Fils Unique de Dieu, né du Père avant tous les siècles.  </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بالحقيقة نؤمن بإله واحد،</a:t>
                      </a:r>
                      <a:r>
                        <a:rPr kumimoji="0" lang="en-CA"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a:ln>
                            <a:noFill/>
                          </a:ln>
                          <a:solidFill>
                            <a:schemeClr val="tx1"/>
                          </a:solidFill>
                          <a:effectLst/>
                          <a:latin typeface="Arial" charset="0"/>
                          <a:cs typeface="Arial" charset="0"/>
                        </a:rPr>
                        <a:t> الله </a:t>
                      </a:r>
                      <a:r>
                        <a:rPr kumimoji="0" lang="ar-SA" sz="3600" b="0" i="0" u="none" strike="noStrike" cap="none" normalizeH="0" baseline="0" dirty="0" err="1">
                          <a:ln>
                            <a:noFill/>
                          </a:ln>
                          <a:solidFill>
                            <a:schemeClr val="tx1"/>
                          </a:solidFill>
                          <a:effectLst/>
                          <a:latin typeface="Arial" charset="0"/>
                          <a:cs typeface="Arial" charset="0"/>
                        </a:rPr>
                        <a:t>الآب</a:t>
                      </a:r>
                      <a:r>
                        <a:rPr kumimoji="0" lang="ar-SA" sz="3600" b="0" i="0" u="none" strike="noStrike" cap="none" normalizeH="0" baseline="0" dirty="0">
                          <a:ln>
                            <a:noFill/>
                          </a:ln>
                          <a:solidFill>
                            <a:schemeClr val="tx1"/>
                          </a:solidFill>
                          <a:effectLst/>
                          <a:latin typeface="Arial" charset="0"/>
                          <a:cs typeface="Arial" charset="0"/>
                        </a:rPr>
                        <a:t> ضابط الكل،</a:t>
                      </a:r>
                      <a:r>
                        <a:rPr kumimoji="0" lang="en-CA"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a:ln>
                            <a:noFill/>
                          </a:ln>
                          <a:solidFill>
                            <a:schemeClr val="tx1"/>
                          </a:solidFill>
                          <a:effectLst/>
                          <a:latin typeface="Arial" charset="0"/>
                          <a:cs typeface="Arial" charset="0"/>
                        </a:rPr>
                        <a:t>خالق السماء والأرض،</a:t>
                      </a:r>
                      <a:r>
                        <a:rPr kumimoji="0" lang="en-CA"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a:ln>
                            <a:noFill/>
                          </a:ln>
                          <a:solidFill>
                            <a:schemeClr val="tx1"/>
                          </a:solidFill>
                          <a:effectLst/>
                          <a:latin typeface="Arial" charset="0"/>
                          <a:cs typeface="Arial" charset="0"/>
                        </a:rPr>
                        <a:t> ما يُرَى وما لا يُرَى. نؤمن بربٍ واحد، يسوع المسيح، ابن الله الوحيد، المولود من </a:t>
                      </a:r>
                      <a:r>
                        <a:rPr kumimoji="0" lang="ar-SA" sz="3600" b="0" i="0" u="none" strike="noStrike" cap="none" normalizeH="0" baseline="0" dirty="0" err="1">
                          <a:ln>
                            <a:noFill/>
                          </a:ln>
                          <a:solidFill>
                            <a:schemeClr val="tx1"/>
                          </a:solidFill>
                          <a:effectLst/>
                          <a:latin typeface="Arial" charset="0"/>
                          <a:cs typeface="Arial" charset="0"/>
                        </a:rPr>
                        <a:t>الآب</a:t>
                      </a:r>
                      <a:r>
                        <a:rPr kumimoji="0" lang="ar-SA" sz="3600" b="0" i="0" u="none" strike="noStrike" cap="none" normalizeH="0" baseline="0" dirty="0">
                          <a:ln>
                            <a:noFill/>
                          </a:ln>
                          <a:solidFill>
                            <a:schemeClr val="tx1"/>
                          </a:solidFill>
                          <a:effectLst/>
                          <a:latin typeface="Arial" charset="0"/>
                          <a:cs typeface="Arial" charset="0"/>
                        </a:rPr>
                        <a:t> قبل كل الدهور</a:t>
                      </a:r>
                      <a:r>
                        <a:rPr kumimoji="0" lang="ar-EG" sz="3600" b="0" i="0" u="none" strike="noStrike" cap="none" normalizeH="0" baseline="0" dirty="0">
                          <a:ln>
                            <a:noFill/>
                          </a:ln>
                          <a:solidFill>
                            <a:schemeClr val="tx1"/>
                          </a:solidFill>
                          <a:effectLst/>
                          <a:latin typeface="Arial" charset="0"/>
                          <a:cs typeface="Arial" charset="0"/>
                        </a:rPr>
                        <a:t>،</a:t>
                      </a:r>
                      <a:r>
                        <a:rPr kumimoji="0" lang="en-US" sz="3600" b="0" i="0" u="none" strike="noStrike" cap="none" normalizeH="0" baseline="0" dirty="0">
                          <a:ln>
                            <a:noFill/>
                          </a:ln>
                          <a:solidFill>
                            <a:schemeClr val="tx1"/>
                          </a:solidFill>
                          <a:effectLst/>
                          <a:latin typeface="Arial" charset="0"/>
                          <a:cs typeface="Arial" charset="0"/>
                        </a:rPr>
                        <a:t> </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55719" name="Text Box 12"/>
          <p:cNvSpPr txBox="1">
            <a:spLocks noChangeArrowheads="1"/>
          </p:cNvSpPr>
          <p:nvPr/>
        </p:nvSpPr>
        <p:spPr bwMode="auto">
          <a:xfrm>
            <a:off x="371475" y="228600"/>
            <a:ext cx="8543925" cy="604838"/>
          </a:xfrm>
          <a:prstGeom prst="rect">
            <a:avLst/>
          </a:prstGeom>
          <a:solidFill>
            <a:srgbClr val="4D4D4D"/>
          </a:solidFill>
          <a:ln w="9525">
            <a:solidFill>
              <a:schemeClr val="tx1"/>
            </a:solidFill>
            <a:miter lim="800000"/>
            <a:headEnd/>
            <a:tailEnd/>
          </a:ln>
        </p:spPr>
        <p:txBody>
          <a:bodyPr>
            <a:spAutoFit/>
          </a:bodyPr>
          <a:lstStyle/>
          <a:p>
            <a:pPr algn="ctr"/>
            <a:r>
              <a:rPr lang="en-US" sz="3300" b="1" dirty="0"/>
              <a:t>     LE CREDO </a:t>
            </a:r>
            <a:r>
              <a:rPr lang="en-CA" sz="3300" b="1" dirty="0"/>
              <a:t>          </a:t>
            </a:r>
            <a:r>
              <a:rPr lang="en-US" sz="3300" b="1" dirty="0"/>
              <a:t>  </a:t>
            </a:r>
            <a:r>
              <a:rPr lang="ar-EG" sz="3300" b="1" dirty="0"/>
              <a:t>قانون </a:t>
            </a:r>
            <a:r>
              <a:rPr lang="ar-EG" sz="3300" b="1" dirty="0" err="1"/>
              <a:t>الايمان</a:t>
            </a:r>
            <a:endParaRPr lang="en-US" sz="3300" b="1" dirty="0"/>
          </a:p>
        </p:txBody>
      </p:sp>
      <p:sp>
        <p:nvSpPr>
          <p:cNvPr id="5" name="Action Button: Custom 4">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69250" name="Group 2"/>
          <p:cNvGraphicFramePr>
            <a:graphicFrameLocks noGrp="1"/>
          </p:cNvGraphicFramePr>
          <p:nvPr>
            <p:ph/>
          </p:nvPr>
        </p:nvGraphicFramePr>
        <p:xfrm>
          <a:off x="152400" y="228600"/>
          <a:ext cx="8686800" cy="6019800"/>
        </p:xfrm>
        <a:graphic>
          <a:graphicData uri="http://schemas.openxmlformats.org/drawingml/2006/table">
            <a:tbl>
              <a:tblPr/>
              <a:tblGrid>
                <a:gridCol w="4695568">
                  <a:extLst>
                    <a:ext uri="{9D8B030D-6E8A-4147-A177-3AD203B41FA5}">
                      <a16:colId xmlns:a16="http://schemas.microsoft.com/office/drawing/2014/main" val="20000"/>
                    </a:ext>
                  </a:extLst>
                </a:gridCol>
                <a:gridCol w="3991232">
                  <a:extLst>
                    <a:ext uri="{9D8B030D-6E8A-4147-A177-3AD203B41FA5}">
                      <a16:colId xmlns:a16="http://schemas.microsoft.com/office/drawing/2014/main" val="20001"/>
                    </a:ext>
                  </a:extLst>
                </a:gridCol>
              </a:tblGrid>
              <a:tr h="6019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fr-CA" sz="2800" b="0" i="0" u="none" strike="noStrike" cap="none" normalizeH="0" baseline="0" dirty="0">
                          <a:ln>
                            <a:noFill/>
                          </a:ln>
                          <a:solidFill>
                            <a:schemeClr val="tx1"/>
                          </a:solidFill>
                          <a:effectLst/>
                          <a:latin typeface="Arial" charset="0"/>
                          <a:cs typeface="Arial" charset="0"/>
                        </a:rPr>
                        <a:t>Lumière née de la Lumière, Vrai Dieu né du Vrai Dieu, engendré, non pas créé,</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900" b="0" i="0" u="none" strike="noStrike" cap="none" normalizeH="0" baseline="0" dirty="0">
                          <a:ln>
                            <a:noFill/>
                          </a:ln>
                          <a:solidFill>
                            <a:schemeClr val="tx1"/>
                          </a:solidFill>
                          <a:effectLst/>
                          <a:latin typeface="Arial" charset="0"/>
                          <a:cs typeface="Arial" charset="0"/>
                        </a:rPr>
                        <a:t>consubstantiel au Père, Par qui tout a été fait, qui pour nous, les hommes, et pour notre salut, est descendu du ciel, s’est incarné de l’Esprit Saint et de la Vierge Marie, et Il s’est fait homme.</a:t>
                      </a:r>
                      <a:endParaRPr kumimoji="0" lang="en-US" sz="2900" b="0" i="0" u="none" strike="noStrike" cap="none" normalizeH="0" baseline="0" dirty="0">
                        <a:ln>
                          <a:noFill/>
                        </a:ln>
                        <a:solidFill>
                          <a:schemeClr val="tx1"/>
                        </a:solidFill>
                        <a:effectLst/>
                        <a:latin typeface="Arial" charset="0"/>
                        <a:cs typeface="Arial" charset="0"/>
                      </a:endParaRPr>
                    </a:p>
                  </a:txBody>
                  <a:tcPr marL="180000" marR="180000" marT="46800" marB="46800"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3600" b="0" i="0" u="none" strike="noStrike" cap="none" normalizeH="0" baseline="0" dirty="0">
                          <a:ln>
                            <a:noFill/>
                          </a:ln>
                          <a:solidFill>
                            <a:schemeClr val="tx1"/>
                          </a:solidFill>
                          <a:effectLst/>
                          <a:latin typeface="Arial" charset="0"/>
                          <a:cs typeface="Arial" charset="0"/>
                        </a:rPr>
                        <a:t>نور من نور، إله حق من إله حق، مولود غير مخلوق،</a:t>
                      </a:r>
                      <a:r>
                        <a:rPr kumimoji="0" lang="en-US" sz="3600" b="0" i="0" u="none" strike="noStrike" cap="none" normalizeH="0" baseline="0" dirty="0">
                          <a:ln>
                            <a:noFill/>
                          </a:ln>
                          <a:solidFill>
                            <a:schemeClr val="tx1"/>
                          </a:solidFill>
                          <a:effectLst/>
                          <a:latin typeface="Arial" charset="0"/>
                          <a:cs typeface="Arial" charset="0"/>
                        </a:rPr>
                        <a:t> </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400" b="0" i="0" u="none" strike="noStrike" cap="none" normalizeH="0" baseline="0" dirty="0" err="1">
                          <a:ln>
                            <a:noFill/>
                          </a:ln>
                          <a:solidFill>
                            <a:schemeClr val="tx1"/>
                          </a:solidFill>
                          <a:effectLst/>
                          <a:latin typeface="Arial" charset="0"/>
                          <a:cs typeface="Arial" charset="0"/>
                        </a:rPr>
                        <a:t>مساوى</a:t>
                      </a:r>
                      <a:r>
                        <a:rPr kumimoji="0" lang="ar-SA" sz="3400" b="0" i="0" u="none" strike="noStrike" cap="none" normalizeH="0" baseline="0" dirty="0">
                          <a:ln>
                            <a:noFill/>
                          </a:ln>
                          <a:solidFill>
                            <a:schemeClr val="tx1"/>
                          </a:solidFill>
                          <a:effectLst/>
                          <a:latin typeface="Arial" charset="0"/>
                          <a:cs typeface="Arial" charset="0"/>
                        </a:rPr>
                        <a:t> </a:t>
                      </a:r>
                      <a:r>
                        <a:rPr kumimoji="0" lang="ar-EG" sz="3400" b="0" i="0" u="none" strike="noStrike" cap="none" normalizeH="0" baseline="0" dirty="0">
                          <a:ln>
                            <a:noFill/>
                          </a:ln>
                          <a:solidFill>
                            <a:schemeClr val="tx1"/>
                          </a:solidFill>
                          <a:effectLst/>
                          <a:latin typeface="Arial" charset="0"/>
                          <a:cs typeface="Arial" charset="0"/>
                        </a:rPr>
                        <a:t>ل</a:t>
                      </a:r>
                      <a:r>
                        <a:rPr kumimoji="0" lang="ar-SA" sz="3400" b="0" i="0" u="none" strike="noStrike" cap="none" normalizeH="0" baseline="0" dirty="0">
                          <a:ln>
                            <a:noFill/>
                          </a:ln>
                          <a:solidFill>
                            <a:schemeClr val="tx1"/>
                          </a:solidFill>
                          <a:effectLst/>
                          <a:latin typeface="Arial" charset="0"/>
                          <a:cs typeface="Arial" charset="0"/>
                        </a:rPr>
                        <a:t>لآب </a:t>
                      </a:r>
                      <a:r>
                        <a:rPr kumimoji="0" lang="ar-SA" sz="3400" b="0" i="0" u="none" strike="noStrike" cap="none" normalizeH="0" baseline="0" dirty="0" err="1">
                          <a:ln>
                            <a:noFill/>
                          </a:ln>
                          <a:solidFill>
                            <a:schemeClr val="tx1"/>
                          </a:solidFill>
                          <a:effectLst/>
                          <a:latin typeface="Arial" charset="0"/>
                          <a:cs typeface="Arial" charset="0"/>
                        </a:rPr>
                        <a:t>فى</a:t>
                      </a:r>
                      <a:r>
                        <a:rPr kumimoji="0" lang="ar-SA" sz="3400" b="0" i="0" u="none" strike="noStrike" cap="none" normalizeH="0" baseline="0" dirty="0">
                          <a:ln>
                            <a:noFill/>
                          </a:ln>
                          <a:solidFill>
                            <a:schemeClr val="tx1"/>
                          </a:solidFill>
                          <a:effectLst/>
                          <a:latin typeface="Arial" charset="0"/>
                          <a:cs typeface="Arial" charset="0"/>
                        </a:rPr>
                        <a:t> الجوهر، </a:t>
                      </a:r>
                      <a:r>
                        <a:rPr kumimoji="0" lang="ar-SA" sz="3400" b="0" i="0" u="none" strike="noStrike" cap="none" normalizeH="0" baseline="0" dirty="0" err="1">
                          <a:ln>
                            <a:noFill/>
                          </a:ln>
                          <a:solidFill>
                            <a:schemeClr val="tx1"/>
                          </a:solidFill>
                          <a:effectLst/>
                          <a:latin typeface="Arial" charset="0"/>
                          <a:cs typeface="Arial" charset="0"/>
                        </a:rPr>
                        <a:t>الذى</a:t>
                      </a:r>
                      <a:r>
                        <a:rPr kumimoji="0" lang="ar-SA" sz="3400" b="0" i="0" u="none" strike="noStrike" cap="none" normalizeH="0" baseline="0" dirty="0">
                          <a:ln>
                            <a:noFill/>
                          </a:ln>
                          <a:solidFill>
                            <a:schemeClr val="tx1"/>
                          </a:solidFill>
                          <a:effectLst/>
                          <a:latin typeface="Arial" charset="0"/>
                          <a:cs typeface="Arial" charset="0"/>
                        </a:rPr>
                        <a:t> </a:t>
                      </a:r>
                      <a:r>
                        <a:rPr kumimoji="0" lang="ar-SA" sz="3400" b="0" i="0" u="none" strike="noStrike" cap="none" normalizeH="0" baseline="0" dirty="0" err="1">
                          <a:ln>
                            <a:noFill/>
                          </a:ln>
                          <a:solidFill>
                            <a:schemeClr val="tx1"/>
                          </a:solidFill>
                          <a:effectLst/>
                          <a:latin typeface="Arial" charset="0"/>
                          <a:cs typeface="Arial" charset="0"/>
                        </a:rPr>
                        <a:t>به</a:t>
                      </a:r>
                      <a:r>
                        <a:rPr kumimoji="0" lang="ar-SA" sz="3400" b="0" i="0" u="none" strike="noStrike" cap="none" normalizeH="0" baseline="0" dirty="0">
                          <a:ln>
                            <a:noFill/>
                          </a:ln>
                          <a:solidFill>
                            <a:schemeClr val="tx1"/>
                          </a:solidFill>
                          <a:effectLst/>
                          <a:latin typeface="Arial" charset="0"/>
                          <a:cs typeface="Arial" charset="0"/>
                        </a:rPr>
                        <a:t> كان كل </a:t>
                      </a:r>
                      <a:r>
                        <a:rPr kumimoji="0" lang="ar-SA" sz="3400" b="0" i="0" u="none" strike="noStrike" cap="none" normalizeH="0" baseline="0" dirty="0" err="1">
                          <a:ln>
                            <a:noFill/>
                          </a:ln>
                          <a:solidFill>
                            <a:schemeClr val="tx1"/>
                          </a:solidFill>
                          <a:effectLst/>
                          <a:latin typeface="Arial" charset="0"/>
                          <a:cs typeface="Arial" charset="0"/>
                        </a:rPr>
                        <a:t>شىء</a:t>
                      </a:r>
                      <a:r>
                        <a:rPr kumimoji="0" lang="ar-SA" sz="3400" b="0" i="0" u="none" strike="noStrike" cap="none" normalizeH="0" baseline="0" dirty="0">
                          <a:ln>
                            <a:noFill/>
                          </a:ln>
                          <a:solidFill>
                            <a:schemeClr val="tx1"/>
                          </a:solidFill>
                          <a:effectLst/>
                          <a:latin typeface="Arial" charset="0"/>
                          <a:cs typeface="Arial" charset="0"/>
                        </a:rPr>
                        <a:t>.</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400" b="0" i="0" u="none" strike="noStrike" cap="none" normalizeH="0" baseline="0" dirty="0">
                          <a:ln>
                            <a:noFill/>
                          </a:ln>
                          <a:solidFill>
                            <a:schemeClr val="tx1"/>
                          </a:solidFill>
                          <a:effectLst/>
                          <a:latin typeface="Arial" charset="0"/>
                          <a:cs typeface="Arial" charset="0"/>
                        </a:rPr>
                        <a:t>هذا </a:t>
                      </a:r>
                      <a:r>
                        <a:rPr kumimoji="0" lang="ar-SA" sz="3400" b="0" i="0" u="none" strike="noStrike" cap="none" normalizeH="0" baseline="0" dirty="0" err="1">
                          <a:ln>
                            <a:noFill/>
                          </a:ln>
                          <a:solidFill>
                            <a:schemeClr val="tx1"/>
                          </a:solidFill>
                          <a:effectLst/>
                          <a:latin typeface="Arial" charset="0"/>
                          <a:cs typeface="Arial" charset="0"/>
                        </a:rPr>
                        <a:t>الذى</a:t>
                      </a:r>
                      <a:r>
                        <a:rPr kumimoji="0" lang="ar-SA" sz="3400" b="0" i="0" u="none" strike="noStrike" cap="none" normalizeH="0" baseline="0" dirty="0">
                          <a:ln>
                            <a:noFill/>
                          </a:ln>
                          <a:solidFill>
                            <a:schemeClr val="tx1"/>
                          </a:solidFill>
                          <a:effectLst/>
                          <a:latin typeface="Arial" charset="0"/>
                          <a:cs typeface="Arial" charset="0"/>
                        </a:rPr>
                        <a:t> من أجلنا نحنُ البشر، ومن أجل خلاصنا، نَزَلَ من السماء، وتجسدَ من الروح القدس ومن مريم العذراء.  وتأنس</a:t>
                      </a:r>
                      <a:r>
                        <a:rPr kumimoji="0" lang="en-US" sz="3600" b="0" i="0" u="none" strike="noStrike" cap="none" normalizeH="0" baseline="0" dirty="0">
                          <a:ln>
                            <a:noFill/>
                          </a:ln>
                          <a:solidFill>
                            <a:schemeClr val="tx1"/>
                          </a:solidFill>
                          <a:effectLst/>
                          <a:latin typeface="Arial" charset="0"/>
                          <a:cs typeface="Arial" charset="0"/>
                        </a:rPr>
                        <a:t> </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88674" name="Group 2"/>
          <p:cNvGraphicFramePr>
            <a:graphicFrameLocks noGrp="1"/>
          </p:cNvGraphicFramePr>
          <p:nvPr>
            <p:ph/>
          </p:nvPr>
        </p:nvGraphicFramePr>
        <p:xfrm>
          <a:off x="304800" y="228600"/>
          <a:ext cx="8610600" cy="6530976"/>
        </p:xfrm>
        <a:graphic>
          <a:graphicData uri="http://schemas.openxmlformats.org/drawingml/2006/table">
            <a:tbl>
              <a:tblPr/>
              <a:tblGrid>
                <a:gridCol w="5287916">
                  <a:extLst>
                    <a:ext uri="{9D8B030D-6E8A-4147-A177-3AD203B41FA5}">
                      <a16:colId xmlns:a16="http://schemas.microsoft.com/office/drawing/2014/main" val="20000"/>
                    </a:ext>
                  </a:extLst>
                </a:gridCol>
                <a:gridCol w="3322684">
                  <a:extLst>
                    <a:ext uri="{9D8B030D-6E8A-4147-A177-3AD203B41FA5}">
                      <a16:colId xmlns:a16="http://schemas.microsoft.com/office/drawing/2014/main" val="20001"/>
                    </a:ext>
                  </a:extLst>
                </a:gridCol>
              </a:tblGrid>
              <a:tr h="62484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 été crucifié pour nous, sous Ponce Pilate, a souffert, a été enseveli, ressuscité des morts le troisième jour selon  les écritures, est monté aux cieux;</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s’est assis à la droite du Père.  </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Il reviendra dans Sa gloire pour juger les vivants et les morts, dont le règne n’a pas de fin.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Oui nous croyons au Saint-Esprit,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le Seigneur qui donne la vie,</a:t>
                      </a:r>
                      <a:endParaRPr kumimoji="0" lang="en-US" sz="2800" b="0" i="0" u="none" strike="noStrike" cap="none" normalizeH="0" baseline="0" dirty="0">
                        <a:ln>
                          <a:noFill/>
                        </a:ln>
                        <a:solidFill>
                          <a:schemeClr val="tx1"/>
                        </a:solidFill>
                        <a:effectLst/>
                        <a:latin typeface="Arial" charset="0"/>
                        <a:cs typeface="Arial" charset="0"/>
                      </a:endParaRPr>
                    </a:p>
                  </a:txBody>
                  <a:tcPr marL="216000" marR="216000" marT="46800" marB="46800"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10000"/>
                        </a:lnSpc>
                        <a:spcBef>
                          <a:spcPct val="6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وصُلِبَ عنا على عهد </a:t>
                      </a:r>
                      <a:r>
                        <a:rPr kumimoji="0" lang="ar-SA" sz="3200" b="0" i="0" u="none" strike="noStrike" cap="none" normalizeH="0" baseline="0" dirty="0" err="1">
                          <a:ln>
                            <a:noFill/>
                          </a:ln>
                          <a:solidFill>
                            <a:schemeClr val="tx1"/>
                          </a:solidFill>
                          <a:effectLst/>
                          <a:latin typeface="Arial" charset="0"/>
                          <a:cs typeface="Arial" charset="0"/>
                        </a:rPr>
                        <a:t>بيلاطس</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البنطى</a:t>
                      </a:r>
                      <a:r>
                        <a:rPr kumimoji="0" lang="ar-SA" sz="3200" b="0" i="0" u="none" strike="noStrike" cap="none" normalizeH="0" baseline="0" dirty="0">
                          <a:ln>
                            <a:noFill/>
                          </a:ln>
                          <a:solidFill>
                            <a:schemeClr val="tx1"/>
                          </a:solidFill>
                          <a:effectLst/>
                          <a:latin typeface="Arial" charset="0"/>
                          <a:cs typeface="Arial" charset="0"/>
                        </a:rPr>
                        <a:t>.  تألمَ وقبرَ وقامَ من الأموات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اليوم الثالث، كما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الكتب. </a:t>
                      </a:r>
                      <a:r>
                        <a:rPr kumimoji="0" lang="ar-SA" sz="2800" b="0" i="0" u="none" strike="noStrike" cap="none" normalizeH="0" baseline="0" dirty="0">
                          <a:ln>
                            <a:noFill/>
                          </a:ln>
                          <a:solidFill>
                            <a:schemeClr val="tx1"/>
                          </a:solidFill>
                          <a:effectLst/>
                          <a:latin typeface="Arial" charset="0"/>
                          <a:cs typeface="Arial" charset="0"/>
                        </a:rPr>
                        <a:t>وصَعِدَ إلى السموات،</a:t>
                      </a:r>
                      <a:r>
                        <a:rPr kumimoji="0" lang="en-US" sz="28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وجَلسَ عن يمين أبيه.  وأيضاً </a:t>
                      </a:r>
                      <a:r>
                        <a:rPr kumimoji="0" lang="ar-SA" sz="3200" b="0" i="0" u="none" strike="noStrike" cap="none" normalizeH="0" baseline="0" dirty="0" err="1">
                          <a:ln>
                            <a:noFill/>
                          </a:ln>
                          <a:solidFill>
                            <a:schemeClr val="tx1"/>
                          </a:solidFill>
                          <a:effectLst/>
                          <a:latin typeface="Arial" charset="0"/>
                          <a:cs typeface="Arial" charset="0"/>
                        </a:rPr>
                        <a:t>يأتى</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مجدهِ ليَدينَ الأحياءَ والأموات، </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ليس لملكِهِ انقضاء.</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نعم نؤمن بالروح القدس، الرب المحيى</a:t>
                      </a:r>
                      <a:endParaRPr kumimoji="0" lang="en-US" sz="3200" b="0" i="0" u="none" strike="noStrike" cap="none" normalizeH="0" baseline="0" dirty="0">
                        <a:ln>
                          <a:noFill/>
                        </a:ln>
                        <a:solidFill>
                          <a:schemeClr val="tx1"/>
                        </a:solidFill>
                        <a:effectLst/>
                        <a:latin typeface="Arial" charset="0"/>
                        <a:cs typeface="Arial" charset="0"/>
                      </a:endParaRPr>
                    </a:p>
                  </a:txBody>
                  <a:tcPr marL="144000" marR="144000"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89698" name="Group 2"/>
          <p:cNvGraphicFramePr>
            <a:graphicFrameLocks noGrp="1"/>
          </p:cNvGraphicFramePr>
          <p:nvPr>
            <p:ph/>
          </p:nvPr>
        </p:nvGraphicFramePr>
        <p:xfrm>
          <a:off x="304800" y="304800"/>
          <a:ext cx="8458200" cy="5943600"/>
        </p:xfrm>
        <a:graphic>
          <a:graphicData uri="http://schemas.openxmlformats.org/drawingml/2006/table">
            <a:tbl>
              <a:tblPr/>
              <a:tblGrid>
                <a:gridCol w="5241701">
                  <a:extLst>
                    <a:ext uri="{9D8B030D-6E8A-4147-A177-3AD203B41FA5}">
                      <a16:colId xmlns:a16="http://schemas.microsoft.com/office/drawing/2014/main" val="20000"/>
                    </a:ext>
                  </a:extLst>
                </a:gridCol>
                <a:gridCol w="3216499">
                  <a:extLst>
                    <a:ext uri="{9D8B030D-6E8A-4147-A177-3AD203B41FA5}">
                      <a16:colId xmlns:a16="http://schemas.microsoft.com/office/drawing/2014/main" val="20001"/>
                    </a:ext>
                  </a:extLst>
                </a:gridCol>
              </a:tblGrid>
              <a:tr h="59436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qui procède du Père.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Avec le Père et le Fils, il reçoit même adoration et même gloire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Il a parlé par les prophètes; </a:t>
                      </a:r>
                    </a:p>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fr-CA" sz="3200" b="0" i="0" u="none" strike="noStrike" cap="none" normalizeH="0" baseline="0" dirty="0">
                          <a:ln>
                            <a:noFill/>
                          </a:ln>
                          <a:solidFill>
                            <a:schemeClr val="tx1"/>
                          </a:solidFill>
                          <a:effectLst/>
                          <a:latin typeface="Arial" charset="0"/>
                          <a:cs typeface="Arial" charset="0"/>
                        </a:rPr>
                        <a:t>et en l’église une, sainte, universelle et apostolique. Nous croyons en un seul baptême pour la rémission des péchés,</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10000"/>
                        </a:lnSpc>
                        <a:spcBef>
                          <a:spcPct val="60000"/>
                        </a:spcBef>
                        <a:spcAft>
                          <a:spcPct val="0"/>
                        </a:spcAft>
                        <a:buClrTx/>
                        <a:buSzTx/>
                        <a:buFontTx/>
                        <a:buNone/>
                        <a:tabLst/>
                        <a:defRPr/>
                      </a:pPr>
                      <a:r>
                        <a:rPr kumimoji="0" lang="ar-EG" sz="3600" b="0" i="0" u="none" strike="noStrike" cap="none" normalizeH="0" baseline="0" dirty="0">
                          <a:ln>
                            <a:noFill/>
                          </a:ln>
                          <a:solidFill>
                            <a:schemeClr val="tx1"/>
                          </a:solidFill>
                          <a:effectLst/>
                          <a:latin typeface="Arial" charset="0"/>
                          <a:cs typeface="Arial" charset="0"/>
                        </a:rPr>
                        <a:t>المنبثق من </a:t>
                      </a:r>
                      <a:r>
                        <a:rPr kumimoji="0" lang="ar-EG" sz="3600" b="0" i="0" u="none" strike="noStrike" cap="none" normalizeH="0" baseline="0" dirty="0" err="1">
                          <a:ln>
                            <a:noFill/>
                          </a:ln>
                          <a:solidFill>
                            <a:schemeClr val="tx1"/>
                          </a:solidFill>
                          <a:effectLst/>
                          <a:latin typeface="Arial" charset="0"/>
                          <a:cs typeface="Arial" charset="0"/>
                        </a:rPr>
                        <a:t>الآب</a:t>
                      </a:r>
                      <a:r>
                        <a:rPr kumimoji="0" lang="ar-EG"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a:ln>
                            <a:noFill/>
                          </a:ln>
                          <a:solidFill>
                            <a:schemeClr val="tx1"/>
                          </a:solidFill>
                          <a:effectLst/>
                          <a:latin typeface="Arial" charset="0"/>
                          <a:cs typeface="Arial" charset="0"/>
                        </a:rPr>
                        <a:t>نسجدُ لهُ ونمجّدَهُ مع </a:t>
                      </a:r>
                      <a:r>
                        <a:rPr kumimoji="0" lang="ar-SA" sz="3600" b="0" i="0" u="none" strike="noStrike" cap="none" normalizeH="0" baseline="0" dirty="0" err="1">
                          <a:ln>
                            <a:noFill/>
                          </a:ln>
                          <a:solidFill>
                            <a:schemeClr val="tx1"/>
                          </a:solidFill>
                          <a:effectLst/>
                          <a:latin typeface="Arial" charset="0"/>
                          <a:cs typeface="Arial" charset="0"/>
                        </a:rPr>
                        <a:t>الآب</a:t>
                      </a:r>
                      <a:r>
                        <a:rPr kumimoji="0" lang="ar-SA" sz="3600" b="0" i="0" u="none" strike="noStrike" cap="none" normalizeH="0" baseline="0" dirty="0">
                          <a:ln>
                            <a:noFill/>
                          </a:ln>
                          <a:solidFill>
                            <a:schemeClr val="tx1"/>
                          </a:solidFill>
                          <a:effectLst/>
                          <a:latin typeface="Arial" charset="0"/>
                          <a:cs typeface="Arial" charset="0"/>
                        </a:rPr>
                        <a:t> والابن، الناطق </a:t>
                      </a:r>
                      <a:r>
                        <a:rPr kumimoji="0" lang="ar-SA" sz="3600" b="0" i="0" u="none" strike="noStrike" cap="none" normalizeH="0" baseline="0" dirty="0" err="1">
                          <a:ln>
                            <a:noFill/>
                          </a:ln>
                          <a:solidFill>
                            <a:schemeClr val="tx1"/>
                          </a:solidFill>
                          <a:effectLst/>
                          <a:latin typeface="Arial" charset="0"/>
                          <a:cs typeface="Arial" charset="0"/>
                        </a:rPr>
                        <a:t>فى</a:t>
                      </a:r>
                      <a:r>
                        <a:rPr kumimoji="0" lang="ar-SA" sz="3600" b="0" i="0" u="none" strike="noStrike" cap="none" normalizeH="0" baseline="0" dirty="0">
                          <a:ln>
                            <a:noFill/>
                          </a:ln>
                          <a:solidFill>
                            <a:schemeClr val="tx1"/>
                          </a:solidFill>
                          <a:effectLst/>
                          <a:latin typeface="Arial" charset="0"/>
                          <a:cs typeface="Arial" charset="0"/>
                        </a:rPr>
                        <a:t> الأنبياء.  وبكنيسة واحدة مُقدسة جامعة </a:t>
                      </a:r>
                      <a:r>
                        <a:rPr kumimoji="0" lang="ar-SA" sz="3600" b="0" i="0" u="none" strike="noStrike" cap="none" normalizeH="0" baseline="0" dirty="0" err="1">
                          <a:ln>
                            <a:noFill/>
                          </a:ln>
                          <a:solidFill>
                            <a:schemeClr val="tx1"/>
                          </a:solidFill>
                          <a:effectLst/>
                          <a:latin typeface="Arial" charset="0"/>
                          <a:cs typeface="Arial" charset="0"/>
                        </a:rPr>
                        <a:t>رسولية</a:t>
                      </a:r>
                      <a:r>
                        <a:rPr kumimoji="0" lang="ar-SA" sz="3600" b="0" i="0" u="none" strike="noStrike" cap="none" normalizeH="0" baseline="0" dirty="0">
                          <a:ln>
                            <a:noFill/>
                          </a:ln>
                          <a:solidFill>
                            <a:schemeClr val="tx1"/>
                          </a:solidFill>
                          <a:effectLst/>
                          <a:latin typeface="Arial" charset="0"/>
                          <a:cs typeface="Arial" charset="0"/>
                        </a:rPr>
                        <a:t>. ونعترف بمعمودية واحدة لمغفرة الخطايا.</a:t>
                      </a:r>
                      <a:endParaRPr kumimoji="0" lang="ar-EG"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9" name="Text Box 2"/>
          <p:cNvSpPr txBox="1">
            <a:spLocks noChangeArrowheads="1"/>
          </p:cNvSpPr>
          <p:nvPr/>
        </p:nvSpPr>
        <p:spPr bwMode="auto">
          <a:xfrm>
            <a:off x="3336925" y="498475"/>
            <a:ext cx="184150" cy="457200"/>
          </a:xfrm>
          <a:prstGeom prst="rect">
            <a:avLst/>
          </a:prstGeom>
          <a:noFill/>
          <a:ln w="9525">
            <a:noFill/>
            <a:miter lim="800000"/>
            <a:headEnd/>
            <a:tailEnd/>
          </a:ln>
        </p:spPr>
        <p:txBody>
          <a:bodyPr wrap="none">
            <a:spAutoFit/>
          </a:bodyPr>
          <a:lstStyle/>
          <a:p>
            <a:pPr>
              <a:spcBef>
                <a:spcPct val="0"/>
              </a:spcBef>
            </a:pPr>
            <a:endParaRPr lang="en-CA" sz="2400" dirty="0">
              <a:latin typeface="Arial" pitchFamily="34" charset="0"/>
            </a:endParaRPr>
          </a:p>
        </p:txBody>
      </p:sp>
      <p:graphicFrame>
        <p:nvGraphicFramePr>
          <p:cNvPr id="12190723" name="Group 3"/>
          <p:cNvGraphicFramePr>
            <a:graphicFrameLocks noGrp="1"/>
          </p:cNvGraphicFramePr>
          <p:nvPr>
            <p:ph/>
          </p:nvPr>
        </p:nvGraphicFramePr>
        <p:xfrm>
          <a:off x="228600" y="304800"/>
          <a:ext cx="8458200" cy="5516880"/>
        </p:xfrm>
        <a:graphic>
          <a:graphicData uri="http://schemas.openxmlformats.org/drawingml/2006/table">
            <a:tbl>
              <a:tblPr/>
              <a:tblGrid>
                <a:gridCol w="3057947">
                  <a:extLst>
                    <a:ext uri="{9D8B030D-6E8A-4147-A177-3AD203B41FA5}">
                      <a16:colId xmlns:a16="http://schemas.microsoft.com/office/drawing/2014/main" val="20000"/>
                    </a:ext>
                  </a:extLst>
                </a:gridCol>
                <a:gridCol w="3108438">
                  <a:extLst>
                    <a:ext uri="{9D8B030D-6E8A-4147-A177-3AD203B41FA5}">
                      <a16:colId xmlns:a16="http://schemas.microsoft.com/office/drawing/2014/main" val="20001"/>
                    </a:ext>
                  </a:extLst>
                </a:gridCol>
                <a:gridCol w="2291815">
                  <a:extLst>
                    <a:ext uri="{9D8B030D-6E8A-4147-A177-3AD203B41FA5}">
                      <a16:colId xmlns:a16="http://schemas.microsoft.com/office/drawing/2014/main" val="20002"/>
                    </a:ext>
                  </a:extLst>
                </a:gridCol>
              </a:tblGrid>
              <a:tr h="449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dirty="0" err="1">
                          <a:ln>
                            <a:noFill/>
                          </a:ln>
                          <a:solidFill>
                            <a:schemeClr val="tx1"/>
                          </a:solidFill>
                          <a:effectLst/>
                          <a:latin typeface="Coptic1" pitchFamily="2" charset="0"/>
                          <a:cs typeface="Arial" pitchFamily="34" charset="0"/>
                        </a:rPr>
                        <a:t>Tenjoust</a:t>
                      </a:r>
                      <a:r>
                        <a:rPr kumimoji="0" lang="en-US" sz="4000" b="0" i="0" u="none" strike="noStrike" cap="none" normalizeH="0" baseline="0" dirty="0">
                          <a:ln>
                            <a:noFill/>
                          </a:ln>
                          <a:solidFill>
                            <a:schemeClr val="tx1"/>
                          </a:solidFill>
                          <a:effectLst/>
                          <a:latin typeface="Coptic1" pitchFamily="2" charset="0"/>
                          <a:cs typeface="Arial" pitchFamily="34" charset="0"/>
                        </a:rPr>
                        <a:t> </a:t>
                      </a:r>
                      <a:r>
                        <a:rPr kumimoji="0" lang="en-US" sz="4000" b="0" i="0" u="none" strike="noStrike" cap="none" normalizeH="0" baseline="0" dirty="0" err="1">
                          <a:ln>
                            <a:noFill/>
                          </a:ln>
                          <a:solidFill>
                            <a:schemeClr val="tx1"/>
                          </a:solidFill>
                          <a:effectLst/>
                          <a:latin typeface="Coptic1" pitchFamily="2" charset="0"/>
                          <a:cs typeface="Arial" pitchFamily="34" charset="0"/>
                        </a:rPr>
                        <a:t>e~bol</a:t>
                      </a:r>
                      <a:r>
                        <a:rPr kumimoji="0" lang="en-US" sz="4000" b="0" i="0" u="none" strike="noStrike" cap="none" normalizeH="0" baseline="0" dirty="0">
                          <a:ln>
                            <a:noFill/>
                          </a:ln>
                          <a:solidFill>
                            <a:schemeClr val="tx1"/>
                          </a:solidFill>
                          <a:effectLst/>
                          <a:latin typeface="Coptic1" pitchFamily="2" charset="0"/>
                          <a:cs typeface="Arial" pitchFamily="34" charset="0"/>
                        </a:rPr>
                        <a:t> </a:t>
                      </a:r>
                      <a:r>
                        <a:rPr kumimoji="0" lang="en-US" sz="4000" b="0" i="0" u="none" strike="noStrike" cap="none" normalizeH="0" baseline="0" dirty="0" err="1">
                          <a:ln>
                            <a:noFill/>
                          </a:ln>
                          <a:solidFill>
                            <a:schemeClr val="tx1"/>
                          </a:solidFill>
                          <a:effectLst/>
                          <a:latin typeface="Coptic1" pitchFamily="2" charset="0"/>
                          <a:cs typeface="Arial" pitchFamily="34" charset="0"/>
                        </a:rPr>
                        <a:t>qat~h</a:t>
                      </a:r>
                      <a:r>
                        <a:rPr kumimoji="0" lang="en-US" sz="4000" b="0" i="0" u="none" strike="noStrike" cap="none" normalizeH="0" baseline="0" dirty="0">
                          <a:ln>
                            <a:noFill/>
                          </a:ln>
                          <a:solidFill>
                            <a:schemeClr val="tx1"/>
                          </a:solidFill>
                          <a:effectLst/>
                          <a:latin typeface="Coptic1" pitchFamily="2" charset="0"/>
                          <a:cs typeface="Arial" pitchFamily="34" charset="0"/>
                        </a:rPr>
                        <a:t>/ n~]</a:t>
                      </a:r>
                      <a:r>
                        <a:rPr kumimoji="0" lang="en-US" sz="4000" b="0" i="0" u="none" strike="noStrike" cap="none" normalizeH="0" baseline="0" dirty="0" err="1">
                          <a:ln>
                            <a:noFill/>
                          </a:ln>
                          <a:solidFill>
                            <a:schemeClr val="tx1"/>
                          </a:solidFill>
                          <a:effectLst/>
                          <a:latin typeface="Coptic1" pitchFamily="2" charset="0"/>
                          <a:cs typeface="Arial" pitchFamily="34" charset="0"/>
                        </a:rPr>
                        <a:t>a~nactacic</a:t>
                      </a:r>
                      <a:r>
                        <a:rPr kumimoji="0" lang="en-US" sz="4000" b="0" i="0" u="none" strike="noStrike" cap="none" normalizeH="0" baseline="0" dirty="0">
                          <a:ln>
                            <a:noFill/>
                          </a:ln>
                          <a:solidFill>
                            <a:schemeClr val="tx1"/>
                          </a:solidFill>
                          <a:effectLst/>
                          <a:latin typeface="Coptic1" pitchFamily="2" charset="0"/>
                          <a:cs typeface="Arial" pitchFamily="34" charset="0"/>
                        </a:rPr>
                        <a:t> </a:t>
                      </a:r>
                      <a:r>
                        <a:rPr kumimoji="0" lang="en-US" sz="4000" b="0" i="0" u="none" strike="noStrike" cap="none" normalizeH="0" baseline="0" dirty="0" err="1">
                          <a:ln>
                            <a:noFill/>
                          </a:ln>
                          <a:solidFill>
                            <a:schemeClr val="tx1"/>
                          </a:solidFill>
                          <a:effectLst/>
                          <a:latin typeface="Coptic1" pitchFamily="2" charset="0"/>
                          <a:cs typeface="Arial" pitchFamily="34" charset="0"/>
                        </a:rPr>
                        <a:t>n~te</a:t>
                      </a:r>
                      <a:r>
                        <a:rPr kumimoji="0" lang="en-US" sz="4000" b="0" i="0" u="none" strike="noStrike" cap="none" normalizeH="0" baseline="0" dirty="0">
                          <a:ln>
                            <a:noFill/>
                          </a:ln>
                          <a:solidFill>
                            <a:schemeClr val="tx1"/>
                          </a:solidFill>
                          <a:effectLst/>
                          <a:latin typeface="Coptic1" pitchFamily="2" charset="0"/>
                          <a:cs typeface="Arial" pitchFamily="34" charset="0"/>
                        </a:rPr>
                        <a:t> </a:t>
                      </a:r>
                      <a:r>
                        <a:rPr kumimoji="0" lang="en-US" sz="4000" b="0" i="0" u="none" strike="noStrike" cap="none" normalizeH="0" baseline="0" dirty="0" err="1">
                          <a:ln>
                            <a:noFill/>
                          </a:ln>
                          <a:solidFill>
                            <a:schemeClr val="tx1"/>
                          </a:solidFill>
                          <a:effectLst/>
                          <a:latin typeface="Coptic1" pitchFamily="2" charset="0"/>
                          <a:cs typeface="Arial" pitchFamily="34" charset="0"/>
                        </a:rPr>
                        <a:t>nirefmwout</a:t>
                      </a:r>
                      <a:r>
                        <a:rPr kumimoji="0" lang="en-US" sz="4000" b="0" i="0" u="none" strike="noStrike" cap="none" normalizeH="0" baseline="0" dirty="0">
                          <a:ln>
                            <a:noFill/>
                          </a:ln>
                          <a:solidFill>
                            <a:schemeClr val="tx1"/>
                          </a:solidFill>
                          <a:effectLst/>
                          <a:latin typeface="Coptic1" pitchFamily="2" charset="0"/>
                          <a:cs typeface="Arial" pitchFamily="34" charset="0"/>
                        </a:rPr>
                        <a:t>: </a:t>
                      </a:r>
                      <a:r>
                        <a:rPr kumimoji="0" lang="en-US" sz="4000" b="0" i="0" u="none" strike="noStrike" cap="none" normalizeH="0" baseline="0" dirty="0" err="1">
                          <a:ln>
                            <a:noFill/>
                          </a:ln>
                          <a:solidFill>
                            <a:schemeClr val="tx1"/>
                          </a:solidFill>
                          <a:effectLst/>
                          <a:latin typeface="Coptic1" pitchFamily="2" charset="0"/>
                          <a:cs typeface="Arial" pitchFamily="34" charset="0"/>
                        </a:rPr>
                        <a:t>nem</a:t>
                      </a:r>
                      <a:r>
                        <a:rPr kumimoji="0" lang="en-US" sz="4000" b="0" i="0" u="none" strike="noStrike" cap="none" normalizeH="0" baseline="0" dirty="0">
                          <a:ln>
                            <a:noFill/>
                          </a:ln>
                          <a:solidFill>
                            <a:schemeClr val="tx1"/>
                          </a:solidFill>
                          <a:effectLst/>
                          <a:latin typeface="Coptic1" pitchFamily="2" charset="0"/>
                          <a:cs typeface="Arial" pitchFamily="34" charset="0"/>
                        </a:rPr>
                        <a:t> </a:t>
                      </a:r>
                      <a:r>
                        <a:rPr kumimoji="0" lang="en-US" sz="4000" b="0" i="0" u="none" strike="noStrike" cap="none" normalizeH="0" baseline="0" dirty="0" err="1">
                          <a:ln>
                            <a:noFill/>
                          </a:ln>
                          <a:solidFill>
                            <a:schemeClr val="tx1"/>
                          </a:solidFill>
                          <a:effectLst/>
                          <a:latin typeface="Coptic1" pitchFamily="2" charset="0"/>
                          <a:cs typeface="Arial" pitchFamily="34" charset="0"/>
                        </a:rPr>
                        <a:t>piwnq</a:t>
                      </a:r>
                      <a:r>
                        <a:rPr kumimoji="0" lang="en-US" sz="4000" b="0" i="0" u="none" strike="noStrike" cap="none" normalizeH="0" baseline="0" dirty="0">
                          <a:ln>
                            <a:noFill/>
                          </a:ln>
                          <a:solidFill>
                            <a:schemeClr val="tx1"/>
                          </a:solidFill>
                          <a:effectLst/>
                          <a:latin typeface="Coptic1" pitchFamily="2" charset="0"/>
                          <a:cs typeface="Arial" pitchFamily="34" charset="0"/>
                        </a:rPr>
                        <a:t> </a:t>
                      </a:r>
                      <a:r>
                        <a:rPr kumimoji="0" lang="en-US" sz="4000" b="0" i="0" u="none" strike="noStrike" cap="none" normalizeH="0" baseline="0" dirty="0" err="1">
                          <a:ln>
                            <a:noFill/>
                          </a:ln>
                          <a:solidFill>
                            <a:schemeClr val="tx1"/>
                          </a:solidFill>
                          <a:effectLst/>
                          <a:latin typeface="Coptic1" pitchFamily="2" charset="0"/>
                          <a:cs typeface="Arial" pitchFamily="34" charset="0"/>
                        </a:rPr>
                        <a:t>n~te</a:t>
                      </a:r>
                      <a:r>
                        <a:rPr kumimoji="0" lang="en-US" sz="4000" b="0" i="0" u="none" strike="noStrike" cap="none" normalizeH="0" baseline="0" dirty="0">
                          <a:ln>
                            <a:noFill/>
                          </a:ln>
                          <a:solidFill>
                            <a:schemeClr val="tx1"/>
                          </a:solidFill>
                          <a:effectLst/>
                          <a:latin typeface="Coptic1" pitchFamily="2" charset="0"/>
                          <a:cs typeface="Arial" pitchFamily="34" charset="0"/>
                        </a:rPr>
                        <a:t> </a:t>
                      </a:r>
                      <a:r>
                        <a:rPr kumimoji="0" lang="en-US" sz="4000" b="0" i="0" u="none" strike="noStrike" cap="none" normalizeH="0" baseline="0" dirty="0" err="1">
                          <a:ln>
                            <a:noFill/>
                          </a:ln>
                          <a:solidFill>
                            <a:schemeClr val="tx1"/>
                          </a:solidFill>
                          <a:effectLst/>
                          <a:latin typeface="Coptic1" pitchFamily="2" charset="0"/>
                          <a:cs typeface="Arial" pitchFamily="34" charset="0"/>
                        </a:rPr>
                        <a:t>pie~wn</a:t>
                      </a:r>
                      <a:r>
                        <a:rPr kumimoji="0" lang="en-US" sz="4000" b="0" i="0" u="none" strike="noStrike" cap="none" normalizeH="0" baseline="0" dirty="0">
                          <a:ln>
                            <a:noFill/>
                          </a:ln>
                          <a:solidFill>
                            <a:schemeClr val="tx1"/>
                          </a:solidFill>
                          <a:effectLst/>
                          <a:latin typeface="Coptic1" pitchFamily="2" charset="0"/>
                          <a:cs typeface="Arial" pitchFamily="34" charset="0"/>
                        </a:rPr>
                        <a:t> </a:t>
                      </a:r>
                      <a:r>
                        <a:rPr kumimoji="0" lang="en-US" sz="4000" b="0" i="0" u="none" strike="noStrike" cap="none" normalizeH="0" baseline="0" dirty="0" err="1">
                          <a:ln>
                            <a:noFill/>
                          </a:ln>
                          <a:solidFill>
                            <a:schemeClr val="tx1"/>
                          </a:solidFill>
                          <a:effectLst/>
                          <a:latin typeface="Coptic1" pitchFamily="2" charset="0"/>
                          <a:cs typeface="Arial" pitchFamily="34" charset="0"/>
                        </a:rPr>
                        <a:t>eyn</a:t>
                      </a:r>
                      <a:r>
                        <a:rPr kumimoji="0" lang="en-US" sz="4000" b="0" i="0" u="none" strike="noStrike" cap="none" normalizeH="0" baseline="0" dirty="0">
                          <a:ln>
                            <a:noFill/>
                          </a:ln>
                          <a:solidFill>
                            <a:schemeClr val="tx1"/>
                          </a:solidFill>
                          <a:effectLst/>
                          <a:latin typeface="Coptic1" pitchFamily="2" charset="0"/>
                          <a:cs typeface="Arial" pitchFamily="34" charset="0"/>
                        </a:rPr>
                        <a:t>/</a:t>
                      </a:r>
                      <a:r>
                        <a:rPr kumimoji="0" lang="en-US" sz="4000" b="0" i="0" u="none" strike="noStrike" cap="none" normalizeH="0" baseline="0" dirty="0" err="1">
                          <a:ln>
                            <a:noFill/>
                          </a:ln>
                          <a:solidFill>
                            <a:schemeClr val="tx1"/>
                          </a:solidFill>
                          <a:effectLst/>
                          <a:latin typeface="Coptic1" pitchFamily="2" charset="0"/>
                          <a:cs typeface="Arial" pitchFamily="34" charset="0"/>
                        </a:rPr>
                        <a:t>ou</a:t>
                      </a:r>
                      <a:r>
                        <a:rPr kumimoji="0" lang="en-US" sz="4000" b="0" i="0" u="none" strike="noStrike" cap="none" normalizeH="0" baseline="0" dirty="0">
                          <a:ln>
                            <a:noFill/>
                          </a:ln>
                          <a:solidFill>
                            <a:schemeClr val="tx1"/>
                          </a:solidFill>
                          <a:effectLst/>
                          <a:latin typeface="Coptic1" pitchFamily="2" charset="0"/>
                          <a:cs typeface="Arial" pitchFamily="34" charset="0"/>
                        </a:rPr>
                        <a:t>: </a:t>
                      </a:r>
                      <a:r>
                        <a:rPr kumimoji="0" lang="en-US" sz="3600" b="0" i="0" u="none" strike="noStrike" cap="none" normalizeH="0" baseline="0" dirty="0">
                          <a:ln>
                            <a:noFill/>
                          </a:ln>
                          <a:solidFill>
                            <a:schemeClr val="tx1"/>
                          </a:solidFill>
                          <a:effectLst/>
                          <a:latin typeface="Coptic1" pitchFamily="2" charset="0"/>
                          <a:cs typeface="Arial" pitchFamily="34" charset="0"/>
                        </a:rPr>
                        <a:t>Am/n</a:t>
                      </a:r>
                      <a:endParaRPr kumimoji="0" lang="en-US" sz="44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none" strike="noStrike" cap="none" normalizeH="0" baseline="0" dirty="0">
                          <a:ln>
                            <a:noFill/>
                          </a:ln>
                          <a:solidFill>
                            <a:schemeClr val="tx1"/>
                          </a:solidFill>
                          <a:effectLst/>
                          <a:latin typeface="Arial" charset="0"/>
                          <a:cs typeface="Arial" charset="0"/>
                        </a:rPr>
                        <a:t>Nous attendons la résurrection des morts et la vie du monde à venir.  Amen.</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800" b="0" i="0" u="none" strike="noStrike" cap="none" normalizeH="0" baseline="0" dirty="0">
                          <a:ln>
                            <a:noFill/>
                          </a:ln>
                          <a:solidFill>
                            <a:schemeClr val="tx1"/>
                          </a:solidFill>
                          <a:effectLst/>
                          <a:latin typeface="Arial" charset="0"/>
                          <a:cs typeface="Arial" charset="0"/>
                        </a:rPr>
                        <a:t>وننتظر قيامَةَ الأموات وحياة الدهر </a:t>
                      </a:r>
                      <a:r>
                        <a:rPr kumimoji="0" lang="ar-SA" sz="4800" b="0" i="0" u="none" strike="noStrike" cap="none" normalizeH="0" baseline="0" dirty="0" err="1">
                          <a:ln>
                            <a:noFill/>
                          </a:ln>
                          <a:solidFill>
                            <a:schemeClr val="tx1"/>
                          </a:solidFill>
                          <a:effectLst/>
                          <a:latin typeface="Arial" charset="0"/>
                          <a:cs typeface="Arial" charset="0"/>
                        </a:rPr>
                        <a:t>الآتى</a:t>
                      </a:r>
                      <a:endParaRPr kumimoji="0" lang="ar-EG" sz="4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800" b="0" i="0" u="none" strike="noStrike" cap="none" normalizeH="0" baseline="0" dirty="0">
                          <a:ln>
                            <a:noFill/>
                          </a:ln>
                          <a:solidFill>
                            <a:schemeClr val="tx1"/>
                          </a:solidFill>
                          <a:effectLst/>
                          <a:latin typeface="Arial" charset="0"/>
                          <a:cs typeface="Arial" charset="0"/>
                        </a:rPr>
                        <a:t>آمين</a:t>
                      </a:r>
                      <a:r>
                        <a:rPr kumimoji="0" lang="ar-SA" sz="4400" b="0" i="0" u="none" strike="noStrike" cap="none" normalizeH="0" baseline="0" dirty="0">
                          <a:ln>
                            <a:noFill/>
                          </a:ln>
                          <a:solidFill>
                            <a:schemeClr val="tx1"/>
                          </a:solidFill>
                          <a:effectLst/>
                          <a:latin typeface="Arial" charset="0"/>
                          <a:cs typeface="Arial" charset="0"/>
                        </a:rPr>
                        <a:t>.</a:t>
                      </a:r>
                      <a:endParaRPr kumimoji="0" lang="en-US" sz="4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48829" name="Group 93"/>
          <p:cNvGraphicFramePr>
            <a:graphicFrameLocks noGrp="1"/>
          </p:cNvGraphicFramePr>
          <p:nvPr>
            <p:extLst>
              <p:ext uri="{D42A27DB-BD31-4B8C-83A1-F6EECF244321}">
                <p14:modId xmlns:p14="http://schemas.microsoft.com/office/powerpoint/2010/main" val="3766475498"/>
              </p:ext>
            </p:extLst>
          </p:nvPr>
        </p:nvGraphicFramePr>
        <p:xfrm>
          <a:off x="228599" y="167640"/>
          <a:ext cx="8763001" cy="4480560"/>
        </p:xfrm>
        <a:graphic>
          <a:graphicData uri="http://schemas.openxmlformats.org/drawingml/2006/table">
            <a:tbl>
              <a:tblPr/>
              <a:tblGrid>
                <a:gridCol w="2788228">
                  <a:extLst>
                    <a:ext uri="{9D8B030D-6E8A-4147-A177-3AD203B41FA5}">
                      <a16:colId xmlns:a16="http://schemas.microsoft.com/office/drawing/2014/main" val="20000"/>
                    </a:ext>
                  </a:extLst>
                </a:gridCol>
                <a:gridCol w="3513256">
                  <a:extLst>
                    <a:ext uri="{9D8B030D-6E8A-4147-A177-3AD203B41FA5}">
                      <a16:colId xmlns:a16="http://schemas.microsoft.com/office/drawing/2014/main" val="20001"/>
                    </a:ext>
                  </a:extLst>
                </a:gridCol>
                <a:gridCol w="2461517">
                  <a:extLst>
                    <a:ext uri="{9D8B030D-6E8A-4147-A177-3AD203B41FA5}">
                      <a16:colId xmlns:a16="http://schemas.microsoft.com/office/drawing/2014/main" val="20002"/>
                    </a:ext>
                  </a:extLst>
                </a:gridCol>
              </a:tblGrid>
              <a:tr h="37338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4000" b="0" i="0" u="sng" strike="noStrike" kern="1200" cap="none" normalizeH="0" baseline="0">
                          <a:ln>
                            <a:noFill/>
                          </a:ln>
                          <a:solidFill>
                            <a:srgbClr val="FF9900"/>
                          </a:solidFill>
                          <a:effectLst/>
                          <a:latin typeface="Coptic1" pitchFamily="2" charset="0"/>
                          <a:ea typeface="+mn-ea"/>
                          <a:cs typeface="Arial" charset="0"/>
                        </a:rPr>
                        <a:t>Piou</a:t>
                      </a:r>
                      <a:r>
                        <a:rPr kumimoji="0" lang="en-US" sz="4000" b="0" i="0" u="sng" strike="noStrike" kern="1200" cap="none" normalizeH="0" baseline="0">
                          <a:ln>
                            <a:noFill/>
                          </a:ln>
                          <a:solidFill>
                            <a:srgbClr val="FF9900"/>
                          </a:solidFill>
                          <a:effectLst/>
                          <a:latin typeface="Coptic1" pitchFamily="2" charset="0"/>
                          <a:ea typeface="+mn-ea"/>
                          <a:cs typeface="Arial" charset="0"/>
                        </a:rPr>
                        <a:t>/</a:t>
                      </a:r>
                      <a:r>
                        <a:rPr kumimoji="0" lang="fr-FR" sz="4000" b="0" i="0" u="sng" strike="noStrike" kern="1200" cap="none" normalizeH="0" baseline="0">
                          <a:ln>
                            <a:noFill/>
                          </a:ln>
                          <a:solidFill>
                            <a:srgbClr val="FF9900"/>
                          </a:solidFill>
                          <a:effectLst/>
                          <a:latin typeface="Coptic1" pitchFamily="2" charset="0"/>
                          <a:ea typeface="+mn-ea"/>
                          <a:cs typeface="Arial" charset="0"/>
                        </a:rPr>
                        <a:t>b:</a:t>
                      </a:r>
                      <a:endParaRPr kumimoji="0" lang="en-US" sz="4000" b="0" i="1" u="none" strike="noStrike" cap="none" normalizeH="0" baseline="0">
                        <a:ln>
                          <a:noFill/>
                        </a:ln>
                        <a:solidFill>
                          <a:schemeClr val="tx1"/>
                        </a:solidFill>
                        <a:effectLst/>
                        <a:latin typeface="Arial"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Coptic1" pitchFamily="2" charset="0"/>
                          <a:cs typeface="Arial" pitchFamily="34" charset="0"/>
                        </a:rPr>
                        <a:t>Vnou</a:t>
                      </a:r>
                      <a:r>
                        <a:rPr kumimoji="0" lang="en-US" sz="2800" b="0" i="0" u="none" strike="noStrike" cap="none" normalizeH="0" baseline="0" dirty="0">
                          <a:ln>
                            <a:noFill/>
                          </a:ln>
                          <a:solidFill>
                            <a:schemeClr val="tx1"/>
                          </a:solidFill>
                          <a:effectLst/>
                          <a:latin typeface="Coptic1" pitchFamily="2" charset="0"/>
                          <a:cs typeface="Arial" pitchFamily="34" charset="0"/>
                        </a:rPr>
                        <a:t>] </a:t>
                      </a:r>
                      <a:r>
                        <a:rPr kumimoji="0" lang="en-US" sz="2800" b="0" i="0" u="none" strike="noStrike" cap="none" normalizeH="0" baseline="0" dirty="0" err="1">
                          <a:ln>
                            <a:noFill/>
                          </a:ln>
                          <a:solidFill>
                            <a:schemeClr val="tx1"/>
                          </a:solidFill>
                          <a:effectLst/>
                          <a:latin typeface="Coptic1" pitchFamily="2" charset="0"/>
                          <a:cs typeface="Arial" pitchFamily="34" charset="0"/>
                        </a:rPr>
                        <a:t>nai</a:t>
                      </a:r>
                      <a:r>
                        <a:rPr kumimoji="0" lang="en-US" sz="2800" b="0" i="0" u="none" strike="noStrike" cap="none" normalizeH="0" baseline="0" dirty="0">
                          <a:ln>
                            <a:noFill/>
                          </a:ln>
                          <a:solidFill>
                            <a:schemeClr val="tx1"/>
                          </a:solidFill>
                          <a:effectLst/>
                          <a:latin typeface="Coptic1" pitchFamily="2" charset="0"/>
                          <a:cs typeface="Arial" pitchFamily="34" charset="0"/>
                        </a:rPr>
                        <a:t> </a:t>
                      </a:r>
                      <a:r>
                        <a:rPr kumimoji="0" lang="en-US" sz="2800" b="0" i="0" u="none" strike="noStrike" cap="none" normalizeH="0" baseline="0" dirty="0" err="1">
                          <a:ln>
                            <a:noFill/>
                          </a:ln>
                          <a:solidFill>
                            <a:schemeClr val="tx1"/>
                          </a:solidFill>
                          <a:effectLst/>
                          <a:latin typeface="Coptic1" pitchFamily="2" charset="0"/>
                          <a:cs typeface="Arial" pitchFamily="34" charset="0"/>
                        </a:rPr>
                        <a:t>nan</a:t>
                      </a:r>
                      <a:endParaRPr kumimoji="0" lang="en-US" sz="2800" b="0" i="0" u="none" strike="noStrike" cap="none" normalizeH="0" baseline="0" dirty="0">
                        <a:ln>
                          <a:noFill/>
                        </a:ln>
                        <a:solidFill>
                          <a:schemeClr val="tx1"/>
                        </a:solidFill>
                        <a:effectLst/>
                        <a:latin typeface="Coptic1" pitchFamily="2"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vva_Shenouda"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pitchFamily="34" charset="0"/>
                        </a:rPr>
                        <a:t>Yesounai</a:t>
                      </a:r>
                      <a:r>
                        <a:rPr kumimoji="0" lang="en-US" sz="2800" b="0" i="0" u="none" strike="noStrike" cap="none" normalizeH="0" baseline="0" dirty="0">
                          <a:ln>
                            <a:noFill/>
                          </a:ln>
                          <a:solidFill>
                            <a:schemeClr val="tx1"/>
                          </a:solidFill>
                          <a:effectLst/>
                          <a:latin typeface="Coptic1" pitchFamily="2" charset="0"/>
                          <a:cs typeface="Arial" pitchFamily="34" charset="0"/>
                        </a:rPr>
                        <a:t> </a:t>
                      </a:r>
                      <a:r>
                        <a:rPr kumimoji="0" lang="en-US" sz="2800" b="0" i="0" u="none" strike="noStrike" cap="none" normalizeH="0" baseline="0" dirty="0" err="1">
                          <a:ln>
                            <a:noFill/>
                          </a:ln>
                          <a:solidFill>
                            <a:schemeClr val="tx1"/>
                          </a:solidFill>
                          <a:effectLst/>
                          <a:latin typeface="Coptic1" pitchFamily="2" charset="0"/>
                          <a:cs typeface="Arial" pitchFamily="34" charset="0"/>
                        </a:rPr>
                        <a:t>e~ron</a:t>
                      </a:r>
                      <a:endParaRPr kumimoji="0" lang="en-US" sz="2800" b="0" i="0" u="none" strike="noStrike" cap="none" normalizeH="0" baseline="0" dirty="0">
                        <a:ln>
                          <a:noFill/>
                        </a:ln>
                        <a:solidFill>
                          <a:schemeClr val="tx1"/>
                        </a:solidFill>
                        <a:effectLst/>
                        <a:latin typeface="Coptic1" pitchFamily="2"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sz="2800" b="0" i="1" u="none" strike="noStrike" cap="none" normalizeH="0" baseline="0" dirty="0">
                        <a:ln>
                          <a:noFill/>
                        </a:ln>
                        <a:solidFill>
                          <a:schemeClr val="tx1"/>
                        </a:solidFill>
                        <a:effectLst/>
                        <a:latin typeface="Arial"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sz="2800" b="0" i="1" u="none" strike="noStrike" cap="none" normalizeH="0" baseline="0" dirty="0">
                        <a:ln>
                          <a:noFill/>
                        </a:ln>
                        <a:solidFill>
                          <a:schemeClr val="tx1"/>
                        </a:solidFill>
                        <a:effectLst/>
                        <a:latin typeface="Arial"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pitchFamily="34" charset="0"/>
                        </a:rPr>
                        <a:t>Senh</a:t>
                      </a:r>
                      <a:r>
                        <a:rPr kumimoji="0" lang="en-US" sz="2800" b="0" i="0" u="none" strike="noStrike" cap="none" normalizeH="0" baseline="0" dirty="0">
                          <a:ln>
                            <a:noFill/>
                          </a:ln>
                          <a:solidFill>
                            <a:schemeClr val="tx1"/>
                          </a:solidFill>
                          <a:effectLst/>
                          <a:latin typeface="Coptic1" pitchFamily="2" charset="0"/>
                          <a:cs typeface="Arial" pitchFamily="34" charset="0"/>
                        </a:rPr>
                        <a:t>/t </a:t>
                      </a:r>
                      <a:r>
                        <a:rPr kumimoji="0" lang="en-US" sz="2800" b="0" i="0" u="none" strike="noStrike" cap="none" normalizeH="0" baseline="0" dirty="0" err="1">
                          <a:ln>
                            <a:noFill/>
                          </a:ln>
                          <a:solidFill>
                            <a:schemeClr val="tx1"/>
                          </a:solidFill>
                          <a:effectLst/>
                          <a:latin typeface="Coptic1" pitchFamily="2" charset="0"/>
                          <a:cs typeface="Arial" pitchFamily="34" charset="0"/>
                        </a:rPr>
                        <a:t>qaron</a:t>
                      </a:r>
                      <a:endParaRPr kumimoji="0" lang="en-US" sz="2800" b="0" i="0" u="none" strike="noStrike" cap="none" normalizeH="0" baseline="0" dirty="0">
                        <a:ln>
                          <a:noFill/>
                        </a:ln>
                        <a:solidFill>
                          <a:schemeClr val="tx1"/>
                        </a:solidFill>
                        <a:effectLst/>
                        <a:latin typeface="Coptic1" pitchFamily="2" charset="0"/>
                        <a:cs typeface="Arial" pitchFamily="34"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CA" sz="1200" b="0"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Dieu aie pitié</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Accorde-nous ta pitié</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Sois miséricordieux envers nous</a:t>
                      </a:r>
                    </a:p>
                  </a:txBody>
                  <a:tcPr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اللهم </a:t>
                      </a:r>
                      <a:r>
                        <a:rPr kumimoji="0" lang="ar-SA" sz="3600" b="0" i="0" u="none" strike="noStrike" cap="none" normalizeH="0" baseline="0" dirty="0" err="1">
                          <a:ln>
                            <a:noFill/>
                          </a:ln>
                          <a:solidFill>
                            <a:schemeClr val="tx1"/>
                          </a:solidFill>
                          <a:effectLst/>
                          <a:latin typeface="Arial" charset="0"/>
                          <a:cs typeface="Arial" charset="0"/>
                        </a:rPr>
                        <a:t>إرحمنا</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r" defTabSz="914400" rtl="1" eaLnBrk="0" fontAlgn="base" latinLnBrk="0" hangingPunct="0">
                        <a:lnSpc>
                          <a:spcPct val="100000"/>
                        </a:lnSpc>
                        <a:spcBef>
                          <a:spcPct val="0"/>
                        </a:spcBef>
                        <a:spcAft>
                          <a:spcPct val="0"/>
                        </a:spcAft>
                        <a:buClrTx/>
                        <a:buSzTx/>
                        <a:buFontTx/>
                        <a:buNone/>
                        <a:tabLst/>
                      </a:pP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r" defTabSz="914400" rtl="1" eaLnBrk="0" fontAlgn="base" latinLnBrk="0" hangingPunct="0">
                        <a:lnSpc>
                          <a:spcPct val="100000"/>
                        </a:lnSpc>
                        <a:spcBef>
                          <a:spcPct val="0"/>
                        </a:spcBef>
                        <a:spcAft>
                          <a:spcPct val="0"/>
                        </a:spcAft>
                        <a:buClrTx/>
                        <a:buSzTx/>
                        <a:buFontTx/>
                        <a:buNone/>
                        <a:tabLst/>
                      </a:pPr>
                      <a:endParaRPr kumimoji="0" lang="en-CA" sz="3600" b="0" i="0" u="none" strike="noStrike" cap="none" normalizeH="0" baseline="0" dirty="0">
                        <a:ln>
                          <a:noFill/>
                        </a:ln>
                        <a:solidFill>
                          <a:schemeClr val="tx1"/>
                        </a:solidFill>
                        <a:effectLst/>
                        <a:latin typeface="Arial" charset="0"/>
                        <a:cs typeface="Arial"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قرر لنا </a:t>
                      </a:r>
                      <a:br>
                        <a:rPr kumimoji="0" lang="ar-SA" sz="3600" b="0" i="0" u="none" strike="noStrike" cap="none" normalizeH="0" baseline="0" dirty="0">
                          <a:ln>
                            <a:noFill/>
                          </a:ln>
                          <a:solidFill>
                            <a:schemeClr val="tx1"/>
                          </a:solidFill>
                          <a:effectLst/>
                          <a:latin typeface="Arial" charset="0"/>
                          <a:cs typeface="Arial" charset="0"/>
                        </a:rPr>
                      </a:br>
                      <a:r>
                        <a:rPr kumimoji="0" lang="ar-SA" sz="3600" b="0" i="0" u="none" strike="noStrike" cap="none" normalizeH="0" baseline="0" dirty="0">
                          <a:ln>
                            <a:noFill/>
                          </a:ln>
                          <a:solidFill>
                            <a:schemeClr val="tx1"/>
                          </a:solidFill>
                          <a:effectLst/>
                          <a:latin typeface="Arial" charset="0"/>
                          <a:cs typeface="Arial" charset="0"/>
                        </a:rPr>
                        <a:t>رحمة </a:t>
                      </a:r>
                      <a:endParaRPr kumimoji="0" lang="en-CA" sz="3600" b="0" i="0" u="none" strike="noStrike" cap="none" normalizeH="0" baseline="0" dirty="0">
                        <a:ln>
                          <a:noFill/>
                        </a:ln>
                        <a:solidFill>
                          <a:schemeClr val="tx1"/>
                        </a:solidFill>
                        <a:effectLst/>
                        <a:latin typeface="Arial" charset="0"/>
                        <a:cs typeface="Arial" charset="0"/>
                      </a:endParaRPr>
                    </a:p>
                    <a:p>
                      <a:pPr marL="0" marR="0" lvl="0" indent="0" algn="r" defTabSz="914400" rtl="1" eaLnBrk="0" fontAlgn="base" latinLnBrk="0" hangingPunct="0">
                        <a:lnSpc>
                          <a:spcPct val="100000"/>
                        </a:lnSpc>
                        <a:spcBef>
                          <a:spcPct val="0"/>
                        </a:spcBef>
                        <a:spcAft>
                          <a:spcPct val="0"/>
                        </a:spcAft>
                        <a:buClrTx/>
                        <a:buSzTx/>
                        <a:buFontTx/>
                        <a:buNone/>
                        <a:tabLst/>
                      </a:pP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تراءف علينا</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948830" name="Group 94"/>
          <p:cNvGraphicFramePr>
            <a:graphicFrameLocks noGrp="1"/>
          </p:cNvGraphicFramePr>
          <p:nvPr>
            <p:extLst>
              <p:ext uri="{D42A27DB-BD31-4B8C-83A1-F6EECF244321}">
                <p14:modId xmlns:p14="http://schemas.microsoft.com/office/powerpoint/2010/main" val="1528267661"/>
              </p:ext>
            </p:extLst>
          </p:nvPr>
        </p:nvGraphicFramePr>
        <p:xfrm>
          <a:off x="457200" y="4953000"/>
          <a:ext cx="8305800" cy="1310005"/>
        </p:xfrm>
        <a:graphic>
          <a:graphicData uri="http://schemas.openxmlformats.org/drawingml/2006/table">
            <a:tbl>
              <a:tblPr/>
              <a:tblGrid>
                <a:gridCol w="5537200">
                  <a:extLst>
                    <a:ext uri="{9D8B030D-6E8A-4147-A177-3AD203B41FA5}">
                      <a16:colId xmlns:a16="http://schemas.microsoft.com/office/drawing/2014/main" val="20000"/>
                    </a:ext>
                  </a:extLst>
                </a:gridCol>
                <a:gridCol w="2768600">
                  <a:extLst>
                    <a:ext uri="{9D8B030D-6E8A-4147-A177-3AD203B41FA5}">
                      <a16:colId xmlns:a16="http://schemas.microsoft.com/office/drawing/2014/main" val="20001"/>
                    </a:ext>
                  </a:extLst>
                </a:gridCol>
              </a:tblGrid>
              <a:tr h="623888">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r>
                        <a:rPr kumimoji="0" lang="fr-FR" sz="3600" b="0" i="0" u="none" strike="noStrike" kern="1200" cap="none" normalizeH="0" baseline="0">
                          <a:ln>
                            <a:noFill/>
                          </a:ln>
                          <a:solidFill>
                            <a:srgbClr val="FF9933"/>
                          </a:solidFill>
                          <a:effectLst/>
                          <a:latin typeface="Arial" charset="0"/>
                          <a:ea typeface="+mn-ea"/>
                          <a:cs typeface="Arial" pitchFamily="34" charset="0"/>
                        </a:rPr>
                        <a:t>       </a:t>
                      </a:r>
                      <a:r>
                        <a:rPr kumimoji="0" lang="en-CA" sz="3600" b="0" i="0" u="sng" strike="noStrike" kern="1200" cap="none" normalizeH="0" baseline="0">
                          <a:ln>
                            <a:noFill/>
                          </a:ln>
                          <a:solidFill>
                            <a:srgbClr val="FF9933"/>
                          </a:solidFill>
                          <a:effectLst/>
                          <a:latin typeface="Arial" charset="0"/>
                          <a:ea typeface="+mn-ea"/>
                          <a:cs typeface="Arial" pitchFamily="34" charset="0"/>
                        </a:rPr>
                        <a:t>L’assemblée:</a:t>
                      </a:r>
                      <a:endParaRPr kumimoji="0" lang="en-CA" sz="3600" b="0" i="0" u="sng" strike="noStrike" kern="1200" cap="none" normalizeH="0" baseline="0" dirty="0">
                        <a:ln>
                          <a:noFill/>
                        </a:ln>
                        <a:solidFill>
                          <a:srgbClr val="FF9933"/>
                        </a:solidFill>
                        <a:effectLst/>
                        <a:latin typeface="Arial" charset="0"/>
                        <a:ea typeface="+mn-ea"/>
                        <a:cs typeface="Arial" pitchFamily="34"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الشعب:</a:t>
                      </a:r>
                      <a:endParaRPr kumimoji="0" lang="en-US" sz="3600" b="0" i="0" u="sng" strike="noStrike" cap="none" normalizeH="0" baseline="0">
                        <a:ln>
                          <a:noFill/>
                        </a:ln>
                        <a:solidFill>
                          <a:srgbClr val="FF9900"/>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669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Am/n       </a:t>
                      </a:r>
                      <a:r>
                        <a:rPr kumimoji="0" lang="en-US" sz="3600" b="0" i="0" u="none" strike="noStrike" cap="none" normalizeH="0" baseline="0" dirty="0">
                          <a:ln>
                            <a:noFill/>
                          </a:ln>
                          <a:solidFill>
                            <a:schemeClr val="tx1"/>
                          </a:solidFill>
                          <a:effectLst/>
                          <a:latin typeface="Arial" charset="0"/>
                          <a:cs typeface="Arial" charset="0"/>
                        </a:rPr>
                        <a:t>Amen</a:t>
                      </a:r>
                      <a:endParaRPr kumimoji="0" lang="en-US" sz="36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آمين</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Action Button: Custom 4">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92846" name="Group 78"/>
          <p:cNvGraphicFramePr>
            <a:graphicFrameLocks noGrp="1"/>
          </p:cNvGraphicFramePr>
          <p:nvPr>
            <p:extLst>
              <p:ext uri="{D42A27DB-BD31-4B8C-83A1-F6EECF244321}">
                <p14:modId xmlns:p14="http://schemas.microsoft.com/office/powerpoint/2010/main" val="3720377578"/>
              </p:ext>
            </p:extLst>
          </p:nvPr>
        </p:nvGraphicFramePr>
        <p:xfrm>
          <a:off x="685800" y="0"/>
          <a:ext cx="8001000" cy="1249680"/>
        </p:xfrm>
        <a:graphic>
          <a:graphicData uri="http://schemas.openxmlformats.org/drawingml/2006/table">
            <a:tbl>
              <a:tblPr/>
              <a:tblGrid>
                <a:gridCol w="2666388">
                  <a:extLst>
                    <a:ext uri="{9D8B030D-6E8A-4147-A177-3AD203B41FA5}">
                      <a16:colId xmlns:a16="http://schemas.microsoft.com/office/drawing/2014/main" val="20000"/>
                    </a:ext>
                  </a:extLst>
                </a:gridCol>
                <a:gridCol w="2668224">
                  <a:extLst>
                    <a:ext uri="{9D8B030D-6E8A-4147-A177-3AD203B41FA5}">
                      <a16:colId xmlns:a16="http://schemas.microsoft.com/office/drawing/2014/main" val="20001"/>
                    </a:ext>
                  </a:extLst>
                </a:gridCol>
                <a:gridCol w="2666388">
                  <a:extLst>
                    <a:ext uri="{9D8B030D-6E8A-4147-A177-3AD203B41FA5}">
                      <a16:colId xmlns:a16="http://schemas.microsoft.com/office/drawing/2014/main" val="20002"/>
                    </a:ext>
                  </a:extLst>
                </a:gridCol>
              </a:tblGrid>
              <a:tr h="11430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2800" b="0" i="0" u="sng" strike="noStrike" kern="1200" cap="none" normalizeH="0" baseline="0">
                          <a:ln>
                            <a:noFill/>
                          </a:ln>
                          <a:solidFill>
                            <a:srgbClr val="FF9900"/>
                          </a:solidFill>
                          <a:effectLst/>
                          <a:latin typeface="Coptic1" pitchFamily="2" charset="0"/>
                          <a:ea typeface="+mn-ea"/>
                          <a:cs typeface="Arial" charset="0"/>
                        </a:rPr>
                        <a:t>Piou</a:t>
                      </a:r>
                      <a:r>
                        <a:rPr kumimoji="0" lang="en-US" sz="2800" b="0" i="0" u="sng" strike="noStrike" kern="1200" cap="none" normalizeH="0" baseline="0">
                          <a:ln>
                            <a:noFill/>
                          </a:ln>
                          <a:solidFill>
                            <a:srgbClr val="FF9900"/>
                          </a:solidFill>
                          <a:effectLst/>
                          <a:latin typeface="Coptic1" pitchFamily="2" charset="0"/>
                          <a:ea typeface="+mn-ea"/>
                          <a:cs typeface="Arial" charset="0"/>
                        </a:rPr>
                        <a:t>/</a:t>
                      </a:r>
                      <a:r>
                        <a:rPr kumimoji="0" lang="fr-FR" sz="2800" b="0" i="0" u="sng" strike="noStrike" kern="1200" cap="none" normalizeH="0" baseline="0">
                          <a:ln>
                            <a:noFill/>
                          </a:ln>
                          <a:solidFill>
                            <a:srgbClr val="FF9900"/>
                          </a:solidFill>
                          <a:effectLst/>
                          <a:latin typeface="Coptic1" pitchFamily="2" charset="0"/>
                          <a:ea typeface="+mn-ea"/>
                          <a:cs typeface="Arial" charset="0"/>
                        </a:rPr>
                        <a:t>b:</a:t>
                      </a:r>
                      <a:endParaRPr kumimoji="0" lang="en-US" sz="2800" b="0" i="1" u="none" strike="noStrike" cap="none" normalizeH="0" baseline="0" dirty="0">
                        <a:ln>
                          <a:noFill/>
                        </a:ln>
                        <a:solidFill>
                          <a:schemeClr val="tx1"/>
                        </a:solidFill>
                        <a:effectLst/>
                        <a:latin typeface="Arial" charset="0"/>
                        <a:cs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pitchFamily="34" charset="0"/>
                        </a:rPr>
                        <a:t>Cwtem</a:t>
                      </a:r>
                      <a:r>
                        <a:rPr kumimoji="0" lang="en-US" sz="3200" b="0" i="0" u="none" strike="noStrike" cap="none" normalizeH="0" baseline="0" dirty="0">
                          <a:ln>
                            <a:noFill/>
                          </a:ln>
                          <a:solidFill>
                            <a:schemeClr val="tx1"/>
                          </a:solidFill>
                          <a:effectLst/>
                          <a:latin typeface="Coptic1" pitchFamily="2" charset="0"/>
                          <a:cs typeface="Arial" pitchFamily="34" charset="0"/>
                        </a:rPr>
                        <a:t> </a:t>
                      </a:r>
                      <a:r>
                        <a:rPr kumimoji="0" lang="en-US" sz="3200" b="0" i="0" u="none" strike="noStrike" cap="none" normalizeH="0" baseline="0" dirty="0" err="1">
                          <a:ln>
                            <a:noFill/>
                          </a:ln>
                          <a:solidFill>
                            <a:schemeClr val="tx1"/>
                          </a:solidFill>
                          <a:effectLst/>
                          <a:latin typeface="Coptic1" pitchFamily="2" charset="0"/>
                          <a:cs typeface="Arial" pitchFamily="34" charset="0"/>
                        </a:rPr>
                        <a:t>e~ron</a:t>
                      </a:r>
                      <a:endParaRPr kumimoji="0" lang="en-US" sz="3200" b="0" i="0" u="none" strike="noStrike" cap="none" normalizeH="0" baseline="0" dirty="0">
                        <a:ln>
                          <a:noFill/>
                        </a:ln>
                        <a:solidFill>
                          <a:schemeClr val="tx1"/>
                        </a:solidFill>
                        <a:effectLst/>
                        <a:latin typeface="Coptic1" pitchFamily="2" charset="0"/>
                        <a:cs typeface="Arial" pitchFamily="34"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CA" sz="28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CA" sz="1800" b="0"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Écoute- nous</a:t>
                      </a:r>
                    </a:p>
                  </a:txBody>
                  <a:tcPr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cs typeface="Arial" charset="0"/>
                        </a:rPr>
                        <a:t>الكاهن:</a:t>
                      </a:r>
                      <a:endParaRPr kumimoji="0" lang="en-CA" sz="4000" b="0" i="0" u="sng" strike="noStrike" cap="none" normalizeH="0" baseline="0" dirty="0">
                        <a:ln>
                          <a:noFill/>
                        </a:ln>
                        <a:solidFill>
                          <a:srgbClr val="FF9900"/>
                        </a:solidFill>
                        <a:effectLst/>
                        <a:latin typeface="Arial" charset="0"/>
                        <a:cs typeface="Arial"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واسمعنا</a:t>
                      </a:r>
                      <a:r>
                        <a:rPr kumimoji="0" lang="ar-SA" sz="3600" b="0" i="0" u="none" strike="noStrike" cap="none" normalizeH="0" baseline="0" dirty="0">
                          <a:ln>
                            <a:noFill/>
                          </a:ln>
                          <a:solidFill>
                            <a:schemeClr val="tx1"/>
                          </a:solidFill>
                          <a:effectLst/>
                          <a:latin typeface="Arial" charset="0"/>
                          <a:cs typeface="Arial" charset="0"/>
                        </a:rPr>
                        <a:t> </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192808" name="Group 40"/>
          <p:cNvGraphicFramePr>
            <a:graphicFrameLocks noGrp="1"/>
          </p:cNvGraphicFramePr>
          <p:nvPr>
            <p:extLst>
              <p:ext uri="{D42A27DB-BD31-4B8C-83A1-F6EECF244321}">
                <p14:modId xmlns:p14="http://schemas.microsoft.com/office/powerpoint/2010/main" val="2666779743"/>
              </p:ext>
            </p:extLst>
          </p:nvPr>
        </p:nvGraphicFramePr>
        <p:xfrm>
          <a:off x="838200" y="5334000"/>
          <a:ext cx="7848600" cy="1310005"/>
        </p:xfrm>
        <a:graphic>
          <a:graphicData uri="http://schemas.openxmlformats.org/drawingml/2006/table">
            <a:tbl>
              <a:tblPr/>
              <a:tblGrid>
                <a:gridCol w="53340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623888">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r>
                        <a:rPr kumimoji="0" lang="fr-FR" sz="3600" b="0" i="0" u="none" strike="noStrike" kern="1200" cap="none" normalizeH="0" baseline="0">
                          <a:ln>
                            <a:noFill/>
                          </a:ln>
                          <a:solidFill>
                            <a:srgbClr val="FF9933"/>
                          </a:solidFill>
                          <a:effectLst/>
                          <a:latin typeface="Arial" charset="0"/>
                          <a:ea typeface="+mn-ea"/>
                          <a:cs typeface="Arial" pitchFamily="34" charset="0"/>
                        </a:rPr>
                        <a:t>       </a:t>
                      </a:r>
                      <a:r>
                        <a:rPr kumimoji="0" lang="en-CA" sz="3600" b="0" i="0" u="sng" strike="noStrike" kern="1200" cap="none" normalizeH="0" baseline="0">
                          <a:ln>
                            <a:noFill/>
                          </a:ln>
                          <a:solidFill>
                            <a:srgbClr val="FF9933"/>
                          </a:solidFill>
                          <a:effectLst/>
                          <a:latin typeface="Arial" charset="0"/>
                          <a:ea typeface="+mn-ea"/>
                          <a:cs typeface="Arial" pitchFamily="34" charset="0"/>
                        </a:rPr>
                        <a:t>L’assemblée:</a:t>
                      </a:r>
                      <a:endParaRPr kumimoji="0" lang="en-CA" sz="3600" b="0" i="0" u="sng" strike="noStrike" kern="1200" cap="none" normalizeH="0" baseline="0" dirty="0">
                        <a:ln>
                          <a:noFill/>
                        </a:ln>
                        <a:solidFill>
                          <a:srgbClr val="FF9933"/>
                        </a:solidFill>
                        <a:effectLst/>
                        <a:latin typeface="Arial" charset="0"/>
                        <a:ea typeface="+mn-ea"/>
                        <a:cs typeface="Arial" pitchFamily="34"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الشعب:</a:t>
                      </a:r>
                      <a:endParaRPr kumimoji="0" lang="en-US" sz="3600" b="0" i="0" u="sng" strike="noStrike" cap="none" normalizeH="0" baseline="0">
                        <a:ln>
                          <a:noFill/>
                        </a:ln>
                        <a:solidFill>
                          <a:srgbClr val="FF9900"/>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669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Am/n        </a:t>
                      </a:r>
                      <a:r>
                        <a:rPr kumimoji="0" lang="en-US" sz="3600" b="0" i="0" u="none" strike="noStrike" cap="none" normalizeH="0" baseline="0" dirty="0">
                          <a:ln>
                            <a:noFill/>
                          </a:ln>
                          <a:solidFill>
                            <a:schemeClr val="tx1"/>
                          </a:solidFill>
                          <a:effectLst/>
                          <a:latin typeface="Arial" charset="0"/>
                          <a:cs typeface="Arial" charset="0"/>
                        </a:rPr>
                        <a:t>Amen</a:t>
                      </a:r>
                      <a:endParaRPr kumimoji="0" lang="en-US" sz="36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آمين</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2192829" name="Group 61"/>
          <p:cNvGraphicFramePr>
            <a:graphicFrameLocks noGrp="1"/>
          </p:cNvGraphicFramePr>
          <p:nvPr>
            <p:extLst>
              <p:ext uri="{D42A27DB-BD31-4B8C-83A1-F6EECF244321}">
                <p14:modId xmlns:p14="http://schemas.microsoft.com/office/powerpoint/2010/main" val="1083083692"/>
              </p:ext>
            </p:extLst>
          </p:nvPr>
        </p:nvGraphicFramePr>
        <p:xfrm>
          <a:off x="762000" y="2743200"/>
          <a:ext cx="7924800" cy="2590800"/>
        </p:xfrm>
        <a:graphic>
          <a:graphicData uri="http://schemas.openxmlformats.org/drawingml/2006/table">
            <a:tbl>
              <a:tblPr/>
              <a:tblGrid>
                <a:gridCol w="2640994">
                  <a:extLst>
                    <a:ext uri="{9D8B030D-6E8A-4147-A177-3AD203B41FA5}">
                      <a16:colId xmlns:a16="http://schemas.microsoft.com/office/drawing/2014/main" val="20000"/>
                    </a:ext>
                  </a:extLst>
                </a:gridCol>
                <a:gridCol w="2642812">
                  <a:extLst>
                    <a:ext uri="{9D8B030D-6E8A-4147-A177-3AD203B41FA5}">
                      <a16:colId xmlns:a16="http://schemas.microsoft.com/office/drawing/2014/main" val="20001"/>
                    </a:ext>
                  </a:extLst>
                </a:gridCol>
                <a:gridCol w="2640994">
                  <a:extLst>
                    <a:ext uri="{9D8B030D-6E8A-4147-A177-3AD203B41FA5}">
                      <a16:colId xmlns:a16="http://schemas.microsoft.com/office/drawing/2014/main" val="20002"/>
                    </a:ext>
                  </a:extLst>
                </a:gridCol>
              </a:tblGrid>
              <a:tr h="25908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2800" b="0" i="0" u="sng" strike="noStrike" kern="1200" cap="none" normalizeH="0" baseline="0">
                          <a:ln>
                            <a:noFill/>
                          </a:ln>
                          <a:solidFill>
                            <a:srgbClr val="FF9900"/>
                          </a:solidFill>
                          <a:effectLst/>
                          <a:latin typeface="Coptic1" pitchFamily="2" charset="0"/>
                          <a:ea typeface="+mn-ea"/>
                          <a:cs typeface="Arial" charset="0"/>
                        </a:rPr>
                        <a:t>Piou</a:t>
                      </a:r>
                      <a:r>
                        <a:rPr kumimoji="0" lang="en-US" sz="2800" b="0" i="0" u="sng" strike="noStrike" kern="1200" cap="none" normalizeH="0" baseline="0">
                          <a:ln>
                            <a:noFill/>
                          </a:ln>
                          <a:solidFill>
                            <a:srgbClr val="FF9900"/>
                          </a:solidFill>
                          <a:effectLst/>
                          <a:latin typeface="Coptic1" pitchFamily="2" charset="0"/>
                          <a:ea typeface="+mn-ea"/>
                          <a:cs typeface="Arial" charset="0"/>
                        </a:rPr>
                        <a:t>/</a:t>
                      </a:r>
                      <a:r>
                        <a:rPr kumimoji="0" lang="fr-FR" sz="2800" b="0" i="0" u="sng" strike="noStrike" kern="1200" cap="none" normalizeH="0" baseline="0">
                          <a:ln>
                            <a:noFill/>
                          </a:ln>
                          <a:solidFill>
                            <a:srgbClr val="FF9900"/>
                          </a:solidFill>
                          <a:effectLst/>
                          <a:latin typeface="Coptic1" pitchFamily="2" charset="0"/>
                          <a:ea typeface="+mn-ea"/>
                          <a:cs typeface="Arial" charset="0"/>
                        </a:rPr>
                        <a:t>b:</a:t>
                      </a:r>
                      <a:endParaRPr kumimoji="0" lang="en-US" sz="2800" b="0" i="1" u="none" strike="noStrike" cap="none" normalizeH="0" baseline="0" dirty="0">
                        <a:ln>
                          <a:noFill/>
                        </a:ln>
                        <a:solidFill>
                          <a:schemeClr val="tx1"/>
                        </a:solidFill>
                        <a:effectLst/>
                        <a:latin typeface="Arial" charset="0"/>
                        <a:cs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pitchFamily="34" charset="0"/>
                        </a:rPr>
                        <a:t>Cmou</a:t>
                      </a:r>
                      <a:r>
                        <a:rPr kumimoji="0" lang="en-US" sz="3200" b="0" i="0" u="none" strike="noStrike" cap="none" normalizeH="0" baseline="0" dirty="0">
                          <a:ln>
                            <a:noFill/>
                          </a:ln>
                          <a:solidFill>
                            <a:schemeClr val="tx1"/>
                          </a:solidFill>
                          <a:effectLst/>
                          <a:latin typeface="Coptic1" pitchFamily="2" charset="0"/>
                          <a:cs typeface="Arial" pitchFamily="34" charset="0"/>
                        </a:rPr>
                        <a:t> </a:t>
                      </a:r>
                      <a:r>
                        <a:rPr kumimoji="0" lang="en-US" sz="3200" b="0" i="0" u="none" strike="noStrike" cap="none" normalizeH="0" baseline="0" dirty="0" err="1">
                          <a:ln>
                            <a:noFill/>
                          </a:ln>
                          <a:solidFill>
                            <a:schemeClr val="tx1"/>
                          </a:solidFill>
                          <a:effectLst/>
                          <a:latin typeface="Coptic1" pitchFamily="2" charset="0"/>
                          <a:cs typeface="Arial" pitchFamily="34" charset="0"/>
                        </a:rPr>
                        <a:t>e~ron</a:t>
                      </a:r>
                      <a:r>
                        <a:rPr kumimoji="0" lang="en-US" sz="3200" b="0" i="0" u="none" strike="noStrike" cap="none" normalizeH="0" baseline="0" dirty="0">
                          <a:ln>
                            <a:noFill/>
                          </a:ln>
                          <a:solidFill>
                            <a:schemeClr val="tx1"/>
                          </a:solidFill>
                          <a:effectLst/>
                          <a:latin typeface="Coptic1" pitchFamily="2" charset="0"/>
                          <a:cs typeface="Arial" pitchFamily="34" charset="0"/>
                        </a:rPr>
                        <a:t>: </a:t>
                      </a:r>
                      <a:r>
                        <a:rPr kumimoji="0" lang="en-US" sz="3200" b="0" i="0" u="none" strike="noStrike" cap="none" normalizeH="0" baseline="0" dirty="0" err="1">
                          <a:ln>
                            <a:noFill/>
                          </a:ln>
                          <a:solidFill>
                            <a:schemeClr val="tx1"/>
                          </a:solidFill>
                          <a:effectLst/>
                          <a:latin typeface="Coptic1" pitchFamily="2" charset="0"/>
                          <a:cs typeface="Arial" pitchFamily="34" charset="0"/>
                        </a:rPr>
                        <a:t>a~reh</a:t>
                      </a:r>
                      <a:r>
                        <a:rPr kumimoji="0" lang="en-US" sz="3200" b="0" i="0" u="none" strike="noStrike" cap="none" normalizeH="0" baseline="0" dirty="0">
                          <a:ln>
                            <a:noFill/>
                          </a:ln>
                          <a:solidFill>
                            <a:schemeClr val="tx1"/>
                          </a:solidFill>
                          <a:effectLst/>
                          <a:latin typeface="Coptic1" pitchFamily="2" charset="0"/>
                          <a:cs typeface="Arial" pitchFamily="34" charset="0"/>
                        </a:rPr>
                        <a:t> </a:t>
                      </a:r>
                      <a:r>
                        <a:rPr kumimoji="0" lang="en-US" sz="3200" b="0" i="0" u="none" strike="noStrike" cap="none" normalizeH="0" baseline="0" dirty="0" err="1">
                          <a:ln>
                            <a:noFill/>
                          </a:ln>
                          <a:solidFill>
                            <a:schemeClr val="tx1"/>
                          </a:solidFill>
                          <a:effectLst/>
                          <a:latin typeface="Coptic1" pitchFamily="2" charset="0"/>
                          <a:cs typeface="Arial" pitchFamily="34" charset="0"/>
                        </a:rPr>
                        <a:t>e~ron</a:t>
                      </a:r>
                      <a:r>
                        <a:rPr kumimoji="0" lang="en-US" sz="3200" b="0" i="0" u="none" strike="noStrike" cap="none" normalizeH="0" baseline="0" dirty="0">
                          <a:ln>
                            <a:noFill/>
                          </a:ln>
                          <a:solidFill>
                            <a:schemeClr val="tx1"/>
                          </a:solidFill>
                          <a:effectLst/>
                          <a:latin typeface="Coptic1" pitchFamily="2" charset="0"/>
                          <a:cs typeface="Arial" pitchFamily="34" charset="0"/>
                        </a:rPr>
                        <a:t>: </a:t>
                      </a:r>
                      <a:r>
                        <a:rPr kumimoji="0" lang="en-US" sz="3200" b="0" i="0" u="none" strike="noStrike" cap="none" normalizeH="0" baseline="0" dirty="0" err="1">
                          <a:ln>
                            <a:noFill/>
                          </a:ln>
                          <a:solidFill>
                            <a:schemeClr val="tx1"/>
                          </a:solidFill>
                          <a:effectLst/>
                          <a:latin typeface="Coptic1" pitchFamily="2" charset="0"/>
                          <a:cs typeface="Arial" pitchFamily="34" charset="0"/>
                        </a:rPr>
                        <a:t>a~ribo</a:t>
                      </a:r>
                      <a:r>
                        <a:rPr kumimoji="0" lang="en-US" sz="3200" b="0" i="0" u="none" strike="noStrike" cap="none" normalizeH="0" baseline="0" dirty="0">
                          <a:ln>
                            <a:noFill/>
                          </a:ln>
                          <a:solidFill>
                            <a:schemeClr val="tx1"/>
                          </a:solidFill>
                          <a:effectLst/>
                          <a:latin typeface="Coptic1" pitchFamily="2" charset="0"/>
                          <a:cs typeface="Arial" pitchFamily="34" charset="0"/>
                        </a:rPr>
                        <a:t>/~yin </a:t>
                      </a:r>
                      <a:r>
                        <a:rPr kumimoji="0" lang="en-US" sz="3200" b="0" i="0" u="none" strike="noStrike" cap="none" normalizeH="0" baseline="0" dirty="0" err="1">
                          <a:ln>
                            <a:noFill/>
                          </a:ln>
                          <a:solidFill>
                            <a:schemeClr val="tx1"/>
                          </a:solidFill>
                          <a:effectLst/>
                          <a:latin typeface="Coptic1" pitchFamily="2" charset="0"/>
                          <a:cs typeface="Arial" pitchFamily="34" charset="0"/>
                        </a:rPr>
                        <a:t>e~ron</a:t>
                      </a:r>
                      <a:r>
                        <a:rPr kumimoji="0" lang="en-US" sz="3200" b="0" i="0" u="none" strike="noStrike" cap="none" normalizeH="0" baseline="0" dirty="0">
                          <a:ln>
                            <a:noFill/>
                          </a:ln>
                          <a:solidFill>
                            <a:schemeClr val="tx1"/>
                          </a:solidFill>
                          <a:effectLst/>
                          <a:latin typeface="Coptic1" pitchFamily="2" charset="0"/>
                          <a:cs typeface="Arial" pitchFamily="34" charset="0"/>
                        </a:rPr>
                        <a:t>.</a:t>
                      </a: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CA" sz="28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Bénis-nous</a:t>
                      </a:r>
                    </a:p>
                    <a:p>
                      <a:pPr marL="0" marR="0" lvl="0" indent="0" algn="l"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err="1">
                          <a:ln>
                            <a:noFill/>
                          </a:ln>
                          <a:solidFill>
                            <a:schemeClr val="tx1"/>
                          </a:solidFill>
                          <a:effectLst/>
                          <a:latin typeface="Arial" charset="0"/>
                          <a:cs typeface="Arial" charset="0"/>
                        </a:rPr>
                        <a:t>Garde-nous</a:t>
                      </a: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Aide-nous</a:t>
                      </a:r>
                    </a:p>
                  </a:txBody>
                  <a:tcPr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cs typeface="Arial" charset="0"/>
                        </a:rPr>
                        <a:t>الكاهن:</a:t>
                      </a:r>
                      <a:endParaRPr kumimoji="0" lang="en-CA" sz="4000" b="0" i="0" u="sng" strike="noStrike" cap="none" normalizeH="0" baseline="0" dirty="0">
                        <a:ln>
                          <a:noFill/>
                        </a:ln>
                        <a:solidFill>
                          <a:srgbClr val="FF9900"/>
                        </a:solidFill>
                        <a:effectLst/>
                        <a:latin typeface="Arial" charset="0"/>
                        <a:cs typeface="Arial"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باركنا</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sz="3600" b="0" i="0" u="none" strike="noStrike" cap="none" normalizeH="0" baseline="0" dirty="0" err="1">
                          <a:ln>
                            <a:noFill/>
                          </a:ln>
                          <a:solidFill>
                            <a:schemeClr val="tx1"/>
                          </a:solidFill>
                          <a:effectLst/>
                          <a:latin typeface="Arial" charset="0"/>
                          <a:cs typeface="Arial" charset="0"/>
                        </a:rPr>
                        <a:t>وإحفظنا</a:t>
                      </a:r>
                      <a:r>
                        <a:rPr kumimoji="0" lang="ar-SA" sz="3600" b="0" i="0" u="none" strike="noStrike" cap="none" normalizeH="0" baseline="0" dirty="0">
                          <a:ln>
                            <a:noFill/>
                          </a:ln>
                          <a:solidFill>
                            <a:schemeClr val="tx1"/>
                          </a:solidFill>
                          <a:effectLst/>
                          <a:latin typeface="Arial" charset="0"/>
                          <a:cs typeface="Arial" charset="0"/>
                        </a:rPr>
                        <a:t> </a:t>
                      </a:r>
                      <a:br>
                        <a:rPr kumimoji="0" lang="ar-SA" sz="3600" b="0" i="0" u="none" strike="noStrike" cap="none" normalizeH="0" baseline="0" dirty="0">
                          <a:ln>
                            <a:noFill/>
                          </a:ln>
                          <a:solidFill>
                            <a:schemeClr val="tx1"/>
                          </a:solidFill>
                          <a:effectLst/>
                          <a:latin typeface="Arial" charset="0"/>
                          <a:cs typeface="Arial" charset="0"/>
                        </a:rPr>
                      </a:br>
                      <a:r>
                        <a:rPr kumimoji="0" lang="ar-SA" sz="3600" b="0" i="0" u="none" strike="noStrike" cap="none" normalizeH="0" baseline="0" dirty="0">
                          <a:ln>
                            <a:noFill/>
                          </a:ln>
                          <a:solidFill>
                            <a:schemeClr val="tx1"/>
                          </a:solidFill>
                          <a:effectLst/>
                          <a:latin typeface="Arial" charset="0"/>
                          <a:cs typeface="Arial" charset="0"/>
                        </a:rPr>
                        <a:t>وأعنا</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192847" name="Group 79"/>
          <p:cNvGraphicFramePr>
            <a:graphicFrameLocks noGrp="1"/>
          </p:cNvGraphicFramePr>
          <p:nvPr>
            <p:extLst>
              <p:ext uri="{D42A27DB-BD31-4B8C-83A1-F6EECF244321}">
                <p14:modId xmlns:p14="http://schemas.microsoft.com/office/powerpoint/2010/main" val="2563318482"/>
              </p:ext>
            </p:extLst>
          </p:nvPr>
        </p:nvGraphicFramePr>
        <p:xfrm>
          <a:off x="685800" y="1295400"/>
          <a:ext cx="8001000" cy="1310005"/>
        </p:xfrm>
        <a:graphic>
          <a:graphicData uri="http://schemas.openxmlformats.org/drawingml/2006/table">
            <a:tbl>
              <a:tblPr/>
              <a:tblGrid>
                <a:gridCol w="54102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tblGrid>
              <a:tr h="623888">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r>
                        <a:rPr kumimoji="0" lang="fr-FR" sz="3600" b="0" i="0" u="none" strike="noStrike" kern="1200" cap="none" normalizeH="0" baseline="0">
                          <a:ln>
                            <a:noFill/>
                          </a:ln>
                          <a:solidFill>
                            <a:srgbClr val="FF9933"/>
                          </a:solidFill>
                          <a:effectLst/>
                          <a:latin typeface="Arial" charset="0"/>
                          <a:ea typeface="+mn-ea"/>
                          <a:cs typeface="Arial" pitchFamily="34" charset="0"/>
                        </a:rPr>
                        <a:t>       </a:t>
                      </a:r>
                      <a:r>
                        <a:rPr kumimoji="0" lang="en-CA" sz="3600" b="0" i="0" u="sng" strike="noStrike" kern="1200" cap="none" normalizeH="0" baseline="0">
                          <a:ln>
                            <a:noFill/>
                          </a:ln>
                          <a:solidFill>
                            <a:srgbClr val="FF9933"/>
                          </a:solidFill>
                          <a:effectLst/>
                          <a:latin typeface="Arial" charset="0"/>
                          <a:ea typeface="+mn-ea"/>
                          <a:cs typeface="Arial" pitchFamily="34" charset="0"/>
                        </a:rPr>
                        <a:t>L’assemblée</a:t>
                      </a:r>
                      <a:r>
                        <a:rPr kumimoji="0" lang="en-CA" sz="3600" b="0" i="0" u="sng" strike="noStrike" kern="1200" cap="none" normalizeH="0" baseline="0" dirty="0">
                          <a:ln>
                            <a:noFill/>
                          </a:ln>
                          <a:solidFill>
                            <a:srgbClr val="FF9933"/>
                          </a:solidFill>
                          <a:effectLst/>
                          <a:latin typeface="Arial" charset="0"/>
                          <a:ea typeface="+mn-ea"/>
                          <a:cs typeface="Arial" pitchFamily="34" charset="0"/>
                        </a:rPr>
                        <a:t>:</a:t>
                      </a: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الشعب:</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669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Am/</a:t>
                      </a:r>
                      <a:r>
                        <a:rPr kumimoji="0" lang="en-US" sz="3600" b="0" i="0" u="none" strike="noStrike" cap="none" normalizeH="0" baseline="0">
                          <a:ln>
                            <a:noFill/>
                          </a:ln>
                          <a:solidFill>
                            <a:schemeClr val="tx1"/>
                          </a:solidFill>
                          <a:effectLst/>
                          <a:latin typeface="Coptic1" pitchFamily="2" charset="0"/>
                          <a:cs typeface="Arial" charset="0"/>
                        </a:rPr>
                        <a:t>n        </a:t>
                      </a:r>
                      <a:r>
                        <a:rPr kumimoji="0" lang="en-US" sz="3600" b="0" i="0" u="none" strike="noStrike" cap="none" normalizeH="0" baseline="0" dirty="0">
                          <a:ln>
                            <a:noFill/>
                          </a:ln>
                          <a:solidFill>
                            <a:schemeClr val="tx1"/>
                          </a:solidFill>
                          <a:effectLst/>
                          <a:latin typeface="Arial" charset="0"/>
                          <a:cs typeface="Arial" charset="0"/>
                        </a:rPr>
                        <a:t>Amen</a:t>
                      </a:r>
                      <a:endParaRPr kumimoji="0" lang="en-US" sz="36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آمين</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Action Button: Custom 6">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767847" name="Group 39"/>
          <p:cNvGraphicFramePr>
            <a:graphicFrameLocks noGrp="1"/>
          </p:cNvGraphicFramePr>
          <p:nvPr>
            <p:ph sz="half" idx="1"/>
            <p:extLst>
              <p:ext uri="{D42A27DB-BD31-4B8C-83A1-F6EECF244321}">
                <p14:modId xmlns:p14="http://schemas.microsoft.com/office/powerpoint/2010/main" val="2875680515"/>
              </p:ext>
            </p:extLst>
          </p:nvPr>
        </p:nvGraphicFramePr>
        <p:xfrm>
          <a:off x="228600" y="228600"/>
          <a:ext cx="8610600" cy="6187440"/>
        </p:xfrm>
        <a:graphic>
          <a:graphicData uri="http://schemas.openxmlformats.org/drawingml/2006/table">
            <a:tbl>
              <a:tblPr/>
              <a:tblGrid>
                <a:gridCol w="2904781">
                  <a:extLst>
                    <a:ext uri="{9D8B030D-6E8A-4147-A177-3AD203B41FA5}">
                      <a16:colId xmlns:a16="http://schemas.microsoft.com/office/drawing/2014/main" val="20000"/>
                    </a:ext>
                  </a:extLst>
                </a:gridCol>
                <a:gridCol w="3496019">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tblGrid>
              <a:tr h="43434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US"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Coptic1" pitchFamily="2" charset="0"/>
                          <a:cs typeface="Arial" charset="0"/>
                        </a:rPr>
                        <a:t>Ten]ho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tentwbh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n~tekmeta~gayoc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pimairwmi</a:t>
                      </a:r>
                      <a:r>
                        <a:rPr kumimoji="0" lang="en-US" sz="2400" b="0" i="0" u="none" strike="noStrike" cap="none" normalizeH="0" baseline="0" dirty="0">
                          <a:ln>
                            <a:noFill/>
                          </a:ln>
                          <a:solidFill>
                            <a:schemeClr val="tx1"/>
                          </a:solidFill>
                          <a:effectLst/>
                          <a:latin typeface="Coptic1" pitchFamily="2" charset="0"/>
                          <a:cs typeface="Arial" charset="0"/>
                        </a:rPr>
                        <a: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ariv~meui</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endParaRPr kumimoji="0" lang="en-US" sz="40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n~niyucia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nip~rocvora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niseph~mot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n/</a:t>
                      </a:r>
                      <a:r>
                        <a:rPr kumimoji="0" lang="en-US" sz="2800" b="0" i="0" u="none" strike="noStrike" cap="none" normalizeH="0" baseline="0" dirty="0" err="1">
                          <a:ln>
                            <a:noFill/>
                          </a:ln>
                          <a:solidFill>
                            <a:schemeClr val="tx1"/>
                          </a:solidFill>
                          <a:effectLst/>
                          <a:latin typeface="Coptic1" pitchFamily="2" charset="0"/>
                          <a:cs typeface="Arial" charset="0"/>
                        </a:rPr>
                        <a:t>e~tau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erp~rocverin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eoutaio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ouw~ou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m~pekran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nous Te prions et réclamons, dans Ta bonté, Philanthrope, souviens Toi Seigneur des sacrifices, des offrandes, des remerciements de ceux qui les offrent, honneur et gloire pour Ton nom saint. </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cs typeface="Arial" charset="0"/>
                        </a:rPr>
                        <a:t>الكاهن:</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نسأل ونطلب من صلاحِكَ يا مُحب البشر اذكر يا ربُ </a:t>
                      </a:r>
                      <a:r>
                        <a:rPr kumimoji="0" lang="ar-SA" sz="3200" b="0" i="0" u="none" strike="noStrike" cap="none" normalizeH="0" baseline="0" dirty="0" err="1">
                          <a:ln>
                            <a:noFill/>
                          </a:ln>
                          <a:solidFill>
                            <a:schemeClr val="tx1"/>
                          </a:solidFill>
                          <a:effectLst/>
                          <a:latin typeface="Arial" charset="0"/>
                          <a:cs typeface="Arial" charset="0"/>
                        </a:rPr>
                        <a:t>صعائد</a:t>
                      </a:r>
                      <a:r>
                        <a:rPr kumimoji="0" lang="fr-FR"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وقرابين وشكر الذين يقرّبون</a:t>
                      </a:r>
                      <a:r>
                        <a:rPr kumimoji="0" lang="ar-EG"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كرامة ومجداً </a:t>
                      </a:r>
                      <a:r>
                        <a:rPr kumimoji="0" lang="ar-SA" sz="3200" b="0" i="0" u="none" strike="noStrike" cap="none" normalizeH="0" baseline="0" dirty="0" err="1">
                          <a:ln>
                            <a:noFill/>
                          </a:ln>
                          <a:solidFill>
                            <a:schemeClr val="tx1"/>
                          </a:solidFill>
                          <a:effectLst/>
                          <a:latin typeface="Arial" charset="0"/>
                          <a:cs typeface="Arial" charset="0"/>
                        </a:rPr>
                        <a:t>لإسمِكَ</a:t>
                      </a:r>
                      <a:r>
                        <a:rPr kumimoji="0" lang="fr-FR"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القدوس.</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53897" name="Group 41"/>
          <p:cNvGraphicFramePr>
            <a:graphicFrameLocks noGrp="1"/>
          </p:cNvGraphicFramePr>
          <p:nvPr>
            <p:extLst>
              <p:ext uri="{D42A27DB-BD31-4B8C-83A1-F6EECF244321}">
                <p14:modId xmlns:p14="http://schemas.microsoft.com/office/powerpoint/2010/main" val="2736565553"/>
              </p:ext>
            </p:extLst>
          </p:nvPr>
        </p:nvGraphicFramePr>
        <p:xfrm>
          <a:off x="533400" y="3352800"/>
          <a:ext cx="8229600" cy="2990850"/>
        </p:xfrm>
        <a:graphic>
          <a:graphicData uri="http://schemas.openxmlformats.org/drawingml/2006/table">
            <a:tbl>
              <a:tblPr/>
              <a:tblGrid>
                <a:gridCol w="3124200">
                  <a:extLst>
                    <a:ext uri="{9D8B030D-6E8A-4147-A177-3AD203B41FA5}">
                      <a16:colId xmlns:a16="http://schemas.microsoft.com/office/drawing/2014/main" val="20000"/>
                    </a:ext>
                  </a:extLst>
                </a:gridCol>
                <a:gridCol w="2950029">
                  <a:extLst>
                    <a:ext uri="{9D8B030D-6E8A-4147-A177-3AD203B41FA5}">
                      <a16:colId xmlns:a16="http://schemas.microsoft.com/office/drawing/2014/main" val="20001"/>
                    </a:ext>
                  </a:extLst>
                </a:gridCol>
                <a:gridCol w="2155371">
                  <a:extLst>
                    <a:ext uri="{9D8B030D-6E8A-4147-A177-3AD203B41FA5}">
                      <a16:colId xmlns:a16="http://schemas.microsoft.com/office/drawing/2014/main" val="20002"/>
                    </a:ext>
                  </a:extLst>
                </a:gridCol>
              </a:tblGrid>
              <a:tr h="704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Arial" pitchFamily="34" charset="0"/>
                        </a:rPr>
                        <a:t>l’Assemblée</a:t>
                      </a:r>
                      <a:endParaRPr kumimoji="0" lang="fr-CA" sz="36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الشعب:</a:t>
                      </a:r>
                      <a:endParaRPr kumimoji="0" lang="en-US" sz="3600" b="0" i="0" u="none" strike="noStrike" cap="none" normalizeH="0" baseline="0">
                        <a:ln>
                          <a:noFill/>
                        </a:ln>
                        <a:solidFill>
                          <a:schemeClr val="tx1"/>
                        </a:solidFill>
                        <a:effectLst/>
                        <a:latin typeface="Coptic1" pitchFamily="2"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11455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Coptic1" pitchFamily="2" charset="0"/>
                          <a:cs typeface="Arial" pitchFamily="34" charset="0"/>
                        </a:rPr>
                        <a:t>Am/n: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pitchFamily="34" charset="0"/>
                        </a:rPr>
                        <a:t>Kurie</a:t>
                      </a:r>
                      <a:r>
                        <a:rPr kumimoji="0" lang="en-US" sz="3200" b="0" i="0" u="none" strike="noStrike" cap="none" normalizeH="0" baseline="0" dirty="0">
                          <a:ln>
                            <a:noFill/>
                          </a:ln>
                          <a:solidFill>
                            <a:schemeClr val="tx1"/>
                          </a:solidFill>
                          <a:effectLst/>
                          <a:latin typeface="Coptic1" pitchFamily="2" charset="0"/>
                          <a:cs typeface="Arial" pitchFamily="34" charset="0"/>
                        </a:rPr>
                        <a:t> </a:t>
                      </a:r>
                      <a:r>
                        <a:rPr kumimoji="0" lang="en-US" sz="3200" b="0" i="0" u="none" strike="noStrike" cap="none" normalizeH="0" baseline="0" dirty="0" err="1">
                          <a:ln>
                            <a:noFill/>
                          </a:ln>
                          <a:solidFill>
                            <a:schemeClr val="tx1"/>
                          </a:solidFill>
                          <a:effectLst/>
                          <a:latin typeface="Coptic1" pitchFamily="2" charset="0"/>
                          <a:cs typeface="Arial" pitchFamily="34" charset="0"/>
                        </a:rPr>
                        <a:t>ele</a:t>
                      </a:r>
                      <a:r>
                        <a:rPr kumimoji="0" lang="en-US" sz="3200" b="0" i="0" u="none" strike="noStrike" cap="none" normalizeH="0" baseline="0" dirty="0">
                          <a:ln>
                            <a:noFill/>
                          </a:ln>
                          <a:solidFill>
                            <a:schemeClr val="tx1"/>
                          </a:solidFill>
                          <a:effectLst/>
                          <a:latin typeface="Coptic1" pitchFamily="2" charset="0"/>
                          <a:cs typeface="Arial" pitchFamily="34" charset="0"/>
                        </a:rPr>
                        <a:t>/~con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pitchFamily="34" charset="0"/>
                        </a:rPr>
                        <a:t>Kurie</a:t>
                      </a:r>
                      <a:r>
                        <a:rPr kumimoji="0" lang="en-US" sz="3200" b="0" i="0" u="none" strike="noStrike" cap="none" normalizeH="0" baseline="0" dirty="0">
                          <a:ln>
                            <a:noFill/>
                          </a:ln>
                          <a:solidFill>
                            <a:schemeClr val="tx1"/>
                          </a:solidFill>
                          <a:effectLst/>
                          <a:latin typeface="Coptic1" pitchFamily="2" charset="0"/>
                          <a:cs typeface="Arial" pitchFamily="34" charset="0"/>
                        </a:rPr>
                        <a:t> </a:t>
                      </a:r>
                      <a:r>
                        <a:rPr kumimoji="0" lang="en-US" sz="3200" b="0" i="0" u="none" strike="noStrike" cap="none" normalizeH="0" baseline="0" dirty="0" err="1">
                          <a:ln>
                            <a:noFill/>
                          </a:ln>
                          <a:solidFill>
                            <a:schemeClr val="tx1"/>
                          </a:solidFill>
                          <a:effectLst/>
                          <a:latin typeface="Coptic1" pitchFamily="2" charset="0"/>
                          <a:cs typeface="Arial" pitchFamily="34" charset="0"/>
                        </a:rPr>
                        <a:t>ele</a:t>
                      </a:r>
                      <a:r>
                        <a:rPr kumimoji="0" lang="en-US" sz="3200" b="0" i="0" u="none" strike="noStrike" cap="none" normalizeH="0" baseline="0" dirty="0">
                          <a:ln>
                            <a:noFill/>
                          </a:ln>
                          <a:solidFill>
                            <a:schemeClr val="tx1"/>
                          </a:solidFill>
                          <a:effectLst/>
                          <a:latin typeface="Coptic1" pitchFamily="2" charset="0"/>
                          <a:cs typeface="Arial" pitchFamily="34" charset="0"/>
                        </a:rPr>
                        <a:t>/~con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pitchFamily="34" charset="0"/>
                        </a:rPr>
                        <a:t>Kurie</a:t>
                      </a:r>
                      <a:r>
                        <a:rPr kumimoji="0" lang="en-US" sz="3200" b="0" i="0" u="none" strike="noStrike" cap="none" normalizeH="0" baseline="0" dirty="0">
                          <a:ln>
                            <a:noFill/>
                          </a:ln>
                          <a:solidFill>
                            <a:schemeClr val="tx1"/>
                          </a:solidFill>
                          <a:effectLst/>
                          <a:latin typeface="Coptic1" pitchFamily="2" charset="0"/>
                          <a:cs typeface="Arial" pitchFamily="34" charset="0"/>
                        </a:rPr>
                        <a:t> </a:t>
                      </a:r>
                      <a:r>
                        <a:rPr kumimoji="0" lang="en-US" sz="3200" b="0" i="0" u="none" strike="noStrike" cap="none" normalizeH="0" baseline="0" dirty="0" err="1">
                          <a:ln>
                            <a:noFill/>
                          </a:ln>
                          <a:solidFill>
                            <a:schemeClr val="tx1"/>
                          </a:solidFill>
                          <a:effectLst/>
                          <a:latin typeface="Coptic1" pitchFamily="2" charset="0"/>
                          <a:cs typeface="Arial" pitchFamily="34" charset="0"/>
                        </a:rPr>
                        <a:t>ele</a:t>
                      </a:r>
                      <a:r>
                        <a:rPr kumimoji="0" lang="en-US" sz="3200" b="0" i="0" u="none" strike="noStrike" cap="none" normalizeH="0" baseline="0" dirty="0">
                          <a:ln>
                            <a:noFill/>
                          </a:ln>
                          <a:solidFill>
                            <a:schemeClr val="tx1"/>
                          </a:solidFill>
                          <a:effectLst/>
                          <a:latin typeface="Coptic1" pitchFamily="2" charset="0"/>
                          <a:cs typeface="Arial" pitchFamily="34" charset="0"/>
                        </a:rPr>
                        <a:t>/~con</a:t>
                      </a: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Amen. </a:t>
                      </a:r>
                      <a:r>
                        <a:rPr kumimoji="0" lang="fr-FR" sz="3200" b="0" i="0" u="none" strike="noStrike" cap="none" normalizeH="0" baseline="0" dirty="0">
                          <a:ln>
                            <a:noFill/>
                          </a:ln>
                          <a:solidFill>
                            <a:schemeClr val="tx1"/>
                          </a:solidFill>
                          <a:effectLst/>
                          <a:latin typeface="Arial" charset="0"/>
                          <a:cs typeface="Arial" charset="0"/>
                        </a:rPr>
                        <a:t>Pitié Seigneur pitié Seigneur pitié Seigneur.</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آمين يا رب </a:t>
                      </a:r>
                      <a:r>
                        <a:rPr kumimoji="0" lang="ar-SA" sz="3600" b="0" i="0" u="none" strike="noStrike" cap="none" normalizeH="0" baseline="0" dirty="0" err="1">
                          <a:ln>
                            <a:noFill/>
                          </a:ln>
                          <a:solidFill>
                            <a:schemeClr val="tx1"/>
                          </a:solidFill>
                          <a:effectLst/>
                          <a:latin typeface="Arial" charset="0"/>
                          <a:cs typeface="Arial" charset="0"/>
                        </a:rPr>
                        <a:t>إرحم</a:t>
                      </a:r>
                      <a:r>
                        <a:rPr kumimoji="0" lang="ar-SA"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err="1">
                          <a:ln>
                            <a:noFill/>
                          </a:ln>
                          <a:solidFill>
                            <a:schemeClr val="tx1"/>
                          </a:solidFill>
                          <a:effectLst/>
                          <a:latin typeface="Arial" charset="0"/>
                          <a:cs typeface="Arial" charset="0"/>
                        </a:rPr>
                        <a:t>يارب</a:t>
                      </a:r>
                      <a:r>
                        <a:rPr kumimoji="0" lang="ar-EG" sz="3600" b="0" i="0" u="none" strike="noStrike" cap="none" normalizeH="0" baseline="0" dirty="0">
                          <a:ln>
                            <a:noFill/>
                          </a:ln>
                          <a:solidFill>
                            <a:schemeClr val="tx1"/>
                          </a:solidFill>
                          <a:effectLst/>
                          <a:latin typeface="Arial" charset="0"/>
                          <a:cs typeface="Arial" charset="0"/>
                        </a:rPr>
                        <a:t> ارحم  يارب ارحم.</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Action Button: Custom 4">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graphicFrame>
        <p:nvGraphicFramePr>
          <p:cNvPr id="8" name="Group 49"/>
          <p:cNvGraphicFramePr>
            <a:graphicFrameLocks noGrp="1"/>
          </p:cNvGraphicFramePr>
          <p:nvPr>
            <p:extLst>
              <p:ext uri="{D42A27DB-BD31-4B8C-83A1-F6EECF244321}">
                <p14:modId xmlns:p14="http://schemas.microsoft.com/office/powerpoint/2010/main" val="834270447"/>
              </p:ext>
            </p:extLst>
          </p:nvPr>
        </p:nvGraphicFramePr>
        <p:xfrm>
          <a:off x="533400" y="304800"/>
          <a:ext cx="8458200" cy="2743200"/>
        </p:xfrm>
        <a:graphic>
          <a:graphicData uri="http://schemas.openxmlformats.org/drawingml/2006/table">
            <a:tbl>
              <a:tblPr/>
              <a:tblGrid>
                <a:gridCol w="2890907">
                  <a:extLst>
                    <a:ext uri="{9D8B030D-6E8A-4147-A177-3AD203B41FA5}">
                      <a16:colId xmlns:a16="http://schemas.microsoft.com/office/drawing/2014/main" val="20000"/>
                    </a:ext>
                  </a:extLst>
                </a:gridCol>
                <a:gridCol w="2892950">
                  <a:extLst>
                    <a:ext uri="{9D8B030D-6E8A-4147-A177-3AD203B41FA5}">
                      <a16:colId xmlns:a16="http://schemas.microsoft.com/office/drawing/2014/main" val="20001"/>
                    </a:ext>
                  </a:extLst>
                </a:gridCol>
                <a:gridCol w="2674343">
                  <a:extLst>
                    <a:ext uri="{9D8B030D-6E8A-4147-A177-3AD203B41FA5}">
                      <a16:colId xmlns:a16="http://schemas.microsoft.com/office/drawing/2014/main" val="20002"/>
                    </a:ext>
                  </a:extLst>
                </a:gridCol>
              </a:tblGrid>
              <a:tr h="2743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2400" b="0" i="0" u="sng" strike="noStrike" kern="1200" cap="none" normalizeH="0" baseline="0">
                          <a:ln>
                            <a:noFill/>
                          </a:ln>
                          <a:solidFill>
                            <a:srgbClr val="FF9900"/>
                          </a:solidFill>
                          <a:effectLst/>
                          <a:latin typeface="Coptic1" pitchFamily="2" charset="0"/>
                          <a:ea typeface="+mn-ea"/>
                          <a:cs typeface="Arial" charset="0"/>
                        </a:rPr>
                        <a:t>Piou</a:t>
                      </a:r>
                      <a:r>
                        <a:rPr kumimoji="0" lang="en-US" sz="2400" b="0" i="0" u="sng" strike="noStrike" kern="1200" cap="none" normalizeH="0" baseline="0">
                          <a:ln>
                            <a:noFill/>
                          </a:ln>
                          <a:solidFill>
                            <a:srgbClr val="FF9900"/>
                          </a:solidFill>
                          <a:effectLst/>
                          <a:latin typeface="Coptic1" pitchFamily="2" charset="0"/>
                          <a:ea typeface="+mn-ea"/>
                          <a:cs typeface="Arial" charset="0"/>
                        </a:rPr>
                        <a:t>/</a:t>
                      </a:r>
                      <a:r>
                        <a:rPr kumimoji="0" lang="fr-FR" sz="2400" b="0" i="0" u="sng" strike="noStrike" kern="1200" cap="none" normalizeH="0" baseline="0">
                          <a:ln>
                            <a:noFill/>
                          </a:ln>
                          <a:solidFill>
                            <a:srgbClr val="FF9900"/>
                          </a:solidFill>
                          <a:effectLst/>
                          <a:latin typeface="Coptic1" pitchFamily="2" charset="0"/>
                          <a:ea typeface="+mn-ea"/>
                          <a:cs typeface="Arial" charset="0"/>
                        </a:rPr>
                        <a:t>b:</a:t>
                      </a:r>
                      <a:endParaRPr kumimoji="0" lang="fr-FR" sz="2400" b="0" i="0" u="none" strike="noStrike" cap="none" normalizeH="0" baseline="0">
                        <a:ln>
                          <a:noFill/>
                        </a:ln>
                        <a:solidFill>
                          <a:schemeClr val="tx1"/>
                        </a:solidFill>
                        <a:effectLst/>
                        <a:latin typeface="Coptic1" pitchFamily="2"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optic1" pitchFamily="2" charset="0"/>
                          <a:cs typeface="Arial" charset="0"/>
                        </a:rPr>
                        <a:t>Wli </a:t>
                      </a:r>
                      <a:r>
                        <a:rPr kumimoji="0" lang="en-US" sz="2400" b="0" i="0" u="none" strike="noStrike" cap="none" normalizeH="0" baseline="0" dirty="0" err="1">
                          <a:ln>
                            <a:noFill/>
                          </a:ln>
                          <a:solidFill>
                            <a:schemeClr val="tx1"/>
                          </a:solidFill>
                          <a:effectLst/>
                          <a:latin typeface="Coptic1" pitchFamily="2" charset="0"/>
                          <a:cs typeface="Arial" charset="0"/>
                        </a:rPr>
                        <a:t>m~pekjwnt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e~bol</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haron</a:t>
                      </a:r>
                      <a:r>
                        <a:rPr kumimoji="0" lang="en-US" sz="24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jempensini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pekoujai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 </a:t>
                      </a:r>
                      <a:r>
                        <a:rPr kumimoji="0" lang="en-US" sz="2400" b="0" i="0" u="none" strike="noStrike" cap="none" normalizeH="0" baseline="0" dirty="0" err="1">
                          <a:ln>
                            <a:noFill/>
                          </a:ln>
                          <a:solidFill>
                            <a:schemeClr val="tx1"/>
                          </a:solidFill>
                          <a:effectLst/>
                          <a:latin typeface="Coptic1" pitchFamily="2" charset="0"/>
                          <a:cs typeface="Arial" charset="0"/>
                        </a:rPr>
                        <a:t>nennobi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e~bol</a:t>
                      </a:r>
                      <a:endParaRPr kumimoji="0" lang="en-US" sz="2400" b="0" i="1" u="none" strike="noStrike" cap="none" normalizeH="0" baseline="0" dirty="0">
                        <a:ln>
                          <a:noFill/>
                        </a:ln>
                        <a:solidFill>
                          <a:schemeClr val="tx1"/>
                        </a:solidFill>
                        <a:effectLst/>
                        <a:latin typeface="Arial" charset="0"/>
                        <a:cs typeface="Arial" pitchFamily="34"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2400" b="0" i="0" u="sng" strike="noStrike" kern="1200" cap="none" normalizeH="0" baseline="0">
                          <a:ln>
                            <a:noFill/>
                          </a:ln>
                          <a:solidFill>
                            <a:srgbClr val="FF9900"/>
                          </a:solidFill>
                          <a:effectLst/>
                          <a:latin typeface="+mn-lt"/>
                          <a:ea typeface="+mn-ea"/>
                          <a:cs typeface="Arial" charset="0"/>
                        </a:rPr>
                        <a:t>Prêtre:</a:t>
                      </a:r>
                    </a:p>
                    <a:p>
                      <a:pPr marL="0" marR="0" lvl="0" indent="0" algn="l"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pitchFamily="34" charset="0"/>
                        </a:rPr>
                        <a:t>Enlève </a:t>
                      </a:r>
                      <a:r>
                        <a:rPr kumimoji="0" lang="fr-CA" sz="2400" b="0" i="0" u="none" strike="noStrike" cap="none" normalizeH="0" baseline="0" dirty="0">
                          <a:ln>
                            <a:noFill/>
                          </a:ln>
                          <a:solidFill>
                            <a:schemeClr val="tx1"/>
                          </a:solidFill>
                          <a:effectLst/>
                          <a:latin typeface="Arial" charset="0"/>
                          <a:cs typeface="Arial" pitchFamily="34" charset="0"/>
                        </a:rPr>
                        <a:t>ta colère contre nous</a:t>
                      </a:r>
                    </a:p>
                    <a:p>
                      <a:pPr marL="0" marR="0" lvl="0" indent="0" algn="l"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pitchFamily="34" charset="0"/>
                        </a:rPr>
                        <a:t>Visite-nous par ton salut</a:t>
                      </a:r>
                    </a:p>
                    <a:p>
                      <a:pPr marL="0" marR="0" lvl="0" indent="0" algn="l"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pitchFamily="34" charset="0"/>
                        </a:rPr>
                        <a:t>Et pardonne-nous nos pêchés</a:t>
                      </a:r>
                    </a:p>
                  </a:txBody>
                  <a:tcPr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EG" sz="2800" b="0" i="0" u="sng" strike="noStrike" cap="none" normalizeH="0" baseline="0" dirty="0">
                          <a:ln>
                            <a:noFill/>
                          </a:ln>
                          <a:solidFill>
                            <a:srgbClr val="FF9900"/>
                          </a:solidFill>
                          <a:effectLst/>
                          <a:latin typeface="Arial" charset="0"/>
                          <a:cs typeface="Arial" charset="0"/>
                        </a:rPr>
                        <a:t>الكاهن:</a:t>
                      </a:r>
                      <a:endParaRPr kumimoji="0" lang="en-CA" sz="2800" b="0" i="0" u="sng" strike="noStrike" cap="none" normalizeH="0" baseline="0" dirty="0">
                        <a:ln>
                          <a:noFill/>
                        </a:ln>
                        <a:solidFill>
                          <a:srgbClr val="FF9900"/>
                        </a:solidFill>
                        <a:effectLst/>
                        <a:latin typeface="Arial" charset="0"/>
                        <a:cs typeface="Arial"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وإرفع</a:t>
                      </a:r>
                      <a:r>
                        <a:rPr kumimoji="0" lang="ar-SA" sz="3200" b="0" i="0" u="none" strike="noStrike" cap="none" normalizeH="0" baseline="0" dirty="0">
                          <a:ln>
                            <a:noFill/>
                          </a:ln>
                          <a:solidFill>
                            <a:schemeClr val="tx1"/>
                          </a:solidFill>
                          <a:effectLst/>
                          <a:latin typeface="Arial" charset="0"/>
                          <a:cs typeface="Arial" charset="0"/>
                        </a:rPr>
                        <a:t> غضبك عنا</a:t>
                      </a:r>
                      <a:br>
                        <a:rPr kumimoji="0" lang="ar-SA" sz="3200" b="0" i="0" u="none" strike="noStrike" cap="none" normalizeH="0" baseline="0" dirty="0">
                          <a:ln>
                            <a:noFill/>
                          </a:ln>
                          <a:solidFill>
                            <a:schemeClr val="tx1"/>
                          </a:solidFill>
                          <a:effectLst/>
                          <a:latin typeface="Arial" charset="0"/>
                          <a:cs typeface="Arial" charset="0"/>
                        </a:rPr>
                      </a:br>
                      <a:r>
                        <a:rPr kumimoji="0" lang="ar-SA" sz="3200" b="0" i="0" u="none" strike="noStrike" cap="none" normalizeH="0" baseline="0" dirty="0" err="1">
                          <a:ln>
                            <a:noFill/>
                          </a:ln>
                          <a:solidFill>
                            <a:schemeClr val="tx1"/>
                          </a:solidFill>
                          <a:effectLst/>
                          <a:latin typeface="Arial" charset="0"/>
                          <a:cs typeface="Arial" charset="0"/>
                        </a:rPr>
                        <a:t>وإفتقدنا</a:t>
                      </a:r>
                      <a:r>
                        <a:rPr kumimoji="0" lang="ar-SA" sz="3200" b="0" i="0" u="none" strike="noStrike" cap="none" normalizeH="0" baseline="0" dirty="0">
                          <a:ln>
                            <a:noFill/>
                          </a:ln>
                          <a:solidFill>
                            <a:schemeClr val="tx1"/>
                          </a:solidFill>
                          <a:effectLst/>
                          <a:latin typeface="Arial" charset="0"/>
                          <a:cs typeface="Arial" charset="0"/>
                        </a:rPr>
                        <a:t> بخلاصك </a:t>
                      </a:r>
                      <a:r>
                        <a:rPr kumimoji="0" lang="ar-SA" sz="3200" b="0" i="0" u="none" strike="noStrike" cap="none" normalizeH="0" baseline="0" dirty="0" err="1">
                          <a:ln>
                            <a:noFill/>
                          </a:ln>
                          <a:solidFill>
                            <a:schemeClr val="tx1"/>
                          </a:solidFill>
                          <a:effectLst/>
                          <a:latin typeface="Arial" charset="0"/>
                          <a:cs typeface="Arial" charset="0"/>
                        </a:rPr>
                        <a:t>وإغفر</a:t>
                      </a:r>
                      <a:r>
                        <a:rPr kumimoji="0" lang="ar-SA" sz="3200" b="0" i="0" u="none" strike="noStrike" cap="none" normalizeH="0" baseline="0" dirty="0">
                          <a:ln>
                            <a:noFill/>
                          </a:ln>
                          <a:solidFill>
                            <a:schemeClr val="tx1"/>
                          </a:solidFill>
                          <a:effectLst/>
                          <a:latin typeface="Arial" charset="0"/>
                          <a:cs typeface="Arial" charset="0"/>
                        </a:rPr>
                        <a:t> لنا </a:t>
                      </a:r>
                      <a:br>
                        <a:rPr kumimoji="0" lang="ar-SA" sz="3200" b="0" i="0" u="none" strike="noStrike" cap="none" normalizeH="0" baseline="0" dirty="0">
                          <a:ln>
                            <a:noFill/>
                          </a:ln>
                          <a:solidFill>
                            <a:schemeClr val="tx1"/>
                          </a:solidFill>
                          <a:effectLst/>
                          <a:latin typeface="Arial" charset="0"/>
                          <a:cs typeface="Arial" charset="0"/>
                        </a:rPr>
                      </a:br>
                      <a:r>
                        <a:rPr kumimoji="0" lang="ar-SA" sz="3200" b="0" i="0" u="none" strike="noStrike" cap="none" normalizeH="0" baseline="0" dirty="0">
                          <a:ln>
                            <a:noFill/>
                          </a:ln>
                          <a:solidFill>
                            <a:schemeClr val="tx1"/>
                          </a:solidFill>
                          <a:effectLst/>
                          <a:latin typeface="Arial" charset="0"/>
                          <a:cs typeface="Arial" charset="0"/>
                        </a:rPr>
                        <a:t>خطايانا </a:t>
                      </a:r>
                      <a:endParaRPr kumimoji="0" lang="ar-EG"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55266" name="Group 2"/>
          <p:cNvGraphicFramePr>
            <a:graphicFrameLocks noGrp="1"/>
          </p:cNvGraphicFramePr>
          <p:nvPr>
            <p:extLst>
              <p:ext uri="{D42A27DB-BD31-4B8C-83A1-F6EECF244321}">
                <p14:modId xmlns:p14="http://schemas.microsoft.com/office/powerpoint/2010/main" val="2392213361"/>
              </p:ext>
            </p:extLst>
          </p:nvPr>
        </p:nvGraphicFramePr>
        <p:xfrm>
          <a:off x="381000" y="228600"/>
          <a:ext cx="8382000" cy="6249798"/>
        </p:xfrm>
        <a:graphic>
          <a:graphicData uri="http://schemas.openxmlformats.org/drawingml/2006/table">
            <a:tbl>
              <a:tblPr/>
              <a:tblGrid>
                <a:gridCol w="2459935">
                  <a:extLst>
                    <a:ext uri="{9D8B030D-6E8A-4147-A177-3AD203B41FA5}">
                      <a16:colId xmlns:a16="http://schemas.microsoft.com/office/drawing/2014/main" val="20000"/>
                    </a:ext>
                  </a:extLst>
                </a:gridCol>
                <a:gridCol w="3371022">
                  <a:extLst>
                    <a:ext uri="{9D8B030D-6E8A-4147-A177-3AD203B41FA5}">
                      <a16:colId xmlns:a16="http://schemas.microsoft.com/office/drawing/2014/main" val="20001"/>
                    </a:ext>
                  </a:extLst>
                </a:gridCol>
                <a:gridCol w="2551043">
                  <a:extLst>
                    <a:ext uri="{9D8B030D-6E8A-4147-A177-3AD203B41FA5}">
                      <a16:colId xmlns:a16="http://schemas.microsoft.com/office/drawing/2014/main" val="20002"/>
                    </a:ext>
                  </a:extLst>
                </a:gridCol>
              </a:tblGrid>
              <a:tr h="10668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US" sz="3600" b="0" i="1" u="none" strike="noStrike" cap="none" normalizeH="0" baseline="0" dirty="0">
                        <a:ln>
                          <a:noFill/>
                        </a:ln>
                        <a:solidFill>
                          <a:schemeClr val="tx1"/>
                        </a:solidFill>
                        <a:effectLst/>
                        <a:latin typeface="Arial"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Sl</a:t>
                      </a:r>
                      <a:r>
                        <a:rPr kumimoji="0" lang="en-US" sz="2400" b="0" i="0" u="none" strike="noStrike" cap="none" normalizeH="0" baseline="0" dirty="0">
                          <a:ln>
                            <a:noFill/>
                          </a:ln>
                          <a:solidFill>
                            <a:schemeClr val="tx1"/>
                          </a:solidFill>
                          <a:effectLst/>
                          <a:latin typeface="Coptic1" pitchFamily="2" charset="0"/>
                          <a:cs typeface="Arial" charset="0"/>
                        </a:rPr>
                        <a:t>/l</a:t>
                      </a: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Prions.</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الكاهن:</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صلِّ.</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850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Diakon:</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الشماس:</a:t>
                      </a:r>
                      <a:endParaRPr kumimoji="0" lang="en-US" sz="3600" b="0" i="0" u="sng" strike="noStrike" cap="none" normalizeH="0" baseline="0">
                        <a:ln>
                          <a:noFill/>
                        </a:ln>
                        <a:solidFill>
                          <a:srgbClr val="FF9900"/>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1858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Epi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p~roceu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c~tay</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te</a:t>
                      </a:r>
                      <a:endParaRPr kumimoji="0" lang="en-US" sz="24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Pour la prière levons-nous.</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للصلاة قفوا</a:t>
                      </a:r>
                      <a:r>
                        <a:rPr kumimoji="0" lang="ar-EG" sz="2400" b="0" i="0" u="none" strike="noStrike" cap="none" normalizeH="0" baseline="0">
                          <a:ln>
                            <a:noFill/>
                          </a:ln>
                          <a:solidFill>
                            <a:schemeClr val="tx1"/>
                          </a:solidFill>
                          <a:effectLst/>
                          <a:latin typeface="Arial" charset="0"/>
                          <a:cs typeface="Arial" charset="0"/>
                        </a:rPr>
                        <a:t>.</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6191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10652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Ir</a:t>
                      </a:r>
                      <a:r>
                        <a:rPr kumimoji="0" lang="en-US" sz="2400" b="0" i="0" u="none" strike="noStrike" cap="none" normalizeH="0" baseline="0" dirty="0">
                          <a:ln>
                            <a:noFill/>
                          </a:ln>
                          <a:solidFill>
                            <a:schemeClr val="tx1"/>
                          </a:solidFill>
                          <a:effectLst/>
                          <a:latin typeface="Coptic1" pitchFamily="2" charset="0"/>
                          <a:cs typeface="Arial" charset="0"/>
                        </a:rPr>
                        <a:t>/n/ </a:t>
                      </a:r>
                      <a:r>
                        <a:rPr kumimoji="0" lang="en-US" sz="2400" b="0" i="0" u="none" strike="noStrike" cap="none" normalizeH="0" baseline="0" dirty="0" err="1">
                          <a:ln>
                            <a:noFill/>
                          </a:ln>
                          <a:solidFill>
                            <a:schemeClr val="tx1"/>
                          </a:solidFill>
                          <a:effectLst/>
                          <a:latin typeface="Coptic1" pitchFamily="2" charset="0"/>
                          <a:cs typeface="Arial" charset="0"/>
                        </a:rPr>
                        <a:t>paci</a:t>
                      </a: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La paix soit avec vous</a:t>
                      </a:r>
                      <a:r>
                        <a:rPr kumimoji="0" lang="en-US" sz="4000" b="0" i="0" u="none" strike="noStrike" cap="none" normalizeH="0" baseline="0">
                          <a:ln>
                            <a:noFill/>
                          </a:ln>
                          <a:solidFill>
                            <a:schemeClr val="tx1"/>
                          </a:solidFill>
                          <a:effectLst/>
                          <a:latin typeface="Arial" charset="0"/>
                          <a:cs typeface="Arial" charset="0"/>
                        </a:rPr>
                        <a:t> </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السلام لجميعكم</a:t>
                      </a:r>
                      <a:r>
                        <a:rPr kumimoji="0" lang="ar-EG" sz="2400" b="0" i="0" u="none" strike="noStrike" cap="none" normalizeH="0" baseline="0" dirty="0">
                          <a:ln>
                            <a:noFill/>
                          </a:ln>
                          <a:solidFill>
                            <a:schemeClr val="tx1"/>
                          </a:solidFill>
                          <a:effectLst/>
                          <a:latin typeface="Arial" charset="0"/>
                          <a:cs typeface="Arial" charset="0"/>
                        </a:rPr>
                        <a:t>.</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6667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Arial" pitchFamily="34" charset="0"/>
                        </a:rPr>
                        <a:t>l</a:t>
                      </a:r>
                      <a:r>
                        <a:rPr kumimoji="0" lang="fr-CA" sz="3600" b="0" i="0" u="sng" strike="noStrike" cap="none" normalizeH="0" baseline="0" dirty="0">
                          <a:ln>
                            <a:noFill/>
                          </a:ln>
                          <a:solidFill>
                            <a:srgbClr val="FF9933"/>
                          </a:solidFill>
                          <a:effectLst/>
                          <a:latin typeface="Arial" pitchFamily="34" charset="0"/>
                          <a:cs typeface="Arial" pitchFamily="34" charset="0"/>
                        </a:rPr>
                        <a:t>’</a:t>
                      </a:r>
                      <a:r>
                        <a:rPr kumimoji="0" lang="fr-CA" sz="3600" b="0" i="0" u="sng" strike="noStrike" cap="none" normalizeH="0" baseline="0" dirty="0">
                          <a:ln>
                            <a:noFill/>
                          </a:ln>
                          <a:solidFill>
                            <a:srgbClr val="FF9933"/>
                          </a:solidFill>
                          <a:effectLst/>
                          <a:latin typeface="Arial" charset="0"/>
                          <a:cs typeface="Arial" pitchFamily="34" charset="0"/>
                        </a:rPr>
                        <a:t>Assembl</a:t>
                      </a:r>
                      <a:r>
                        <a:rPr kumimoji="0" lang="fr-CA" sz="3600" b="0" i="0" u="sng" strike="noStrike" cap="none" normalizeH="0" baseline="0" dirty="0">
                          <a:ln>
                            <a:noFill/>
                          </a:ln>
                          <a:solidFill>
                            <a:srgbClr val="FF9933"/>
                          </a:solidFill>
                          <a:effectLst/>
                          <a:latin typeface="Arial" pitchFamily="34" charset="0"/>
                          <a:cs typeface="Arial" pitchFamily="34" charset="0"/>
                        </a:rPr>
                        <a:t>é</a:t>
                      </a:r>
                      <a:r>
                        <a:rPr kumimoji="0" lang="fr-CA" sz="3600" b="0" i="0" u="sng" strike="noStrike" cap="none" normalizeH="0" baseline="0" dirty="0">
                          <a:ln>
                            <a:noFill/>
                          </a:ln>
                          <a:solidFill>
                            <a:srgbClr val="FF9933"/>
                          </a:solidFill>
                          <a:effectLst/>
                          <a:latin typeface="Arial" charset="0"/>
                          <a:cs typeface="Arial" pitchFamily="34" charset="0"/>
                        </a:rPr>
                        <a:t>e</a:t>
                      </a:r>
                      <a:r>
                        <a:rPr kumimoji="0" lang="fr-CA" sz="3600" b="0" i="0" u="sng" strike="noStrike" cap="none" normalizeH="0" baseline="0" dirty="0">
                          <a:ln>
                            <a:noFill/>
                          </a:ln>
                          <a:solidFill>
                            <a:srgbClr val="FF9900"/>
                          </a:solidFill>
                          <a:effectLst/>
                          <a:latin typeface="Arial" charset="0"/>
                          <a:cs typeface="Arial" charset="0"/>
                        </a:rPr>
                        <a:t>:</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7127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err="1">
                          <a:ln>
                            <a:noFill/>
                          </a:ln>
                          <a:solidFill>
                            <a:schemeClr val="tx1"/>
                          </a:solidFill>
                          <a:effectLst/>
                          <a:latin typeface="Coptic1" pitchFamily="2" charset="0"/>
                          <a:cs typeface="Arial" charset="0"/>
                        </a:rPr>
                        <a:t>Ke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tou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p~neumati</a:t>
                      </a:r>
                      <a:r>
                        <a:rPr kumimoji="0" lang="en-US" sz="2200" b="0" i="0" u="none" strike="noStrike" cap="none" normalizeH="0" baseline="0" dirty="0">
                          <a:ln>
                            <a:noFill/>
                          </a:ln>
                          <a:solidFill>
                            <a:schemeClr val="tx1"/>
                          </a:solidFill>
                          <a:effectLst/>
                          <a:latin typeface="Coptic1" pitchFamily="2" charset="0"/>
                          <a:cs typeface="Arial" pitchFamily="34" charset="0"/>
                        </a:rPr>
                        <a:t> </a:t>
                      </a:r>
                      <a:r>
                        <a:rPr kumimoji="0" lang="en-US" sz="2200" b="0" i="0" u="none" strike="noStrike" cap="none" normalizeH="0" baseline="0" dirty="0" err="1">
                          <a:ln>
                            <a:noFill/>
                          </a:ln>
                          <a:solidFill>
                            <a:schemeClr val="tx1"/>
                          </a:solidFill>
                          <a:effectLst/>
                          <a:latin typeface="Coptic1" pitchFamily="2" charset="0"/>
                          <a:cs typeface="Arial" charset="0"/>
                        </a:rPr>
                        <a:t>cou</a:t>
                      </a:r>
                      <a:endParaRPr kumimoji="0" lang="en-US" sz="22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Et avec votre esprit.</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ولروحِكَ أيضاً</a:t>
                      </a:r>
                      <a:r>
                        <a:rPr kumimoji="0" lang="ar-EG" sz="2400" b="0" i="0" u="none" strike="noStrike" cap="none" normalizeH="0" baseline="0" dirty="0">
                          <a:ln>
                            <a:noFill/>
                          </a:ln>
                          <a:solidFill>
                            <a:schemeClr val="tx1"/>
                          </a:solidFill>
                          <a:effectLst/>
                          <a:latin typeface="Arial" charset="0"/>
                          <a:cs typeface="Arial" charset="0"/>
                        </a:rPr>
                        <a:t>.</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57314" name="Group 2"/>
          <p:cNvGraphicFramePr>
            <a:graphicFrameLocks noGrp="1"/>
          </p:cNvGraphicFramePr>
          <p:nvPr>
            <p:extLst>
              <p:ext uri="{D42A27DB-BD31-4B8C-83A1-F6EECF244321}">
                <p14:modId xmlns:p14="http://schemas.microsoft.com/office/powerpoint/2010/main" val="3652276990"/>
              </p:ext>
            </p:extLst>
          </p:nvPr>
        </p:nvGraphicFramePr>
        <p:xfrm>
          <a:off x="228600" y="259080"/>
          <a:ext cx="8534400" cy="6385560"/>
        </p:xfrm>
        <a:graphic>
          <a:graphicData uri="http://schemas.openxmlformats.org/drawingml/2006/table">
            <a:tbl>
              <a:tblPr/>
              <a:tblGrid>
                <a:gridCol w="3124200">
                  <a:extLst>
                    <a:ext uri="{9D8B030D-6E8A-4147-A177-3AD203B41FA5}">
                      <a16:colId xmlns:a16="http://schemas.microsoft.com/office/drawing/2014/main" val="20000"/>
                    </a:ext>
                  </a:extLst>
                </a:gridCol>
                <a:gridCol w="3092215">
                  <a:extLst>
                    <a:ext uri="{9D8B030D-6E8A-4147-A177-3AD203B41FA5}">
                      <a16:colId xmlns:a16="http://schemas.microsoft.com/office/drawing/2014/main" val="20001"/>
                    </a:ext>
                  </a:extLst>
                </a:gridCol>
                <a:gridCol w="2317985">
                  <a:extLst>
                    <a:ext uri="{9D8B030D-6E8A-4147-A177-3AD203B41FA5}">
                      <a16:colId xmlns:a16="http://schemas.microsoft.com/office/drawing/2014/main" val="20002"/>
                    </a:ext>
                  </a:extLst>
                </a:gridCol>
              </a:tblGrid>
              <a:tr h="533400">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rgbClr val="FF9900"/>
                          </a:solidFill>
                          <a:effectLst/>
                          <a:latin typeface="Arial" charset="0"/>
                          <a:cs typeface="Arial" charset="0"/>
                        </a:rPr>
                        <a:t>ORAISON DE L’EVANGILE</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549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200" b="0" i="0" u="sng" strike="noStrike" kern="1200" cap="none" normalizeH="0" baseline="0">
                          <a:ln>
                            <a:noFill/>
                          </a:ln>
                          <a:solidFill>
                            <a:srgbClr val="FF9900"/>
                          </a:solidFill>
                          <a:effectLst/>
                          <a:latin typeface="Coptic1" pitchFamily="2" charset="0"/>
                          <a:ea typeface="+mn-ea"/>
                          <a:cs typeface="Arial" charset="0"/>
                        </a:rPr>
                        <a:t>Piou</a:t>
                      </a:r>
                      <a:r>
                        <a:rPr kumimoji="0" lang="en-US" sz="3200" b="0" i="0" u="sng" strike="noStrike" kern="1200" cap="none" normalizeH="0" baseline="0">
                          <a:ln>
                            <a:noFill/>
                          </a:ln>
                          <a:solidFill>
                            <a:srgbClr val="FF9900"/>
                          </a:solidFill>
                          <a:effectLst/>
                          <a:latin typeface="Coptic1" pitchFamily="2" charset="0"/>
                          <a:ea typeface="+mn-ea"/>
                          <a:cs typeface="Arial" charset="0"/>
                        </a:rPr>
                        <a:t>/</a:t>
                      </a:r>
                      <a:r>
                        <a:rPr kumimoji="0" lang="fr-FR" sz="3200" b="0" i="0" u="sng" strike="noStrike" kern="1200" cap="none" normalizeH="0" baseline="0">
                          <a:ln>
                            <a:noFill/>
                          </a:ln>
                          <a:solidFill>
                            <a:srgbClr val="FF9900"/>
                          </a:solidFill>
                          <a:effectLst/>
                          <a:latin typeface="Coptic1" pitchFamily="2" charset="0"/>
                          <a:ea typeface="+mn-ea"/>
                          <a:cs typeface="Arial" charset="0"/>
                        </a:rPr>
                        <a:t>b:</a:t>
                      </a:r>
                      <a:endParaRPr kumimoji="0" lang="en-CA" sz="3200" b="0" i="0" u="none" strike="noStrike" cap="none" normalizeH="0" baseline="0">
                        <a:ln>
                          <a:noFill/>
                        </a:ln>
                        <a:solidFill>
                          <a:schemeClr val="tx1"/>
                        </a:solidFill>
                        <a:effectLst/>
                        <a:latin typeface="Arial" charset="0"/>
                        <a:cs typeface="Arial"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endParaRPr kumimoji="0" lang="en-US" sz="3600" b="0" i="0" u="sng" strike="noStrike" cap="none" normalizeH="0" baseline="0">
                        <a:ln>
                          <a:noFill/>
                        </a:ln>
                        <a:solidFill>
                          <a:srgbClr val="FF9900"/>
                        </a:solidFill>
                        <a:effectLst/>
                        <a:latin typeface="Arial" charset="0"/>
                        <a:cs typeface="Arial"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13541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err="1">
                          <a:ln>
                            <a:noFill/>
                          </a:ln>
                          <a:solidFill>
                            <a:schemeClr val="tx1"/>
                          </a:solidFill>
                          <a:effectLst/>
                          <a:latin typeface="Coptic1" pitchFamily="2" charset="0"/>
                          <a:cs typeface="Arial" charset="0"/>
                        </a:rPr>
                        <a:t>Vn</a:t>
                      </a:r>
                      <a:r>
                        <a:rPr kumimoji="0" lang="en-US" sz="2200" b="0" i="0" u="none" strike="noStrike" cap="none" normalizeH="0" baseline="0" dirty="0">
                          <a:ln>
                            <a:noFill/>
                          </a:ln>
                          <a:solidFill>
                            <a:schemeClr val="tx1"/>
                          </a:solidFill>
                          <a:effectLst/>
                          <a:latin typeface="Coptic1" pitchFamily="2" charset="0"/>
                          <a:cs typeface="Arial" charset="0"/>
                        </a:rPr>
                        <a:t>/b p~[</a:t>
                      </a:r>
                      <a:r>
                        <a:rPr kumimoji="0" lang="en-US" sz="2200" b="0" i="0" u="none" strike="noStrike" cap="none" normalizeH="0" baseline="0" dirty="0" err="1">
                          <a:ln>
                            <a:noFill/>
                          </a:ln>
                          <a:solidFill>
                            <a:schemeClr val="tx1"/>
                          </a:solidFill>
                          <a:effectLst/>
                          <a:latin typeface="Coptic1" pitchFamily="2" charset="0"/>
                          <a:cs typeface="Arial" charset="0"/>
                        </a:rPr>
                        <a:t>oic</a:t>
                      </a:r>
                      <a:r>
                        <a:rPr kumimoji="0" lang="en-US" sz="2200" b="0" i="0" u="none" strike="noStrike" cap="none" normalizeH="0" baseline="0" dirty="0">
                          <a:ln>
                            <a:noFill/>
                          </a:ln>
                          <a:solidFill>
                            <a:schemeClr val="tx1"/>
                          </a:solidFill>
                          <a:effectLst/>
                          <a:latin typeface="Coptic1" pitchFamily="2" charset="0"/>
                          <a:cs typeface="Arial" charset="0"/>
                        </a:rPr>
                        <a:t> I/#c# </a:t>
                      </a:r>
                      <a:r>
                        <a:rPr kumimoji="0" lang="en-US" sz="2200" b="0" i="0" u="none" strike="noStrike" cap="none" normalizeH="0" baseline="0" dirty="0" err="1">
                          <a:ln>
                            <a:noFill/>
                          </a:ln>
                          <a:solidFill>
                            <a:schemeClr val="tx1"/>
                          </a:solidFill>
                          <a:effectLst/>
                          <a:latin typeface="Coptic1" pitchFamily="2" charset="0"/>
                          <a:cs typeface="Arial" charset="0"/>
                        </a:rPr>
                        <a:t>P,#c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Pennou</a:t>
                      </a:r>
                      <a:r>
                        <a:rPr kumimoji="0" lang="en-US" sz="2200" b="0" i="0" u="none" strike="noStrike" cap="none" normalizeH="0" baseline="0" dirty="0">
                          <a:ln>
                            <a:noFill/>
                          </a:ln>
                          <a:solidFill>
                            <a:schemeClr val="tx1"/>
                          </a:solidFill>
                          <a:effectLst/>
                          <a:latin typeface="Coptic1" pitchFamily="2" charset="0"/>
                          <a:cs typeface="Arial" charset="0"/>
                        </a:rPr>
                        <a:t>] v/</a:t>
                      </a:r>
                      <a:r>
                        <a:rPr kumimoji="0" lang="en-US" sz="2200" b="0" i="0" u="none" strike="noStrike" cap="none" normalizeH="0" baseline="0" dirty="0" err="1">
                          <a:ln>
                            <a:noFill/>
                          </a:ln>
                          <a:solidFill>
                            <a:schemeClr val="tx1"/>
                          </a:solidFill>
                          <a:effectLst/>
                          <a:latin typeface="Coptic1" pitchFamily="2" charset="0"/>
                          <a:cs typeface="Arial" charset="0"/>
                        </a:rPr>
                        <a:t>e~tafjoc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n~nefa~gioc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ettai</a:t>
                      </a:r>
                      <a:r>
                        <a:rPr kumimoji="0" lang="en-US" sz="2200" b="0" i="0" u="none" strike="noStrike" cap="none" normalizeH="0" baseline="0" dirty="0">
                          <a:ln>
                            <a:noFill/>
                          </a:ln>
                          <a:solidFill>
                            <a:schemeClr val="tx1"/>
                          </a:solidFill>
                          <a:effectLst/>
                          <a:latin typeface="Coptic1" pitchFamily="2" charset="0"/>
                          <a:cs typeface="Arial" charset="0"/>
                        </a:rPr>
                        <a:t>/out </a:t>
                      </a:r>
                      <a:r>
                        <a:rPr kumimoji="0" lang="en-US" sz="2200" b="0" i="0" u="none" strike="noStrike" cap="none" normalizeH="0" baseline="0" dirty="0" err="1">
                          <a:ln>
                            <a:noFill/>
                          </a:ln>
                          <a:solidFill>
                            <a:schemeClr val="tx1"/>
                          </a:solidFill>
                          <a:effectLst/>
                          <a:latin typeface="Coptic1" pitchFamily="2" charset="0"/>
                          <a:cs typeface="Arial" charset="0"/>
                        </a:rPr>
                        <a:t>m~may</a:t>
                      </a:r>
                      <a:r>
                        <a:rPr kumimoji="0" lang="en-US" sz="2200" b="0" i="0" u="none" strike="noStrike" cap="none" normalizeH="0" baseline="0" dirty="0">
                          <a:ln>
                            <a:noFill/>
                          </a:ln>
                          <a:solidFill>
                            <a:schemeClr val="tx1"/>
                          </a:solidFill>
                          <a:effectLst/>
                          <a:latin typeface="Coptic1" pitchFamily="2" charset="0"/>
                          <a:cs typeface="Arial" charset="0"/>
                        </a:rPr>
                        <a:t>/t/c </a:t>
                      </a:r>
                      <a:r>
                        <a:rPr kumimoji="0" lang="en-US" sz="2200" b="0" i="0" u="none" strike="noStrike" cap="none" normalizeH="0" baseline="0" dirty="0" err="1">
                          <a:ln>
                            <a:noFill/>
                          </a:ln>
                          <a:solidFill>
                            <a:schemeClr val="tx1"/>
                          </a:solidFill>
                          <a:effectLst/>
                          <a:latin typeface="Coptic1" pitchFamily="2" charset="0"/>
                          <a:cs typeface="Arial" charset="0"/>
                        </a:rPr>
                        <a:t>ouoh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n~apoctoloc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eyouab</a:t>
                      </a:r>
                      <a:r>
                        <a:rPr kumimoji="0" lang="en-US" sz="2200" b="0" i="0" u="none" strike="noStrike" cap="none" normalizeH="0" baseline="0" dirty="0">
                          <a:ln>
                            <a:noFill/>
                          </a:ln>
                          <a:solidFill>
                            <a:schemeClr val="tx1"/>
                          </a:solidFill>
                          <a:effectLst/>
                          <a:latin typeface="Coptic1" pitchFamily="2" charset="0"/>
                          <a:cs typeface="Arial" charset="0"/>
                        </a:rPr>
                        <a:t> Je </a:t>
                      </a:r>
                      <a:r>
                        <a:rPr kumimoji="0" lang="en-US" sz="2200" b="0" i="0" u="none" strike="noStrike" cap="none" normalizeH="0" baseline="0" dirty="0" err="1">
                          <a:ln>
                            <a:noFill/>
                          </a:ln>
                          <a:solidFill>
                            <a:schemeClr val="tx1"/>
                          </a:solidFill>
                          <a:effectLst/>
                          <a:latin typeface="Coptic1" pitchFamily="2" charset="0"/>
                          <a:cs typeface="Arial" charset="0"/>
                        </a:rPr>
                        <a:t>hanm</a:t>
                      </a:r>
                      <a:r>
                        <a:rPr kumimoji="0" lang="en-US" sz="2200" b="0" i="0" u="none" strike="noStrike" cap="none" normalizeH="0" baseline="0" dirty="0">
                          <a:ln>
                            <a:noFill/>
                          </a:ln>
                          <a:solidFill>
                            <a:schemeClr val="tx1"/>
                          </a:solidFill>
                          <a:effectLst/>
                          <a:latin typeface="Coptic1" pitchFamily="2" charset="0"/>
                          <a:cs typeface="Arial" charset="0"/>
                        </a:rPr>
                        <a:t>/s </a:t>
                      </a:r>
                      <a:r>
                        <a:rPr kumimoji="0" lang="en-US" sz="2200" b="0" i="0" u="none" strike="noStrike" cap="none" normalizeH="0" baseline="0" dirty="0" err="1">
                          <a:ln>
                            <a:noFill/>
                          </a:ln>
                          <a:solidFill>
                            <a:schemeClr val="tx1"/>
                          </a:solidFill>
                          <a:effectLst/>
                          <a:latin typeface="Coptic1" pitchFamily="2" charset="0"/>
                          <a:cs typeface="Arial" charset="0"/>
                        </a:rPr>
                        <a:t>m~p~rov</a:t>
                      </a:r>
                      <a:r>
                        <a:rPr kumimoji="0" lang="en-US" sz="2200" b="0" i="0" u="none" strike="noStrike" cap="none" normalizeH="0" baseline="0" dirty="0">
                          <a:ln>
                            <a:noFill/>
                          </a:ln>
                          <a:solidFill>
                            <a:schemeClr val="tx1"/>
                          </a:solidFill>
                          <a:effectLst/>
                          <a:latin typeface="Coptic1" pitchFamily="2" charset="0"/>
                          <a:cs typeface="Arial" charset="0"/>
                        </a:rPr>
                        <a:t>/t/c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hany~m</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auer</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e~piyumin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e~nau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e~tetennau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e~rwou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ouoh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m~pounau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ouoh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e~cwtem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e~tetencwtem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e~rwou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ouoh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m~poucwtem</a:t>
                      </a:r>
                      <a:endParaRPr kumimoji="0" lang="en-US" sz="22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O Maître, Seigneur Jésus Christ, notre Dieu, qui a dit à Ses saints et honorables disciples et purs apôtres: “Beaucoup de prophètes et de justes ont souhaité voir ce que vous voyez et ne l’ont pas vu, et entendre ce que vous entendez, et ne l’ont pas entendu.</a:t>
                      </a:r>
                      <a:r>
                        <a:rPr kumimoji="0" lang="en-US" sz="2400" b="0" i="0" u="none" strike="noStrike" cap="none" normalizeH="0" baseline="0" dirty="0">
                          <a:ln>
                            <a:noFill/>
                          </a:ln>
                          <a:solidFill>
                            <a:schemeClr val="tx1"/>
                          </a:solidFill>
                          <a:effectLst/>
                          <a:latin typeface="Arial" charset="0"/>
                          <a:cs typeface="Arial" charset="0"/>
                        </a:rPr>
                        <a:t> </a:t>
                      </a: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Coptic1" pitchFamily="2" charset="0"/>
                          <a:cs typeface="Arial" charset="0"/>
                        </a:rPr>
                        <a:t>أيها السيد الرب يسوع المسيح </a:t>
                      </a:r>
                      <a:r>
                        <a:rPr kumimoji="0" lang="ar-EG" sz="2800" b="0" i="0" u="none" strike="noStrike" cap="none" normalizeH="0" baseline="0" dirty="0" err="1">
                          <a:ln>
                            <a:noFill/>
                          </a:ln>
                          <a:solidFill>
                            <a:schemeClr val="tx1"/>
                          </a:solidFill>
                          <a:effectLst/>
                          <a:latin typeface="Coptic1" pitchFamily="2" charset="0"/>
                          <a:cs typeface="Arial" charset="0"/>
                        </a:rPr>
                        <a:t>الهنا</a:t>
                      </a:r>
                      <a:r>
                        <a:rPr kumimoji="0" lang="ar-EG" sz="2800" b="0" i="0" u="none" strike="noStrike" cap="none" normalizeH="0" baseline="0" dirty="0">
                          <a:ln>
                            <a:noFill/>
                          </a:ln>
                          <a:solidFill>
                            <a:schemeClr val="tx1"/>
                          </a:solidFill>
                          <a:effectLst/>
                          <a:latin typeface="Coptic1" pitchFamily="2" charset="0"/>
                          <a:cs typeface="Arial" charset="0"/>
                        </a:rPr>
                        <a:t> </a:t>
                      </a:r>
                      <a:r>
                        <a:rPr kumimoji="0" lang="ar-EG" sz="2800" b="0" i="0" u="none" strike="noStrike" cap="none" normalizeH="0" baseline="0" dirty="0" err="1">
                          <a:ln>
                            <a:noFill/>
                          </a:ln>
                          <a:solidFill>
                            <a:schemeClr val="tx1"/>
                          </a:solidFill>
                          <a:effectLst/>
                          <a:latin typeface="Coptic1" pitchFamily="2" charset="0"/>
                          <a:cs typeface="Arial" charset="0"/>
                        </a:rPr>
                        <a:t>الذى</a:t>
                      </a:r>
                      <a:r>
                        <a:rPr kumimoji="0" lang="ar-EG" sz="2800" b="0" i="0" u="none" strike="noStrike" cap="none" normalizeH="0" baseline="0" dirty="0">
                          <a:ln>
                            <a:noFill/>
                          </a:ln>
                          <a:solidFill>
                            <a:schemeClr val="tx1"/>
                          </a:solidFill>
                          <a:effectLst/>
                          <a:latin typeface="Coptic1" pitchFamily="2" charset="0"/>
                          <a:cs typeface="Arial" charset="0"/>
                        </a:rPr>
                        <a:t> قال لتلاميذه القديسين المكرمين ورسله الأطهار </a:t>
                      </a:r>
                      <a:r>
                        <a:rPr kumimoji="0" lang="ar-EG" sz="2800" b="0" i="0" u="none" strike="noStrike" cap="none" normalizeH="0" baseline="0" dirty="0" err="1">
                          <a:ln>
                            <a:noFill/>
                          </a:ln>
                          <a:solidFill>
                            <a:schemeClr val="tx1"/>
                          </a:solidFill>
                          <a:effectLst/>
                          <a:latin typeface="Coptic1" pitchFamily="2" charset="0"/>
                          <a:cs typeface="Arial" charset="0"/>
                        </a:rPr>
                        <a:t>ان</a:t>
                      </a:r>
                      <a:r>
                        <a:rPr kumimoji="0" lang="ar-EG" sz="2800" b="0" i="0" u="none" strike="noStrike" cap="none" normalizeH="0" baseline="0" dirty="0">
                          <a:ln>
                            <a:noFill/>
                          </a:ln>
                          <a:solidFill>
                            <a:schemeClr val="tx1"/>
                          </a:solidFill>
                          <a:effectLst/>
                          <a:latin typeface="Coptic1" pitchFamily="2" charset="0"/>
                          <a:cs typeface="Arial" charset="0"/>
                        </a:rPr>
                        <a:t> أنبياء وأبرار كثيرين اشتهوا أن يروا ما أنتم ترون ولم  يروا وأن يسمعوا ما أنتم تسمعون ولم يسمعوا . </a:t>
                      </a:r>
                      <a:endParaRPr kumimoji="0" lang="en-US" sz="2800" b="0" i="0" u="none" strike="noStrike" cap="none" normalizeH="0" baseline="0" dirty="0">
                        <a:ln>
                          <a:noFill/>
                        </a:ln>
                        <a:solidFill>
                          <a:schemeClr val="tx1"/>
                        </a:solidFill>
                        <a:effectLst/>
                        <a:latin typeface="Coptic1" pitchFamily="2"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Action Button: Custom 3">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58338" name="Group 2"/>
          <p:cNvGraphicFramePr>
            <a:graphicFrameLocks noGrp="1"/>
          </p:cNvGraphicFramePr>
          <p:nvPr>
            <p:extLst>
              <p:ext uri="{D42A27DB-BD31-4B8C-83A1-F6EECF244321}">
                <p14:modId xmlns:p14="http://schemas.microsoft.com/office/powerpoint/2010/main" val="1779171013"/>
              </p:ext>
            </p:extLst>
          </p:nvPr>
        </p:nvGraphicFramePr>
        <p:xfrm>
          <a:off x="152400" y="76200"/>
          <a:ext cx="8610600" cy="5882640"/>
        </p:xfrm>
        <a:graphic>
          <a:graphicData uri="http://schemas.openxmlformats.org/drawingml/2006/table">
            <a:tbl>
              <a:tblPr/>
              <a:tblGrid>
                <a:gridCol w="2895600">
                  <a:extLst>
                    <a:ext uri="{9D8B030D-6E8A-4147-A177-3AD203B41FA5}">
                      <a16:colId xmlns:a16="http://schemas.microsoft.com/office/drawing/2014/main" val="20000"/>
                    </a:ext>
                  </a:extLst>
                </a:gridCol>
                <a:gridCol w="3695230">
                  <a:extLst>
                    <a:ext uri="{9D8B030D-6E8A-4147-A177-3AD203B41FA5}">
                      <a16:colId xmlns:a16="http://schemas.microsoft.com/office/drawing/2014/main" val="20001"/>
                    </a:ext>
                  </a:extLst>
                </a:gridCol>
                <a:gridCol w="2019770">
                  <a:extLst>
                    <a:ext uri="{9D8B030D-6E8A-4147-A177-3AD203B41FA5}">
                      <a16:colId xmlns:a16="http://schemas.microsoft.com/office/drawing/2014/main" val="20002"/>
                    </a:ext>
                  </a:extLst>
                </a:gridCol>
              </a:tblGrid>
              <a:tr h="60840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00"/>
                          </a:solidFill>
                          <a:effectLst/>
                          <a:latin typeface="Arial" charset="0"/>
                          <a:cs typeface="Arial" charset="0"/>
                        </a:rPr>
                        <a:t>Prêtre:</a:t>
                      </a:r>
                      <a:endParaRPr kumimoji="0" lang="en-US" sz="3200" b="0" i="0" u="sng" strike="noStrike" cap="none" normalizeH="0" baseline="0">
                        <a:ln>
                          <a:noFill/>
                        </a:ln>
                        <a:solidFill>
                          <a:srgbClr val="FF9900"/>
                        </a:solidFill>
                        <a:effectLst/>
                        <a:latin typeface="Arial" charset="0"/>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الكاهن:</a:t>
                      </a:r>
                      <a:endParaRPr kumimoji="0" lang="en-US" sz="3600" b="0" i="0" u="sng" strike="noStrike" cap="none" normalizeH="0" baseline="0">
                        <a:ln>
                          <a:noFill/>
                        </a:ln>
                        <a:solidFill>
                          <a:srgbClr val="FF9900"/>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954191">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n~ywten</a:t>
                      </a:r>
                      <a:r>
                        <a:rPr kumimoji="0" lang="en-US" sz="2600" b="0" i="0" u="none" strike="noStrike" cap="none" normalizeH="0" baseline="0" dirty="0">
                          <a:ln>
                            <a:noFill/>
                          </a:ln>
                          <a:solidFill>
                            <a:schemeClr val="tx1"/>
                          </a:solidFill>
                          <a:effectLst/>
                          <a:latin typeface="Coptic1" pitchFamily="2" charset="0"/>
                          <a:cs typeface="Arial" charset="0"/>
                        </a:rPr>
                        <a:t> de </a:t>
                      </a:r>
                      <a:r>
                        <a:rPr kumimoji="0" lang="en-US" sz="2600" b="0" i="0" u="none" strike="noStrike" cap="none" normalizeH="0" baseline="0" dirty="0" err="1">
                          <a:ln>
                            <a:noFill/>
                          </a:ln>
                          <a:solidFill>
                            <a:schemeClr val="tx1"/>
                          </a:solidFill>
                          <a:effectLst/>
                          <a:latin typeface="Coptic1" pitchFamily="2" charset="0"/>
                          <a:cs typeface="Arial" charset="0"/>
                        </a:rPr>
                        <a:t>w~ouniatou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n~netenbal</a:t>
                      </a:r>
                      <a:r>
                        <a:rPr kumimoji="0" lang="en-US" sz="2600" b="0" i="0" u="none" strike="noStrike" cap="none" normalizeH="0" baseline="0" dirty="0">
                          <a:ln>
                            <a:noFill/>
                          </a:ln>
                          <a:solidFill>
                            <a:schemeClr val="tx1"/>
                          </a:solidFill>
                          <a:effectLst/>
                          <a:latin typeface="Coptic1" pitchFamily="2" charset="0"/>
                          <a:cs typeface="Arial" charset="0"/>
                        </a:rPr>
                        <a:t> je </a:t>
                      </a:r>
                      <a:r>
                        <a:rPr kumimoji="0" lang="en-US" sz="2600" b="0" i="0" u="none" strike="noStrike" cap="none" normalizeH="0" baseline="0" dirty="0" err="1">
                          <a:ln>
                            <a:noFill/>
                          </a:ln>
                          <a:solidFill>
                            <a:schemeClr val="tx1"/>
                          </a:solidFill>
                          <a:effectLst/>
                          <a:latin typeface="Coptic1" pitchFamily="2" charset="0"/>
                          <a:cs typeface="Arial" charset="0"/>
                        </a:rPr>
                        <a:t>cenau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netenmasj</a:t>
                      </a:r>
                      <a:r>
                        <a:rPr kumimoji="0" lang="en-US" sz="2600" b="0" i="0" u="none" strike="noStrike" cap="none" normalizeH="0" baseline="0" dirty="0">
                          <a:ln>
                            <a:noFill/>
                          </a:ln>
                          <a:solidFill>
                            <a:schemeClr val="tx1"/>
                          </a:solidFill>
                          <a:effectLst/>
                          <a:latin typeface="Coptic1" pitchFamily="2" charset="0"/>
                          <a:cs typeface="Arial" charset="0"/>
                        </a:rPr>
                        <a:t> je </a:t>
                      </a:r>
                      <a:r>
                        <a:rPr kumimoji="0" lang="en-US" sz="2600" b="0" i="0" u="none" strike="noStrike" cap="none" normalizeH="0" baseline="0" dirty="0" err="1">
                          <a:ln>
                            <a:noFill/>
                          </a:ln>
                          <a:solidFill>
                            <a:schemeClr val="tx1"/>
                          </a:solidFill>
                          <a:effectLst/>
                          <a:latin typeface="Coptic1" pitchFamily="2" charset="0"/>
                          <a:cs typeface="Arial" charset="0"/>
                        </a:rPr>
                        <a:t>cecwtem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maren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erp~emp~sa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n~cwtem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ouoh</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e~i~ri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n~nek</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euaggelion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eyouab</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qen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nitwbh</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n~te</a:t>
                      </a:r>
                      <a:r>
                        <a:rPr kumimoji="0" lang="en-US" sz="2600" b="0" i="0" u="none" strike="noStrike" cap="none" normalizeH="0" baseline="0" dirty="0">
                          <a:ln>
                            <a:noFill/>
                          </a:ln>
                          <a:solidFill>
                            <a:schemeClr val="tx1"/>
                          </a:solidFill>
                          <a:effectLst/>
                          <a:latin typeface="Coptic1" pitchFamily="2" charset="0"/>
                          <a:cs typeface="Arial" charset="0"/>
                        </a:rPr>
                        <a:t> n/</a:t>
                      </a:r>
                      <a:r>
                        <a:rPr kumimoji="0" lang="en-US" sz="2600" b="0" i="0" u="none" strike="noStrike" cap="none" normalizeH="0" baseline="0" dirty="0" err="1">
                          <a:ln>
                            <a:noFill/>
                          </a:ln>
                          <a:solidFill>
                            <a:schemeClr val="tx1"/>
                          </a:solidFill>
                          <a:effectLst/>
                          <a:latin typeface="Coptic1" pitchFamily="2" charset="0"/>
                          <a:cs typeface="Arial" charset="0"/>
                        </a:rPr>
                        <a:t>eyouab</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n~tak</a:t>
                      </a:r>
                      <a:endParaRPr kumimoji="0" lang="en-US" sz="26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Quant à vous, heureux vos yeux parce qu’ils voient; </a:t>
                      </a:r>
                      <a:br>
                        <a:rPr kumimoji="0" lang="fr-CA" sz="2800" b="0" i="0" u="none" strike="noStrike" cap="none" normalizeH="0" baseline="0" dirty="0">
                          <a:ln>
                            <a:noFill/>
                          </a:ln>
                          <a:solidFill>
                            <a:schemeClr val="tx1"/>
                          </a:solidFill>
                          <a:effectLst/>
                          <a:latin typeface="Arial" charset="0"/>
                          <a:cs typeface="Arial" charset="0"/>
                        </a:rPr>
                      </a:br>
                      <a:r>
                        <a:rPr kumimoji="0" lang="fr-CA" sz="2800" b="0" i="0" u="none" strike="noStrike" cap="none" normalizeH="0" baseline="0" dirty="0">
                          <a:ln>
                            <a:noFill/>
                          </a:ln>
                          <a:solidFill>
                            <a:schemeClr val="tx1"/>
                          </a:solidFill>
                          <a:effectLst/>
                          <a:latin typeface="Arial" charset="0"/>
                          <a:cs typeface="Arial" charset="0"/>
                        </a:rPr>
                        <a:t>heureuses vos oreilles parce qu’elles entendent.” Rends nous dignes d’écouter et de vivre selon Tes saints évangiles par les prières de Tes saints.</a:t>
                      </a:r>
                      <a:r>
                        <a:rPr kumimoji="0" lang="en-US" sz="2400" b="0" i="0" u="none" strike="noStrike" cap="none" normalizeH="0" baseline="0" dirty="0">
                          <a:ln>
                            <a:noFill/>
                          </a:ln>
                          <a:solidFill>
                            <a:schemeClr val="tx1"/>
                          </a:solidFill>
                          <a:effectLst/>
                          <a:latin typeface="Arial" charset="0"/>
                          <a:cs typeface="Arial" charset="0"/>
                        </a:rPr>
                        <a:t> </a:t>
                      </a: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000" b="0" i="0" u="none" strike="noStrike" cap="none" normalizeH="0" baseline="0" dirty="0">
                          <a:ln>
                            <a:noFill/>
                          </a:ln>
                          <a:solidFill>
                            <a:schemeClr val="tx1"/>
                          </a:solidFill>
                          <a:effectLst/>
                          <a:latin typeface="Coptic1" pitchFamily="2" charset="0"/>
                          <a:cs typeface="Arial" charset="0"/>
                        </a:rPr>
                        <a:t> أما أنتم فطوبى لأعينكم لأنها تبصر </a:t>
                      </a:r>
                      <a:r>
                        <a:rPr kumimoji="0" lang="ar-EG" sz="3000" b="0" i="0" u="none" strike="noStrike" cap="none" normalizeH="0" baseline="0" dirty="0" err="1">
                          <a:ln>
                            <a:noFill/>
                          </a:ln>
                          <a:solidFill>
                            <a:schemeClr val="tx1"/>
                          </a:solidFill>
                          <a:effectLst/>
                          <a:latin typeface="Coptic1" pitchFamily="2" charset="0"/>
                          <a:cs typeface="Arial" charset="0"/>
                        </a:rPr>
                        <a:t>ولاذانكم</a:t>
                      </a:r>
                      <a:r>
                        <a:rPr kumimoji="0" lang="ar-EG" sz="3000" b="0" i="0" u="none" strike="noStrike" cap="none" normalizeH="0" baseline="0" dirty="0">
                          <a:ln>
                            <a:noFill/>
                          </a:ln>
                          <a:solidFill>
                            <a:schemeClr val="tx1"/>
                          </a:solidFill>
                          <a:effectLst/>
                          <a:latin typeface="Coptic1" pitchFamily="2" charset="0"/>
                          <a:cs typeface="Arial" charset="0"/>
                        </a:rPr>
                        <a:t> لأنها تسمع. فلنستحق أن نسمع ونعمل بأناجيلك المقدسة بطلبات قديسيك.  </a:t>
                      </a:r>
                      <a:endParaRPr kumimoji="0" lang="en-US" sz="3000" b="0" i="0" u="none" strike="noStrike" cap="none" normalizeH="0" baseline="0" dirty="0">
                        <a:ln>
                          <a:noFill/>
                        </a:ln>
                        <a:solidFill>
                          <a:schemeClr val="tx1"/>
                        </a:solidFill>
                        <a:effectLst/>
                        <a:latin typeface="Coptic1" pitchFamily="2"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59362" name="Group 2"/>
          <p:cNvGraphicFramePr>
            <a:graphicFrameLocks noGrp="1"/>
          </p:cNvGraphicFramePr>
          <p:nvPr>
            <p:extLst>
              <p:ext uri="{D42A27DB-BD31-4B8C-83A1-F6EECF244321}">
                <p14:modId xmlns:p14="http://schemas.microsoft.com/office/powerpoint/2010/main" val="1255827072"/>
              </p:ext>
            </p:extLst>
          </p:nvPr>
        </p:nvGraphicFramePr>
        <p:xfrm>
          <a:off x="457200" y="1447800"/>
          <a:ext cx="8153400" cy="4145280"/>
        </p:xfrm>
        <a:graphic>
          <a:graphicData uri="http://schemas.openxmlformats.org/drawingml/2006/table">
            <a:tbl>
              <a:tblPr/>
              <a:tblGrid>
                <a:gridCol w="2819400">
                  <a:extLst>
                    <a:ext uri="{9D8B030D-6E8A-4147-A177-3AD203B41FA5}">
                      <a16:colId xmlns:a16="http://schemas.microsoft.com/office/drawing/2014/main" val="20000"/>
                    </a:ext>
                  </a:extLst>
                </a:gridCol>
                <a:gridCol w="3135331">
                  <a:extLst>
                    <a:ext uri="{9D8B030D-6E8A-4147-A177-3AD203B41FA5}">
                      <a16:colId xmlns:a16="http://schemas.microsoft.com/office/drawing/2014/main" val="20001"/>
                    </a:ext>
                  </a:extLst>
                </a:gridCol>
                <a:gridCol w="2198669">
                  <a:extLst>
                    <a:ext uri="{9D8B030D-6E8A-4147-A177-3AD203B41FA5}">
                      <a16:colId xmlns:a16="http://schemas.microsoft.com/office/drawing/2014/main" val="20002"/>
                    </a:ext>
                  </a:extLst>
                </a:gridCol>
              </a:tblGrid>
              <a:tr h="60731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Diakon:</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Diacre:</a:t>
                      </a:r>
                      <a:endParaRPr kumimoji="0" lang="en-US" sz="3600" b="0" i="0" u="sng" strike="noStrike" cap="none" normalizeH="0" baseline="0">
                        <a:ln>
                          <a:noFill/>
                        </a:ln>
                        <a:solidFill>
                          <a:srgbClr val="FF9900"/>
                        </a:solidFill>
                        <a:effectLst/>
                        <a:latin typeface="Arial" charset="0"/>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2787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Proceuxacye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uper</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agiou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euaggeliou</a:t>
                      </a:r>
                      <a:endParaRPr kumimoji="0" lang="en-US" sz="28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cs typeface="Arial" charset="0"/>
                        </a:rPr>
                        <a:t>Priez</a:t>
                      </a:r>
                      <a:r>
                        <a:rPr kumimoji="0" lang="en-CA" sz="3600" b="0" i="0" u="none" strike="noStrike" cap="none" normalizeH="0" baseline="0" dirty="0">
                          <a:ln>
                            <a:noFill/>
                          </a:ln>
                          <a:solidFill>
                            <a:schemeClr val="tx1"/>
                          </a:solidFill>
                          <a:effectLst/>
                          <a:latin typeface="Arial" charset="0"/>
                          <a:cs typeface="Arial" charset="0"/>
                        </a:rPr>
                        <a:t> pour le saint </a:t>
                      </a:r>
                      <a:r>
                        <a:rPr kumimoji="0" lang="en-US" sz="3600" b="0" i="0" u="none" strike="noStrike" cap="none" normalizeH="0" baseline="0" dirty="0">
                          <a:ln>
                            <a:noFill/>
                          </a:ln>
                          <a:solidFill>
                            <a:schemeClr val="tx1"/>
                          </a:solidFill>
                          <a:effectLst/>
                          <a:latin typeface="Arial" charset="0"/>
                          <a:cs typeface="Arial" charset="0"/>
                        </a:rPr>
                        <a:t>E</a:t>
                      </a:r>
                      <a:r>
                        <a:rPr kumimoji="0" lang="en-CA" sz="3600" b="0" i="0" u="none" strike="noStrike" cap="none" normalizeH="0" baseline="0" dirty="0" err="1">
                          <a:ln>
                            <a:noFill/>
                          </a:ln>
                          <a:solidFill>
                            <a:schemeClr val="tx1"/>
                          </a:solidFill>
                          <a:effectLst/>
                          <a:latin typeface="Arial" charset="0"/>
                          <a:cs typeface="Arial" charset="0"/>
                        </a:rPr>
                        <a:t>vangile</a:t>
                      </a:r>
                      <a:r>
                        <a:rPr kumimoji="0" lang="en-CA" sz="3600" b="0" i="0" u="none" strike="noStrike" cap="none" normalizeH="0" baseline="0" dirty="0">
                          <a:ln>
                            <a:noFill/>
                          </a:ln>
                          <a:solidFill>
                            <a:schemeClr val="tx1"/>
                          </a:solidFill>
                          <a:effectLst/>
                          <a:latin typeface="Arial" charset="0"/>
                          <a:cs typeface="Arial" charset="0"/>
                        </a:rPr>
                        <a:t>. </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صلوا من أجل </a:t>
                      </a:r>
                      <a:r>
                        <a:rPr kumimoji="0" lang="ar-EG" sz="3600" b="0" i="0" u="none" strike="noStrike" cap="none" normalizeH="0" baseline="0" dirty="0" err="1">
                          <a:ln>
                            <a:noFill/>
                          </a:ln>
                          <a:solidFill>
                            <a:schemeClr val="tx1"/>
                          </a:solidFill>
                          <a:effectLst/>
                          <a:latin typeface="Arial" charset="0"/>
                          <a:cs typeface="Arial" charset="0"/>
                        </a:rPr>
                        <a:t>الأنجيل</a:t>
                      </a:r>
                      <a:r>
                        <a:rPr kumimoji="0" lang="ar-EG" sz="3600" b="0" i="0" u="none" strike="noStrike" cap="none" normalizeH="0" baseline="0" dirty="0">
                          <a:ln>
                            <a:noFill/>
                          </a:ln>
                          <a:solidFill>
                            <a:schemeClr val="tx1"/>
                          </a:solidFill>
                          <a:effectLst/>
                          <a:latin typeface="Arial" charset="0"/>
                          <a:cs typeface="Arial" charset="0"/>
                        </a:rPr>
                        <a:t> المقدس.</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60731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endParaRPr kumimoji="0" lang="en-CA" sz="3600" b="0" i="0" u="sng" strike="noStrike" kern="1200" cap="none" normalizeH="0" baseline="0">
                        <a:ln>
                          <a:noFill/>
                        </a:ln>
                        <a:solidFill>
                          <a:srgbClr val="FF9900"/>
                        </a:solidFill>
                        <a:effectLst/>
                        <a:latin typeface="Coptic1" pitchFamily="2" charset="0"/>
                        <a:ea typeface="+mn-ea"/>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err="1">
                          <a:ln>
                            <a:noFill/>
                          </a:ln>
                          <a:solidFill>
                            <a:srgbClr val="FF9900"/>
                          </a:solidFill>
                          <a:effectLst/>
                          <a:latin typeface="Arial" charset="0"/>
                          <a:cs typeface="Arial" charset="0"/>
                        </a:rPr>
                        <a:t>الش</a:t>
                      </a:r>
                      <a:r>
                        <a:rPr kumimoji="0" lang="ar-EG" sz="3600" b="0" i="0" u="sng" strike="noStrike" cap="none" normalizeH="0" baseline="0" dirty="0">
                          <a:ln>
                            <a:noFill/>
                          </a:ln>
                          <a:solidFill>
                            <a:srgbClr val="FF9900"/>
                          </a:solidFill>
                          <a:effectLst/>
                          <a:latin typeface="Arial" charset="0"/>
                          <a:cs typeface="Arial" charset="0"/>
                        </a:rPr>
                        <a:t>عب</a:t>
                      </a:r>
                      <a:r>
                        <a:rPr kumimoji="0" lang="ar-SA" sz="3600" b="0" i="0" u="sng" strike="noStrike" cap="none" normalizeH="0" baseline="0" dirty="0">
                          <a:ln>
                            <a:noFill/>
                          </a:ln>
                          <a:solidFill>
                            <a:srgbClr val="FF9900"/>
                          </a:solidFill>
                          <a:effectLst/>
                          <a:latin typeface="Arial" charset="0"/>
                          <a:cs typeface="Arial" charset="0"/>
                        </a:rPr>
                        <a:t>:</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70549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Kurie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ele</a:t>
                      </a:r>
                      <a:r>
                        <a:rPr kumimoji="0" lang="en-US" sz="3200" b="0" i="0" u="none" strike="noStrike" cap="none" normalizeH="0" baseline="0" dirty="0">
                          <a:ln>
                            <a:noFill/>
                          </a:ln>
                          <a:solidFill>
                            <a:schemeClr val="tx1"/>
                          </a:solidFill>
                          <a:effectLst/>
                          <a:latin typeface="Coptic1" pitchFamily="2" charset="0"/>
                          <a:cs typeface="Arial" charset="0"/>
                        </a:rPr>
                        <a:t>/~con</a:t>
                      </a: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Pitié Seigneur.</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Coptic1" pitchFamily="2" charset="0"/>
                          <a:cs typeface="Arial" charset="0"/>
                        </a:rPr>
                        <a:t>يارب</a:t>
                      </a:r>
                      <a:r>
                        <a:rPr kumimoji="0" lang="ar-EG" sz="3200" b="0" i="0" u="none" strike="noStrike" cap="none" normalizeH="0" baseline="0" dirty="0">
                          <a:ln>
                            <a:noFill/>
                          </a:ln>
                          <a:solidFill>
                            <a:schemeClr val="tx1"/>
                          </a:solidFill>
                          <a:effectLst/>
                          <a:latin typeface="Coptic1" pitchFamily="2" charset="0"/>
                          <a:cs typeface="Arial" charset="0"/>
                        </a:rPr>
                        <a:t> ارحم .</a:t>
                      </a:r>
                      <a:endParaRPr kumimoji="0" lang="en-US" sz="3200" b="0" i="0" u="none" strike="noStrike" cap="none" normalizeH="0" baseline="0" dirty="0">
                        <a:ln>
                          <a:noFill/>
                        </a:ln>
                        <a:solidFill>
                          <a:schemeClr val="tx1"/>
                        </a:solidFill>
                        <a:effectLst/>
                        <a:latin typeface="Coptic1" pitchFamily="2"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 name="Action Button: Custom 3">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60386" name="Group 2"/>
          <p:cNvGraphicFramePr>
            <a:graphicFrameLocks noGrp="1"/>
          </p:cNvGraphicFramePr>
          <p:nvPr>
            <p:extLst>
              <p:ext uri="{D42A27DB-BD31-4B8C-83A1-F6EECF244321}">
                <p14:modId xmlns:p14="http://schemas.microsoft.com/office/powerpoint/2010/main" val="3474864310"/>
              </p:ext>
            </p:extLst>
          </p:nvPr>
        </p:nvGraphicFramePr>
        <p:xfrm>
          <a:off x="76200" y="228600"/>
          <a:ext cx="8686800" cy="6096000"/>
        </p:xfrm>
        <a:graphic>
          <a:graphicData uri="http://schemas.openxmlformats.org/drawingml/2006/table">
            <a:tbl>
              <a:tblPr/>
              <a:tblGrid>
                <a:gridCol w="3102429">
                  <a:extLst>
                    <a:ext uri="{9D8B030D-6E8A-4147-A177-3AD203B41FA5}">
                      <a16:colId xmlns:a16="http://schemas.microsoft.com/office/drawing/2014/main" val="20000"/>
                    </a:ext>
                  </a:extLst>
                </a:gridCol>
                <a:gridCol w="3526971">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الكاهن:</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405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Ariv~meui</a:t>
                      </a:r>
                      <a:r>
                        <a:rPr kumimoji="0" lang="en-US" sz="3200" b="0" i="0" u="none" strike="noStrike" cap="none" normalizeH="0" baseline="0" dirty="0">
                          <a:ln>
                            <a:noFill/>
                          </a:ln>
                          <a:solidFill>
                            <a:schemeClr val="tx1"/>
                          </a:solidFill>
                          <a:effectLst/>
                          <a:latin typeface="Coptic1" pitchFamily="2" charset="0"/>
                          <a:cs typeface="Arial" charset="0"/>
                        </a:rPr>
                        <a:t> de on </a:t>
                      </a:r>
                      <a:r>
                        <a:rPr kumimoji="0" lang="en-US" sz="3200" b="0" i="0" u="none" strike="noStrike" cap="none" normalizeH="0" baseline="0" dirty="0" err="1">
                          <a:ln>
                            <a:noFill/>
                          </a:ln>
                          <a:solidFill>
                            <a:schemeClr val="tx1"/>
                          </a:solidFill>
                          <a:effectLst/>
                          <a:latin typeface="Coptic1" pitchFamily="2" charset="0"/>
                          <a:cs typeface="Arial" charset="0"/>
                        </a:rPr>
                        <a:t>penn</a:t>
                      </a:r>
                      <a:r>
                        <a:rPr kumimoji="0" lang="en-US" sz="3200" b="0" i="0" u="none" strike="noStrike" cap="none" normalizeH="0" baseline="0" dirty="0">
                          <a:ln>
                            <a:noFill/>
                          </a:ln>
                          <a:solidFill>
                            <a:schemeClr val="tx1"/>
                          </a:solidFill>
                          <a:effectLst/>
                          <a:latin typeface="Coptic1" pitchFamily="2" charset="0"/>
                          <a:cs typeface="Arial" charset="0"/>
                        </a:rPr>
                        <a:t>/b </a:t>
                      </a:r>
                      <a:r>
                        <a:rPr kumimoji="0" lang="en-US" sz="3200" b="0" i="0" u="none" strike="noStrike" cap="none" normalizeH="0" baseline="0" dirty="0" err="1">
                          <a:ln>
                            <a:noFill/>
                          </a:ln>
                          <a:solidFill>
                            <a:schemeClr val="tx1"/>
                          </a:solidFill>
                          <a:effectLst/>
                          <a:latin typeface="Coptic1" pitchFamily="2" charset="0"/>
                          <a:cs typeface="Arial" charset="0"/>
                        </a:rPr>
                        <a:t>n~ouon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niben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etauhonhen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nan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e~erpoumeui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qen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nen</a:t>
                      </a:r>
                      <a:r>
                        <a:rPr kumimoji="0" lang="en-US" sz="3200" b="0" i="0" u="none" strike="noStrike" cap="none" normalizeH="0" baseline="0" dirty="0">
                          <a:ln>
                            <a:noFill/>
                          </a:ln>
                          <a:solidFill>
                            <a:schemeClr val="tx1"/>
                          </a:solidFill>
                          <a:effectLst/>
                          <a:latin typeface="Coptic1" pitchFamily="2" charset="0"/>
                          <a:cs typeface="Arial" charset="0"/>
                        </a:rPr>
                        <a:t>]ho </a:t>
                      </a:r>
                      <a:r>
                        <a:rPr kumimoji="0" lang="en-US" sz="3200" b="0" i="0" u="none" strike="noStrike" cap="none" normalizeH="0" baseline="0" dirty="0" err="1">
                          <a:ln>
                            <a:noFill/>
                          </a:ln>
                          <a:solidFill>
                            <a:schemeClr val="tx1"/>
                          </a:solidFill>
                          <a:effectLst/>
                          <a:latin typeface="Coptic1" pitchFamily="2" charset="0"/>
                          <a:cs typeface="Arial" charset="0"/>
                        </a:rPr>
                        <a:t>nem</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nentwbh</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e~teni~ri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m~mwou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e~p~swi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harok</a:t>
                      </a:r>
                      <a:r>
                        <a:rPr kumimoji="0" lang="en-US" sz="3200" b="0" i="0" u="none" strike="noStrike" cap="none" normalizeH="0" baseline="0" dirty="0">
                          <a:ln>
                            <a:noFill/>
                          </a:ln>
                          <a:solidFill>
                            <a:schemeClr val="tx1"/>
                          </a:solidFill>
                          <a:effectLst/>
                          <a:latin typeface="Coptic1" pitchFamily="2" charset="0"/>
                          <a:cs typeface="Arial" charset="0"/>
                        </a:rPr>
                        <a:t> p~[</a:t>
                      </a:r>
                      <a:r>
                        <a:rPr kumimoji="0" lang="en-US" sz="3200" b="0" i="0" u="none" strike="noStrike" cap="none" normalizeH="0" baseline="0" dirty="0" err="1">
                          <a:ln>
                            <a:noFill/>
                          </a:ln>
                          <a:solidFill>
                            <a:schemeClr val="tx1"/>
                          </a:solidFill>
                          <a:effectLst/>
                          <a:latin typeface="Coptic1" pitchFamily="2" charset="0"/>
                          <a:cs typeface="Arial" charset="0"/>
                        </a:rPr>
                        <a:t>oic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pennou</a:t>
                      </a:r>
                      <a:r>
                        <a:rPr kumimoji="0" lang="en-US" sz="3200" b="0" i="0" u="none" strike="noStrike" cap="none" normalizeH="0" baseline="0" dirty="0">
                          <a:ln>
                            <a:noFill/>
                          </a:ln>
                          <a:solidFill>
                            <a:schemeClr val="tx1"/>
                          </a:solidFill>
                          <a:effectLst/>
                          <a:latin typeface="Coptic1" pitchFamily="2" charset="0"/>
                          <a:cs typeface="Arial" charset="0"/>
                        </a:rPr>
                        <a:t>]</a:t>
                      </a: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Souviens-Toi Seigneur, de tous ceux qui nous ont demandé de se souvenir d’eux dans nos supplications et nos prières que nous T’adressons O Dieu notre Seigneur.</a:t>
                      </a: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3400" b="0" i="0" u="none" strike="noStrike" cap="none" normalizeH="0" baseline="0" dirty="0">
                          <a:ln>
                            <a:noFill/>
                          </a:ln>
                          <a:solidFill>
                            <a:schemeClr val="tx1"/>
                          </a:solidFill>
                          <a:effectLst/>
                          <a:latin typeface="Arial" charset="0"/>
                          <a:cs typeface="Arial" charset="0"/>
                        </a:rPr>
                        <a:t>اذكر </a:t>
                      </a:r>
                      <a:r>
                        <a:rPr kumimoji="0" lang="ar-SA" altLang="zh-CN" sz="3400" b="0" i="0" u="none" strike="noStrike" cap="none" normalizeH="0" baseline="0" dirty="0" err="1">
                          <a:ln>
                            <a:noFill/>
                          </a:ln>
                          <a:solidFill>
                            <a:schemeClr val="tx1"/>
                          </a:solidFill>
                          <a:effectLst/>
                          <a:latin typeface="Arial" charset="0"/>
                          <a:cs typeface="Arial" charset="0"/>
                        </a:rPr>
                        <a:t>ايضا</a:t>
                      </a:r>
                      <a:r>
                        <a:rPr kumimoji="0" lang="ar-SA" altLang="zh-CN" sz="3400" b="0" i="0" u="none" strike="noStrike" cap="none" normalizeH="0" baseline="0" dirty="0">
                          <a:ln>
                            <a:noFill/>
                          </a:ln>
                          <a:solidFill>
                            <a:schemeClr val="tx1"/>
                          </a:solidFill>
                          <a:effectLst/>
                          <a:latin typeface="Arial" charset="0"/>
                          <a:cs typeface="Arial" charset="0"/>
                        </a:rPr>
                        <a:t> </a:t>
                      </a:r>
                      <a:r>
                        <a:rPr kumimoji="0" lang="ar-SA" altLang="zh-CN" sz="3400" b="0" i="0" u="none" strike="noStrike" cap="none" normalizeH="0" baseline="0" dirty="0" err="1">
                          <a:ln>
                            <a:noFill/>
                          </a:ln>
                          <a:solidFill>
                            <a:schemeClr val="tx1"/>
                          </a:solidFill>
                          <a:effectLst/>
                          <a:latin typeface="Arial" charset="0"/>
                          <a:cs typeface="Arial" charset="0"/>
                        </a:rPr>
                        <a:t>ياسيدنا</a:t>
                      </a:r>
                      <a:r>
                        <a:rPr kumimoji="0" lang="ar-SA" altLang="zh-CN" sz="3400" b="0" i="0" u="none" strike="noStrike" cap="none" normalizeH="0" baseline="0" dirty="0">
                          <a:ln>
                            <a:noFill/>
                          </a:ln>
                          <a:solidFill>
                            <a:schemeClr val="tx1"/>
                          </a:solidFill>
                          <a:effectLst/>
                          <a:latin typeface="Arial" charset="0"/>
                          <a:cs typeface="Arial" charset="0"/>
                        </a:rPr>
                        <a:t> كل الذين أوصونا أن نذكرهم في تضرعاتنا وطلباتنا التي نرفعها </a:t>
                      </a:r>
                      <a:r>
                        <a:rPr kumimoji="0" lang="ar-SA" altLang="zh-CN" sz="3400" b="0" i="0" u="none" strike="noStrike" cap="none" normalizeH="0" baseline="0" dirty="0" err="1">
                          <a:ln>
                            <a:noFill/>
                          </a:ln>
                          <a:solidFill>
                            <a:schemeClr val="tx1"/>
                          </a:solidFill>
                          <a:effectLst/>
                          <a:latin typeface="Arial" charset="0"/>
                          <a:cs typeface="Arial" charset="0"/>
                        </a:rPr>
                        <a:t>اليك</a:t>
                      </a:r>
                      <a:r>
                        <a:rPr kumimoji="0" lang="ar-SA" altLang="zh-CN" sz="3400" b="0" i="0" u="none" strike="noStrike" cap="none" normalizeH="0" baseline="0" dirty="0">
                          <a:ln>
                            <a:noFill/>
                          </a:ln>
                          <a:solidFill>
                            <a:schemeClr val="tx1"/>
                          </a:solidFill>
                          <a:effectLst/>
                          <a:latin typeface="Arial" charset="0"/>
                          <a:cs typeface="Arial" charset="0"/>
                        </a:rPr>
                        <a:t> </a:t>
                      </a:r>
                      <a:r>
                        <a:rPr kumimoji="0" lang="ar-SA" altLang="zh-CN" sz="3400" b="0" i="0" u="none" strike="noStrike" cap="none" normalizeH="0" baseline="0" dirty="0" err="1">
                          <a:ln>
                            <a:noFill/>
                          </a:ln>
                          <a:solidFill>
                            <a:schemeClr val="tx1"/>
                          </a:solidFill>
                          <a:effectLst/>
                          <a:latin typeface="Arial" charset="0"/>
                          <a:cs typeface="Arial" charset="0"/>
                        </a:rPr>
                        <a:t>ايها</a:t>
                      </a:r>
                      <a:r>
                        <a:rPr kumimoji="0" lang="ar-SA" altLang="zh-CN" sz="3400" b="0" i="0" u="none" strike="noStrike" cap="none" normalizeH="0" baseline="0" dirty="0">
                          <a:ln>
                            <a:noFill/>
                          </a:ln>
                          <a:solidFill>
                            <a:schemeClr val="tx1"/>
                          </a:solidFill>
                          <a:effectLst/>
                          <a:latin typeface="Arial" charset="0"/>
                          <a:cs typeface="Arial" charset="0"/>
                        </a:rPr>
                        <a:t> الرب </a:t>
                      </a:r>
                      <a:r>
                        <a:rPr kumimoji="0" lang="ar-SA" altLang="zh-CN" sz="3400" b="0" i="0" u="none" strike="noStrike" cap="none" normalizeH="0" baseline="0" dirty="0" err="1">
                          <a:ln>
                            <a:noFill/>
                          </a:ln>
                          <a:solidFill>
                            <a:schemeClr val="tx1"/>
                          </a:solidFill>
                          <a:effectLst/>
                          <a:latin typeface="Arial" charset="0"/>
                          <a:cs typeface="Arial" charset="0"/>
                        </a:rPr>
                        <a:t>الهنا</a:t>
                      </a:r>
                      <a:endParaRPr kumimoji="0" lang="en-US" sz="3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61429" name="Group 21"/>
          <p:cNvGraphicFramePr>
            <a:graphicFrameLocks noGrp="1"/>
          </p:cNvGraphicFramePr>
          <p:nvPr>
            <p:extLst>
              <p:ext uri="{D42A27DB-BD31-4B8C-83A1-F6EECF244321}">
                <p14:modId xmlns:p14="http://schemas.microsoft.com/office/powerpoint/2010/main" val="914052881"/>
              </p:ext>
            </p:extLst>
          </p:nvPr>
        </p:nvGraphicFramePr>
        <p:xfrm>
          <a:off x="76200" y="228600"/>
          <a:ext cx="8686800" cy="6278880"/>
        </p:xfrm>
        <a:graphic>
          <a:graphicData uri="http://schemas.openxmlformats.org/drawingml/2006/table">
            <a:tbl>
              <a:tblPr/>
              <a:tblGrid>
                <a:gridCol w="3349128">
                  <a:extLst>
                    <a:ext uri="{9D8B030D-6E8A-4147-A177-3AD203B41FA5}">
                      <a16:colId xmlns:a16="http://schemas.microsoft.com/office/drawing/2014/main" val="20000"/>
                    </a:ext>
                  </a:extLst>
                </a:gridCol>
                <a:gridCol w="3244467">
                  <a:extLst>
                    <a:ext uri="{9D8B030D-6E8A-4147-A177-3AD203B41FA5}">
                      <a16:colId xmlns:a16="http://schemas.microsoft.com/office/drawing/2014/main" val="20001"/>
                    </a:ext>
                  </a:extLst>
                </a:gridCol>
                <a:gridCol w="2093205">
                  <a:extLst>
                    <a:ext uri="{9D8B030D-6E8A-4147-A177-3AD203B41FA5}">
                      <a16:colId xmlns:a16="http://schemas.microsoft.com/office/drawing/2014/main" val="20002"/>
                    </a:ext>
                  </a:extLst>
                </a:gridCol>
              </a:tblGrid>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الكاهن:</a:t>
                      </a:r>
                      <a:endParaRPr kumimoji="0" lang="en-US" sz="32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405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N/ </a:t>
                      </a:r>
                      <a:r>
                        <a:rPr kumimoji="0" lang="en-US" sz="2800" b="0" i="0" u="none" strike="noStrike" cap="none" normalizeH="0" baseline="0" dirty="0" err="1">
                          <a:ln>
                            <a:noFill/>
                          </a:ln>
                          <a:solidFill>
                            <a:schemeClr val="tx1"/>
                          </a:solidFill>
                          <a:effectLst/>
                          <a:latin typeface="Coptic1" pitchFamily="2" charset="0"/>
                          <a:cs typeface="Arial" charset="0"/>
                        </a:rPr>
                        <a:t>etauersorp</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n~enkot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mam~ton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nwou</a:t>
                      </a:r>
                      <a:r>
                        <a:rPr kumimoji="0" lang="en-US" sz="2800" b="0" i="0" u="none" strike="noStrike" cap="none" normalizeH="0" baseline="0" dirty="0">
                          <a:ln>
                            <a:noFill/>
                          </a:ln>
                          <a:solidFill>
                            <a:schemeClr val="tx1"/>
                          </a:solidFill>
                          <a:effectLst/>
                          <a:latin typeface="Coptic1" pitchFamily="2" charset="0"/>
                          <a:cs typeface="Arial" charset="0"/>
                        </a:rPr>
                        <a:t>: n/</a:t>
                      </a:r>
                      <a:r>
                        <a:rPr kumimoji="0" lang="en-US" sz="2800" b="0" i="0" u="none" strike="noStrike" cap="none" normalizeH="0" baseline="0" dirty="0" err="1">
                          <a:ln>
                            <a:noFill/>
                          </a:ln>
                          <a:solidFill>
                            <a:schemeClr val="tx1"/>
                          </a:solidFill>
                          <a:effectLst/>
                          <a:latin typeface="Coptic1" pitchFamily="2" charset="0"/>
                          <a:cs typeface="Arial" charset="0"/>
                        </a:rPr>
                        <a:t>etswni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matal</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wou</a:t>
                      </a:r>
                      <a:r>
                        <a:rPr kumimoji="0" lang="en-US" sz="2800" b="0" i="0" u="none" strike="noStrike" cap="none" normalizeH="0" baseline="0" dirty="0">
                          <a:ln>
                            <a:noFill/>
                          </a:ln>
                          <a:solidFill>
                            <a:schemeClr val="tx1"/>
                          </a:solidFill>
                          <a:effectLst/>
                          <a:latin typeface="Coptic1" pitchFamily="2" charset="0"/>
                          <a:cs typeface="Arial" charset="0"/>
                        </a:rPr>
                        <a:t>.  Je </a:t>
                      </a:r>
                      <a:r>
                        <a:rPr kumimoji="0" lang="en-US" sz="2800" b="0" i="0" u="none" strike="noStrike" cap="none" normalizeH="0" baseline="0" dirty="0" err="1">
                          <a:ln>
                            <a:noFill/>
                          </a:ln>
                          <a:solidFill>
                            <a:schemeClr val="tx1"/>
                          </a:solidFill>
                          <a:effectLst/>
                          <a:latin typeface="Coptic1" pitchFamily="2" charset="0"/>
                          <a:cs typeface="Arial" charset="0"/>
                        </a:rPr>
                        <a:t>n~yok</a:t>
                      </a:r>
                      <a:r>
                        <a:rPr kumimoji="0" lang="en-US" sz="2800" b="0" i="0" u="none" strike="noStrike" cap="none" normalizeH="0" baseline="0" dirty="0">
                          <a:ln>
                            <a:noFill/>
                          </a:ln>
                          <a:solidFill>
                            <a:schemeClr val="tx1"/>
                          </a:solidFill>
                          <a:effectLst/>
                          <a:latin typeface="Coptic1" pitchFamily="2" charset="0"/>
                          <a:cs typeface="Arial" charset="0"/>
                        </a:rPr>
                        <a:t> gar </a:t>
                      </a:r>
                      <a:r>
                        <a:rPr kumimoji="0" lang="en-US" sz="2800" b="0" i="0" u="none" strike="noStrike" cap="none" normalizeH="0" baseline="0" dirty="0" err="1">
                          <a:ln>
                            <a:noFill/>
                          </a:ln>
                          <a:solidFill>
                            <a:schemeClr val="tx1"/>
                          </a:solidFill>
                          <a:effectLst/>
                          <a:latin typeface="Coptic1" pitchFamily="2" charset="0"/>
                          <a:cs typeface="Arial" charset="0"/>
                        </a:rPr>
                        <a:t>pe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penwnq</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penoujai</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tenhelpic</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pental</a:t>
                      </a:r>
                      <a:r>
                        <a:rPr kumimoji="0" lang="en-US" sz="2800" b="0" i="0" u="none" strike="noStrike" cap="none" normalizeH="0" baseline="0" dirty="0">
                          <a:ln>
                            <a:noFill/>
                          </a:ln>
                          <a:solidFill>
                            <a:schemeClr val="tx1"/>
                          </a:solidFill>
                          <a:effectLst/>
                          <a:latin typeface="Coptic1" pitchFamily="2" charset="0"/>
                          <a:cs typeface="Arial" charset="0"/>
                        </a:rPr>
                        <a:t>[o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tena~nactacic</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ren</a:t>
                      </a:r>
                      <a:r>
                        <a:rPr kumimoji="0" lang="en-US" sz="2800" b="0" i="0" u="none" strike="noStrike" cap="none" normalizeH="0" baseline="0" dirty="0">
                          <a:ln>
                            <a:noFill/>
                          </a:ln>
                          <a:solidFill>
                            <a:schemeClr val="tx1"/>
                          </a:solidFill>
                          <a:effectLst/>
                          <a:latin typeface="Coptic1" pitchFamily="2" charset="0"/>
                          <a:cs typeface="Arial" charset="0"/>
                        </a:rPr>
                        <a:t>.</a:t>
                      </a: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Donne le repos aux âmes de ceux qui nous ont précèdes dans la mort</a:t>
                      </a:r>
                      <a:r>
                        <a:rPr kumimoji="0" lang="fr-CA" sz="2800" b="0" i="0" u="none" strike="noStrike" cap="none" normalizeH="0" baseline="0" dirty="0">
                          <a:ln>
                            <a:noFill/>
                          </a:ln>
                          <a:solidFill>
                            <a:schemeClr val="tx1"/>
                          </a:solidFill>
                          <a:effectLst/>
                          <a:latin typeface="Coptic1" pitchFamily="2"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,et guéris les malades. Car Tu es notre vie, notre salut, notre espérance , notre guérison et notre résurrection.</a:t>
                      </a:r>
                      <a:r>
                        <a:rPr kumimoji="0" lang="en-CA" sz="2800" b="0" i="0" u="none" strike="noStrike" cap="none" normalizeH="0" baseline="0" dirty="0">
                          <a:ln>
                            <a:noFill/>
                          </a:ln>
                          <a:solidFill>
                            <a:schemeClr val="tx1"/>
                          </a:solidFill>
                          <a:effectLst/>
                          <a:latin typeface="Arial" charset="0"/>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3200" b="0" i="0" u="none" strike="noStrike" cap="none" normalizeH="0" baseline="0" dirty="0">
                          <a:ln>
                            <a:noFill/>
                          </a:ln>
                          <a:solidFill>
                            <a:schemeClr val="tx1"/>
                          </a:solidFill>
                          <a:effectLst/>
                          <a:latin typeface="Arial" charset="0"/>
                          <a:cs typeface="Arial" charset="0"/>
                        </a:rPr>
                        <a:t>الذين سبقوا فرقدوا </a:t>
                      </a:r>
                      <a:r>
                        <a:rPr kumimoji="0" lang="ar-SA" altLang="zh-CN" sz="3200" b="0" i="0" u="none" strike="noStrike" cap="none" normalizeH="0" baseline="0" dirty="0" err="1">
                          <a:ln>
                            <a:noFill/>
                          </a:ln>
                          <a:solidFill>
                            <a:schemeClr val="tx1"/>
                          </a:solidFill>
                          <a:effectLst/>
                          <a:latin typeface="Arial" charset="0"/>
                          <a:cs typeface="Arial" charset="0"/>
                        </a:rPr>
                        <a:t>نيحهم</a:t>
                      </a:r>
                      <a:r>
                        <a:rPr kumimoji="0" lang="ar-SA" altLang="zh-CN" sz="3200" b="0" i="0" u="none" strike="noStrike" cap="none" normalizeH="0" baseline="0" dirty="0">
                          <a:ln>
                            <a:noFill/>
                          </a:ln>
                          <a:solidFill>
                            <a:schemeClr val="tx1"/>
                          </a:solidFill>
                          <a:effectLst/>
                          <a:latin typeface="Arial" charset="0"/>
                          <a:cs typeface="Arial" charset="0"/>
                        </a:rPr>
                        <a:t> المرضي اشفهم </a:t>
                      </a:r>
                      <a:r>
                        <a:rPr kumimoji="0" lang="ar-SA" altLang="zh-CN" sz="3200" b="0" i="0" u="none" strike="noStrike" cap="none" normalizeH="0" baseline="0" dirty="0" err="1">
                          <a:ln>
                            <a:noFill/>
                          </a:ln>
                          <a:solidFill>
                            <a:schemeClr val="tx1"/>
                          </a:solidFill>
                          <a:effectLst/>
                          <a:latin typeface="Arial" charset="0"/>
                          <a:cs typeface="Arial" charset="0"/>
                        </a:rPr>
                        <a:t>لانك</a:t>
                      </a:r>
                      <a:r>
                        <a:rPr kumimoji="0" lang="ar-SA" altLang="zh-CN" sz="3200" b="0" i="0" u="none" strike="noStrike" cap="none" normalizeH="0" baseline="0" dirty="0">
                          <a:ln>
                            <a:noFill/>
                          </a:ln>
                          <a:solidFill>
                            <a:schemeClr val="tx1"/>
                          </a:solidFill>
                          <a:effectLst/>
                          <a:latin typeface="Arial" charset="0"/>
                          <a:cs typeface="Arial" charset="0"/>
                        </a:rPr>
                        <a:t> </a:t>
                      </a:r>
                      <a:r>
                        <a:rPr kumimoji="0" lang="ar-SA" altLang="zh-CN" sz="3200" b="0" i="0" u="none" strike="noStrike" cap="none" normalizeH="0" baseline="0" dirty="0" err="1">
                          <a:ln>
                            <a:noFill/>
                          </a:ln>
                          <a:solidFill>
                            <a:schemeClr val="tx1"/>
                          </a:solidFill>
                          <a:effectLst/>
                          <a:latin typeface="Arial" charset="0"/>
                          <a:cs typeface="Arial" charset="0"/>
                        </a:rPr>
                        <a:t>انت</a:t>
                      </a:r>
                      <a:r>
                        <a:rPr kumimoji="0" lang="ar-SA" altLang="zh-CN" sz="3200" b="0" i="0" u="none" strike="noStrike" cap="none" normalizeH="0" baseline="0" dirty="0">
                          <a:ln>
                            <a:noFill/>
                          </a:ln>
                          <a:solidFill>
                            <a:schemeClr val="tx1"/>
                          </a:solidFill>
                          <a:effectLst/>
                          <a:latin typeface="Arial" charset="0"/>
                          <a:cs typeface="Arial" charset="0"/>
                        </a:rPr>
                        <a:t> هو حياتنا كلنا وخلاصنا كلنا ورجاؤنا كلنا وشفاؤنا كلنا وقيامتنا كلنا</a:t>
                      </a:r>
                      <a:r>
                        <a:rPr kumimoji="0" lang="en-CA" altLang="zh-CN" sz="3200" b="0" i="0" u="none" strike="noStrike" cap="none" normalizeH="0" baseline="0" dirty="0">
                          <a:ln>
                            <a:noFill/>
                          </a:ln>
                          <a:solidFill>
                            <a:schemeClr val="tx1"/>
                          </a:solidFill>
                          <a:effectLst/>
                          <a:latin typeface="Arial" charset="0"/>
                          <a:ea typeface="SimSun" pitchFamily="2" charset="-122"/>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Text Box 2"/>
          <p:cNvSpPr txBox="1">
            <a:spLocks noChangeArrowheads="1"/>
          </p:cNvSpPr>
          <p:nvPr/>
        </p:nvSpPr>
        <p:spPr bwMode="auto">
          <a:xfrm>
            <a:off x="6324600" y="1258888"/>
            <a:ext cx="2667000" cy="585787"/>
          </a:xfrm>
          <a:prstGeom prst="rect">
            <a:avLst/>
          </a:prstGeom>
          <a:noFill/>
          <a:ln w="9525">
            <a:noFill/>
            <a:miter lim="800000"/>
            <a:headEnd/>
            <a:tailEnd/>
          </a:ln>
        </p:spPr>
        <p:txBody>
          <a:bodyPr>
            <a:spAutoFit/>
          </a:bodyPr>
          <a:lstStyle/>
          <a:p>
            <a:pPr algn="just">
              <a:lnSpc>
                <a:spcPct val="90000"/>
              </a:lnSpc>
            </a:pPr>
            <a:endParaRPr lang="en-CA" dirty="0">
              <a:latin typeface="Coptic1" pitchFamily="2" charset="0"/>
              <a:cs typeface="Arial" pitchFamily="34" charset="0"/>
            </a:endParaRPr>
          </a:p>
        </p:txBody>
      </p:sp>
      <p:sp>
        <p:nvSpPr>
          <p:cNvPr id="384003" name="Text Box 3"/>
          <p:cNvSpPr txBox="1">
            <a:spLocks noChangeArrowheads="1"/>
          </p:cNvSpPr>
          <p:nvPr/>
        </p:nvSpPr>
        <p:spPr bwMode="auto">
          <a:xfrm>
            <a:off x="0" y="1295400"/>
            <a:ext cx="3352800" cy="701675"/>
          </a:xfrm>
          <a:prstGeom prst="rect">
            <a:avLst/>
          </a:prstGeom>
          <a:noFill/>
          <a:ln w="9525">
            <a:noFill/>
            <a:miter lim="800000"/>
            <a:headEnd/>
            <a:tailEnd/>
          </a:ln>
        </p:spPr>
        <p:txBody>
          <a:bodyPr>
            <a:spAutoFit/>
          </a:bodyPr>
          <a:lstStyle/>
          <a:p>
            <a:pPr algn="just"/>
            <a:endParaRPr lang="en-CA" sz="4000"/>
          </a:p>
        </p:txBody>
      </p:sp>
      <p:sp>
        <p:nvSpPr>
          <p:cNvPr id="384004" name="Rectangle 4"/>
          <p:cNvSpPr>
            <a:spLocks noGrp="1" noChangeArrowheads="1"/>
          </p:cNvSpPr>
          <p:nvPr>
            <p:ph type="title"/>
          </p:nvPr>
        </p:nvSpPr>
        <p:spPr>
          <a:xfrm>
            <a:off x="609600" y="152400"/>
            <a:ext cx="7772400" cy="1447800"/>
          </a:xfrm>
          <a:solidFill>
            <a:srgbClr val="FF0000"/>
          </a:solidFill>
          <a:ln>
            <a:solidFill>
              <a:schemeClr val="tx1"/>
            </a:solidFill>
          </a:ln>
        </p:spPr>
        <p:txBody>
          <a:bodyPr/>
          <a:lstStyle/>
          <a:p>
            <a:pPr eaLnBrk="1" hangingPunct="1">
              <a:lnSpc>
                <a:spcPct val="95000"/>
              </a:lnSpc>
            </a:pPr>
            <a:r>
              <a:rPr lang="ar-EG" sz="4000" dirty="0">
                <a:solidFill>
                  <a:schemeClr val="tx1"/>
                </a:solidFill>
                <a:latin typeface="Arial" charset="0"/>
                <a:cs typeface="Arial" charset="0"/>
              </a:rPr>
              <a:t>مرد المزمور</a:t>
            </a:r>
            <a:br>
              <a:rPr lang="en-CA" sz="4000" dirty="0">
                <a:solidFill>
                  <a:schemeClr val="tx1"/>
                </a:solidFill>
                <a:latin typeface="Arial" charset="0"/>
                <a:cs typeface="Arial" charset="0"/>
              </a:rPr>
            </a:br>
            <a:r>
              <a:rPr lang="fr-CA" sz="3600" dirty="0">
                <a:solidFill>
                  <a:schemeClr val="tx1"/>
                </a:solidFill>
                <a:latin typeface="Arial" charset="0"/>
              </a:rPr>
              <a:t>RÉPONS DU PSAUME</a:t>
            </a:r>
            <a:endParaRPr lang="en-US" sz="3600" dirty="0">
              <a:solidFill>
                <a:schemeClr val="tx1"/>
              </a:solidFill>
              <a:latin typeface="Arial" charset="0"/>
            </a:endParaRPr>
          </a:p>
        </p:txBody>
      </p:sp>
      <p:graphicFrame>
        <p:nvGraphicFramePr>
          <p:cNvPr id="34" name="Group 88"/>
          <p:cNvGraphicFramePr>
            <a:graphicFrameLocks noGrp="1"/>
          </p:cNvGraphicFramePr>
          <p:nvPr>
            <p:ph/>
            <p:extLst>
              <p:ext uri="{D42A27DB-BD31-4B8C-83A1-F6EECF244321}">
                <p14:modId xmlns:p14="http://schemas.microsoft.com/office/powerpoint/2010/main" val="1284867414"/>
              </p:ext>
            </p:extLst>
          </p:nvPr>
        </p:nvGraphicFramePr>
        <p:xfrm>
          <a:off x="304800" y="4267200"/>
          <a:ext cx="8382000" cy="2615184"/>
        </p:xfrm>
        <a:graphic>
          <a:graphicData uri="http://schemas.openxmlformats.org/drawingml/2006/table">
            <a:tbl>
              <a:tblPr/>
              <a:tblGrid>
                <a:gridCol w="2967079">
                  <a:extLst>
                    <a:ext uri="{9D8B030D-6E8A-4147-A177-3AD203B41FA5}">
                      <a16:colId xmlns:a16="http://schemas.microsoft.com/office/drawing/2014/main" val="20000"/>
                    </a:ext>
                  </a:extLst>
                </a:gridCol>
                <a:gridCol w="3607103">
                  <a:extLst>
                    <a:ext uri="{9D8B030D-6E8A-4147-A177-3AD203B41FA5}">
                      <a16:colId xmlns:a16="http://schemas.microsoft.com/office/drawing/2014/main" val="20001"/>
                    </a:ext>
                  </a:extLst>
                </a:gridCol>
                <a:gridCol w="1807818">
                  <a:extLst>
                    <a:ext uri="{9D8B030D-6E8A-4147-A177-3AD203B41FA5}">
                      <a16:colId xmlns:a16="http://schemas.microsoft.com/office/drawing/2014/main" val="20002"/>
                    </a:ext>
                  </a:extLst>
                </a:gridCol>
              </a:tblGrid>
              <a:tr h="2590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4000" b="0" i="0" u="sng" strike="noStrike" cap="none" normalizeH="0" baseline="0">
                          <a:ln>
                            <a:noFill/>
                          </a:ln>
                          <a:solidFill>
                            <a:srgbClr val="FF9900"/>
                          </a:solidFill>
                          <a:effectLst/>
                          <a:latin typeface="Coptic1" pitchFamily="2" charset="0"/>
                          <a:cs typeface="Arial" charset="0"/>
                        </a:rPr>
                        <a:t>Pilaoc</a:t>
                      </a:r>
                      <a:r>
                        <a:rPr kumimoji="0" lang="en-US" sz="4000" b="0" i="0" u="sng" strike="noStrike" cap="none" normalizeH="0" baseline="0">
                          <a:ln>
                            <a:noFill/>
                          </a:ln>
                          <a:solidFill>
                            <a:srgbClr val="FF9900"/>
                          </a:solidFill>
                          <a:effectLst/>
                          <a:latin typeface="Coptic1" pitchFamily="2" charset="0"/>
                          <a:cs typeface="Arial" charset="0"/>
                        </a:rPr>
                        <a:t>:</a:t>
                      </a:r>
                      <a:endParaRPr kumimoji="0" lang="en-CA" sz="4000" b="0" i="0" u="none" strike="noStrike" cap="none" normalizeH="0" baseline="0" dirty="0">
                        <a:ln>
                          <a:noFill/>
                        </a:ln>
                        <a:solidFill>
                          <a:srgbClr val="FFC000"/>
                        </a:solidFill>
                        <a:effectLst/>
                        <a:latin typeface="CS New Athanasius" pitchFamily="34"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err="1">
                          <a:ln>
                            <a:noFill/>
                          </a:ln>
                          <a:solidFill>
                            <a:schemeClr val="tx1"/>
                          </a:solidFill>
                          <a:effectLst/>
                          <a:latin typeface="CS New Athanasius" pitchFamily="34" charset="0"/>
                          <a:cs typeface="Arial" charset="0"/>
                        </a:rPr>
                        <a:t>Allylouia</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Allylouia</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Allylouia</a:t>
                      </a:r>
                      <a:endParaRPr kumimoji="0" lang="en-CA" sz="3200" b="0" i="0" u="none" strike="noStrike" cap="none" normalizeH="0" baseline="0" dirty="0">
                        <a:ln>
                          <a:noFill/>
                        </a:ln>
                        <a:solidFill>
                          <a:srgbClr val="FF9900"/>
                        </a:solidFill>
                        <a:effectLst/>
                        <a:latin typeface="Arial" charset="0"/>
                        <a:cs typeface="Arial" charset="0"/>
                      </a:endParaRPr>
                    </a:p>
                  </a:txBody>
                  <a:tcPr horzOverflow="overflow">
                    <a:lnL cap="flat">
                      <a:noFill/>
                    </a:lnL>
                    <a:lnR>
                      <a:noFill/>
                    </a:lnR>
                    <a:lnT w="12700" cap="flat" cmpd="sng" algn="ctr">
                      <a:no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dirty="0">
                          <a:ln>
                            <a:noFill/>
                          </a:ln>
                          <a:solidFill>
                            <a:srgbClr val="FF9900"/>
                          </a:solidFill>
                          <a:effectLst/>
                          <a:latin typeface="Arial" charset="0"/>
                          <a:cs typeface="Arial" charset="0"/>
                        </a:rPr>
                        <a:t>l’Assemblée: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Arial" charset="0"/>
                          <a:cs typeface="Arial" charset="0"/>
                        </a:rPr>
                        <a:t>Alleluia,</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Arial" charset="0"/>
                          <a:cs typeface="Arial" charset="0"/>
                        </a:rPr>
                        <a:t>Alleluia,</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Arial" charset="0"/>
                          <a:cs typeface="Arial" charset="0"/>
                        </a:rPr>
                        <a:t>Alleluia.</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a:noFill/>
                    </a:lnL>
                    <a:lnR>
                      <a:noFill/>
                    </a:lnR>
                    <a:lnT w="12700" cap="flat" cmpd="sng" algn="ctr">
                      <a:no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a:t>
                      </a:r>
                      <a:r>
                        <a:rPr kumimoji="0" lang="ar-EG" sz="3600" b="0" i="0" u="sng" strike="noStrike" cap="none" normalizeH="0" baseline="0" dirty="0">
                          <a:ln>
                            <a:noFill/>
                          </a:ln>
                          <a:solidFill>
                            <a:srgbClr val="FF9900"/>
                          </a:solidFill>
                          <a:effectLst/>
                          <a:latin typeface="Arial" charset="0"/>
                          <a:cs typeface="Arial" charset="0"/>
                        </a:rPr>
                        <a:t>عب</a:t>
                      </a:r>
                      <a:r>
                        <a:rPr kumimoji="0" lang="ar-SA" sz="3600" b="0" i="0" u="sng" strike="noStrike" cap="none" normalizeH="0" baseline="0" dirty="0">
                          <a:ln>
                            <a:noFill/>
                          </a:ln>
                          <a:solidFill>
                            <a:srgbClr val="FF9900"/>
                          </a:solidFill>
                          <a:effectLst/>
                          <a:latin typeface="Arial" charset="0"/>
                          <a:cs typeface="Arial" charset="0"/>
                        </a:rPr>
                        <a:t>:</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هللويا،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هللويا،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هللويا.</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3" name="Action Button: Custom 22">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000706" name="Group 2"/>
          <p:cNvGraphicFramePr>
            <a:graphicFrameLocks noGrp="1"/>
          </p:cNvGraphicFramePr>
          <p:nvPr/>
        </p:nvGraphicFramePr>
        <p:xfrm>
          <a:off x="762000" y="2909889"/>
          <a:ext cx="7924800" cy="3527417"/>
        </p:xfrm>
        <a:graphic>
          <a:graphicData uri="http://schemas.openxmlformats.org/drawingml/2006/table">
            <a:tbl>
              <a:tblPr/>
              <a:tblGrid>
                <a:gridCol w="2798445">
                  <a:extLst>
                    <a:ext uri="{9D8B030D-6E8A-4147-A177-3AD203B41FA5}">
                      <a16:colId xmlns:a16="http://schemas.microsoft.com/office/drawing/2014/main" val="20000"/>
                    </a:ext>
                  </a:extLst>
                </a:gridCol>
                <a:gridCol w="2825275">
                  <a:extLst>
                    <a:ext uri="{9D8B030D-6E8A-4147-A177-3AD203B41FA5}">
                      <a16:colId xmlns:a16="http://schemas.microsoft.com/office/drawing/2014/main" val="20001"/>
                    </a:ext>
                  </a:extLst>
                </a:gridCol>
                <a:gridCol w="2301080">
                  <a:extLst>
                    <a:ext uri="{9D8B030D-6E8A-4147-A177-3AD203B41FA5}">
                      <a16:colId xmlns:a16="http://schemas.microsoft.com/office/drawing/2014/main" val="20002"/>
                    </a:ext>
                  </a:extLst>
                </a:gridCol>
              </a:tblGrid>
              <a:tr h="6035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err="1">
                          <a:ln>
                            <a:noFill/>
                          </a:ln>
                          <a:solidFill>
                            <a:srgbClr val="FF9900"/>
                          </a:solidFill>
                          <a:effectLst/>
                          <a:latin typeface="Coptic1" pitchFamily="2" charset="0"/>
                          <a:cs typeface="Arial" charset="0"/>
                        </a:rPr>
                        <a:t>Diakon</a:t>
                      </a:r>
                      <a:r>
                        <a:rPr kumimoji="0" lang="en-US" sz="3600" b="0" i="0" u="sng" strike="noStrike" cap="none" normalizeH="0" baseline="0" dirty="0">
                          <a:ln>
                            <a:noFill/>
                          </a:ln>
                          <a:solidFill>
                            <a:srgbClr val="FF9900"/>
                          </a:solidFill>
                          <a:effectLst/>
                          <a:latin typeface="Coptic1" pitchFamily="2" charset="0"/>
                          <a:cs typeface="Arial" charset="0"/>
                        </a:rPr>
                        <a:t>:</a:t>
                      </a: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err="1">
                          <a:ln>
                            <a:noFill/>
                          </a:ln>
                          <a:solidFill>
                            <a:srgbClr val="FF9900"/>
                          </a:solidFill>
                          <a:effectLst/>
                          <a:latin typeface="Arial" charset="0"/>
                          <a:cs typeface="Arial" charset="0"/>
                        </a:rPr>
                        <a:t>Diacre</a:t>
                      </a:r>
                      <a:r>
                        <a:rPr kumimoji="0" lang="en-US" sz="3200" b="0" i="0" u="sng" strike="noStrike" cap="none" normalizeH="0" baseline="0" dirty="0">
                          <a:ln>
                            <a:noFill/>
                          </a:ln>
                          <a:solidFill>
                            <a:srgbClr val="FF9900"/>
                          </a:solidFill>
                          <a:effectLst/>
                          <a:latin typeface="Arial" charset="0"/>
                          <a:cs typeface="Arial" charset="0"/>
                        </a:rPr>
                        <a:t>:</a:t>
                      </a:r>
                      <a:endParaRPr kumimoji="0" lang="en-CA" sz="3200" b="0" i="0" u="sng" strike="noStrike" cap="none" normalizeH="0" baseline="0" dirty="0">
                        <a:ln>
                          <a:noFill/>
                        </a:ln>
                        <a:solidFill>
                          <a:srgbClr val="FF9900"/>
                        </a:solidFill>
                        <a:effectLst/>
                        <a:latin typeface="Arial" charset="0"/>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sng" strike="noStrike" cap="none" normalizeH="0" baseline="0" dirty="0">
                          <a:ln>
                            <a:noFill/>
                          </a:ln>
                          <a:solidFill>
                            <a:srgbClr val="FF9900"/>
                          </a:solidFill>
                          <a:effectLst/>
                          <a:latin typeface="Arial" charset="0"/>
                          <a:cs typeface="Arial" charset="0"/>
                        </a:rPr>
                        <a:t>الشماس:</a:t>
                      </a:r>
                      <a:endParaRPr kumimoji="0" lang="en-US" sz="3200" b="0" i="0" u="sng" strike="noStrike" cap="none" normalizeH="0" baseline="0" dirty="0">
                        <a:ln>
                          <a:noFill/>
                        </a:ln>
                        <a:solidFill>
                          <a:srgbClr val="FF9900"/>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887337">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pitchFamily="34" charset="0"/>
                        </a:rPr>
                        <a:t>Ctay</a:t>
                      </a:r>
                      <a:r>
                        <a:rPr kumimoji="0" lang="en-US" sz="2800" b="0" i="0" u="none" strike="noStrike" cap="none" normalizeH="0" baseline="0" dirty="0">
                          <a:ln>
                            <a:noFill/>
                          </a:ln>
                          <a:solidFill>
                            <a:schemeClr val="tx1"/>
                          </a:solidFill>
                          <a:effectLst/>
                          <a:latin typeface="Coptic1" pitchFamily="2" charset="0"/>
                          <a:cs typeface="Arial" pitchFamily="34" charset="0"/>
                        </a:rPr>
                        <a:t>/</a:t>
                      </a:r>
                      <a:r>
                        <a:rPr kumimoji="0" lang="en-US" sz="2800" b="0" i="0" u="none" strike="noStrike" cap="none" normalizeH="0" baseline="0" dirty="0" err="1">
                          <a:ln>
                            <a:noFill/>
                          </a:ln>
                          <a:solidFill>
                            <a:schemeClr val="tx1"/>
                          </a:solidFill>
                          <a:effectLst/>
                          <a:latin typeface="Coptic1" pitchFamily="2" charset="0"/>
                          <a:cs typeface="Arial" pitchFamily="34" charset="0"/>
                        </a:rPr>
                        <a:t>te</a:t>
                      </a:r>
                      <a:r>
                        <a:rPr kumimoji="0" lang="en-US" sz="2800" b="0" i="0" u="none" strike="noStrike" cap="none" normalizeH="0" baseline="0" dirty="0">
                          <a:ln>
                            <a:noFill/>
                          </a:ln>
                          <a:solidFill>
                            <a:schemeClr val="tx1"/>
                          </a:solidFill>
                          <a:effectLst/>
                          <a:latin typeface="Coptic1" pitchFamily="2" charset="0"/>
                          <a:cs typeface="Arial" pitchFamily="34" charset="0"/>
                        </a:rPr>
                        <a:t> meta </a:t>
                      </a:r>
                      <a:r>
                        <a:rPr kumimoji="0" lang="en-US" sz="2800" b="0" i="0" u="none" strike="noStrike" cap="none" normalizeH="0" baseline="0" dirty="0" err="1">
                          <a:ln>
                            <a:noFill/>
                          </a:ln>
                          <a:solidFill>
                            <a:schemeClr val="tx1"/>
                          </a:solidFill>
                          <a:effectLst/>
                          <a:latin typeface="Coptic1" pitchFamily="2" charset="0"/>
                          <a:cs typeface="Arial" pitchFamily="34" charset="0"/>
                        </a:rPr>
                        <a:t>vobou</a:t>
                      </a:r>
                      <a:r>
                        <a:rPr kumimoji="0" lang="en-US" sz="2800" b="0" i="0" u="none" strike="noStrike" cap="none" normalizeH="0" baseline="0" dirty="0">
                          <a:ln>
                            <a:noFill/>
                          </a:ln>
                          <a:solidFill>
                            <a:schemeClr val="tx1"/>
                          </a:solidFill>
                          <a:effectLst/>
                          <a:latin typeface="Coptic1" pitchFamily="2" charset="0"/>
                          <a:cs typeface="Arial" pitchFamily="34" charset="0"/>
                        </a:rPr>
                        <a:t> </a:t>
                      </a:r>
                      <a:r>
                        <a:rPr kumimoji="0" lang="en-US" sz="2800" b="0" i="0" u="none" strike="noStrike" cap="none" normalizeH="0" baseline="0" dirty="0" err="1">
                          <a:ln>
                            <a:noFill/>
                          </a:ln>
                          <a:solidFill>
                            <a:schemeClr val="tx1"/>
                          </a:solidFill>
                          <a:effectLst/>
                          <a:latin typeface="Coptic1" pitchFamily="2" charset="0"/>
                          <a:cs typeface="Arial" pitchFamily="34" charset="0"/>
                        </a:rPr>
                        <a:t>Yeou</a:t>
                      </a:r>
                      <a:r>
                        <a:rPr kumimoji="0" lang="en-US" sz="2800" b="0" i="0" u="none" strike="noStrike" cap="none" normalizeH="0" baseline="0" dirty="0">
                          <a:ln>
                            <a:noFill/>
                          </a:ln>
                          <a:solidFill>
                            <a:schemeClr val="tx1"/>
                          </a:solidFill>
                          <a:effectLst/>
                          <a:latin typeface="Coptic1" pitchFamily="2" charset="0"/>
                          <a:cs typeface="Arial" pitchFamily="34" charset="0"/>
                        </a:rPr>
                        <a:t> </a:t>
                      </a:r>
                      <a:r>
                        <a:rPr kumimoji="0" lang="en-US" sz="2800" b="0" i="0" u="none" strike="noStrike" cap="none" normalizeH="0" baseline="0" dirty="0" err="1">
                          <a:ln>
                            <a:noFill/>
                          </a:ln>
                          <a:solidFill>
                            <a:schemeClr val="tx1"/>
                          </a:solidFill>
                          <a:effectLst/>
                          <a:latin typeface="Coptic1" pitchFamily="2" charset="0"/>
                          <a:cs typeface="Arial" pitchFamily="34" charset="0"/>
                        </a:rPr>
                        <a:t>akoucwmen</a:t>
                      </a:r>
                      <a:r>
                        <a:rPr kumimoji="0" lang="en-US" sz="2800" b="0" i="0" u="none" strike="noStrike" cap="none" normalizeH="0" baseline="0" dirty="0">
                          <a:ln>
                            <a:noFill/>
                          </a:ln>
                          <a:solidFill>
                            <a:schemeClr val="tx1"/>
                          </a:solidFill>
                          <a:effectLst/>
                          <a:latin typeface="Coptic1" pitchFamily="2" charset="0"/>
                          <a:cs typeface="Arial" pitchFamily="34" charset="0"/>
                        </a:rPr>
                        <a:t> </a:t>
                      </a:r>
                      <a:r>
                        <a:rPr kumimoji="0" lang="en-US" sz="2800" b="0" i="0" u="none" strike="noStrike" cap="none" normalizeH="0" baseline="0" dirty="0" err="1">
                          <a:ln>
                            <a:noFill/>
                          </a:ln>
                          <a:solidFill>
                            <a:schemeClr val="tx1"/>
                          </a:solidFill>
                          <a:effectLst/>
                          <a:latin typeface="Coptic1" pitchFamily="2" charset="0"/>
                          <a:cs typeface="Arial" pitchFamily="34" charset="0"/>
                        </a:rPr>
                        <a:t>tou</a:t>
                      </a:r>
                      <a:r>
                        <a:rPr kumimoji="0" lang="en-US" sz="2800" b="0" i="0" u="none" strike="noStrike" cap="none" normalizeH="0" baseline="0" dirty="0">
                          <a:ln>
                            <a:noFill/>
                          </a:ln>
                          <a:solidFill>
                            <a:schemeClr val="tx1"/>
                          </a:solidFill>
                          <a:effectLst/>
                          <a:latin typeface="Coptic1" pitchFamily="2" charset="0"/>
                          <a:cs typeface="Arial" pitchFamily="34" charset="0"/>
                        </a:rPr>
                        <a:t> </a:t>
                      </a:r>
                      <a:r>
                        <a:rPr kumimoji="0" lang="en-US" sz="2800" b="0" i="0" u="none" strike="noStrike" cap="none" normalizeH="0" baseline="0" dirty="0" err="1">
                          <a:ln>
                            <a:noFill/>
                          </a:ln>
                          <a:solidFill>
                            <a:schemeClr val="tx1"/>
                          </a:solidFill>
                          <a:effectLst/>
                          <a:latin typeface="Coptic1" pitchFamily="2" charset="0"/>
                          <a:cs typeface="Arial" pitchFamily="34" charset="0"/>
                        </a:rPr>
                        <a:t>a~giou</a:t>
                      </a:r>
                      <a:r>
                        <a:rPr kumimoji="0" lang="en-US" sz="2800" b="0" i="0" u="none" strike="noStrike" cap="none" normalizeH="0" baseline="0" dirty="0">
                          <a:ln>
                            <a:noFill/>
                          </a:ln>
                          <a:solidFill>
                            <a:schemeClr val="tx1"/>
                          </a:solidFill>
                          <a:effectLst/>
                          <a:latin typeface="Coptic1" pitchFamily="2" charset="0"/>
                          <a:cs typeface="Arial" pitchFamily="34" charset="0"/>
                        </a:rPr>
                        <a:t> </a:t>
                      </a:r>
                      <a:r>
                        <a:rPr kumimoji="0" lang="en-US" sz="2800" b="0" i="0" u="none" strike="noStrike" cap="none" normalizeH="0" baseline="0" dirty="0" err="1">
                          <a:ln>
                            <a:noFill/>
                          </a:ln>
                          <a:solidFill>
                            <a:schemeClr val="tx1"/>
                          </a:solidFill>
                          <a:effectLst/>
                          <a:latin typeface="Coptic1" pitchFamily="2" charset="0"/>
                          <a:cs typeface="Arial" pitchFamily="34" charset="0"/>
                        </a:rPr>
                        <a:t>euaggeliou</a:t>
                      </a:r>
                      <a:endParaRPr kumimoji="0" lang="en-US" sz="2800" b="0" i="0" u="none" strike="noStrike" cap="none" normalizeH="0" baseline="0" dirty="0">
                        <a:ln>
                          <a:noFill/>
                        </a:ln>
                        <a:solidFill>
                          <a:schemeClr val="tx1"/>
                        </a:solidFill>
                        <a:effectLst/>
                        <a:latin typeface="Coptic1" pitchFamily="2" charset="0"/>
                        <a:cs typeface="Arial" pitchFamily="34"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Levez-vous dans la crainte de Dieu. Écoutons le Saint Évangile</a:t>
                      </a: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Coptic1" pitchFamily="2" charset="0"/>
                          <a:cs typeface="Arial" pitchFamily="34" charset="0"/>
                        </a:rPr>
                        <a:t>قفوا بخوف الله لسماع الأنجيل المقدس.</a:t>
                      </a:r>
                      <a:endParaRPr kumimoji="0" lang="en-US" sz="3200" b="0" i="0" u="none" strike="noStrike" cap="none" normalizeH="0" baseline="0" dirty="0">
                        <a:ln>
                          <a:noFill/>
                        </a:ln>
                        <a:solidFill>
                          <a:schemeClr val="tx1"/>
                        </a:solidFill>
                        <a:effectLst/>
                        <a:latin typeface="Coptic1" pitchFamily="2" charset="0"/>
                        <a:cs typeface="Arial" pitchFamily="34"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784396" name="Picture 19" descr="crucified"/>
          <p:cNvPicPr>
            <a:picLocks noChangeAspect="1" noChangeArrowheads="1"/>
          </p:cNvPicPr>
          <p:nvPr/>
        </p:nvPicPr>
        <p:blipFill>
          <a:blip r:embed="rId3" cstate="print"/>
          <a:srcRect/>
          <a:stretch>
            <a:fillRect/>
          </a:stretch>
        </p:blipFill>
        <p:spPr bwMode="auto">
          <a:xfrm>
            <a:off x="3886200" y="142875"/>
            <a:ext cx="1703388" cy="2524125"/>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002754" name="Group 2"/>
          <p:cNvGraphicFramePr>
            <a:graphicFrameLocks noGrp="1"/>
          </p:cNvGraphicFramePr>
          <p:nvPr>
            <p:extLst>
              <p:ext uri="{D42A27DB-BD31-4B8C-83A1-F6EECF244321}">
                <p14:modId xmlns:p14="http://schemas.microsoft.com/office/powerpoint/2010/main" val="889712646"/>
              </p:ext>
            </p:extLst>
          </p:nvPr>
        </p:nvGraphicFramePr>
        <p:xfrm>
          <a:off x="457200" y="152400"/>
          <a:ext cx="8229600" cy="6169152"/>
        </p:xfrm>
        <a:graphic>
          <a:graphicData uri="http://schemas.openxmlformats.org/drawingml/2006/table">
            <a:tbl>
              <a:tblPr/>
              <a:tblGrid>
                <a:gridCol w="2864069">
                  <a:extLst>
                    <a:ext uri="{9D8B030D-6E8A-4147-A177-3AD203B41FA5}">
                      <a16:colId xmlns:a16="http://schemas.microsoft.com/office/drawing/2014/main" val="20000"/>
                    </a:ext>
                  </a:extLst>
                </a:gridCol>
                <a:gridCol w="2864069">
                  <a:extLst>
                    <a:ext uri="{9D8B030D-6E8A-4147-A177-3AD203B41FA5}">
                      <a16:colId xmlns:a16="http://schemas.microsoft.com/office/drawing/2014/main" val="20001"/>
                    </a:ext>
                  </a:extLst>
                </a:gridCol>
                <a:gridCol w="2501462">
                  <a:extLst>
                    <a:ext uri="{9D8B030D-6E8A-4147-A177-3AD203B41FA5}">
                      <a16:colId xmlns:a16="http://schemas.microsoft.com/office/drawing/2014/main" val="20002"/>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fr-CA" sz="3600" b="0" i="0" u="sng" strike="noStrike" cap="none" normalizeH="0" baseline="0" noProof="0" dirty="0">
                          <a:ln>
                            <a:noFill/>
                          </a:ln>
                          <a:solidFill>
                            <a:srgbClr val="FF9900"/>
                          </a:solidFill>
                          <a:effectLst/>
                          <a:latin typeface="Arial" charset="0"/>
                          <a:cs typeface="Arial" charset="0"/>
                        </a:rPr>
                        <a:t>Prêtre:</a:t>
                      </a: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84175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Fc~marwout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n~je</a:t>
                      </a:r>
                      <a:r>
                        <a:rPr kumimoji="0" lang="en-US" sz="2800" b="0" i="0" u="none" strike="noStrike" cap="none" normalizeH="0" baseline="0" dirty="0">
                          <a:ln>
                            <a:noFill/>
                          </a:ln>
                          <a:solidFill>
                            <a:schemeClr val="tx1"/>
                          </a:solidFill>
                          <a:effectLst/>
                          <a:latin typeface="Coptic1" pitchFamily="2" charset="0"/>
                          <a:cs typeface="Arial" charset="0"/>
                        </a:rPr>
                        <a:t> v/</a:t>
                      </a:r>
                      <a:r>
                        <a:rPr kumimoji="0" lang="en-US" sz="2800" b="0" i="0" u="none" strike="noStrike" cap="none" normalizeH="0" baseline="0" dirty="0" err="1">
                          <a:ln>
                            <a:noFill/>
                          </a:ln>
                          <a:solidFill>
                            <a:schemeClr val="tx1"/>
                          </a:solidFill>
                          <a:effectLst/>
                          <a:latin typeface="Coptic1" pitchFamily="2" charset="0"/>
                          <a:cs typeface="Arial" charset="0"/>
                        </a:rPr>
                        <a:t>eyn</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v~ran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nijom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kurie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eulog</a:t>
                      </a:r>
                      <a:r>
                        <a:rPr kumimoji="0" lang="en-US" sz="2800" b="0" i="0" u="none" strike="noStrike" cap="none" normalizeH="0" baseline="0" dirty="0">
                          <a:ln>
                            <a:noFill/>
                          </a:ln>
                          <a:solidFill>
                            <a:schemeClr val="tx1"/>
                          </a:solidFill>
                          <a:effectLst/>
                          <a:latin typeface="Coptic1" pitchFamily="2" charset="0"/>
                          <a:cs typeface="Arial" charset="0"/>
                        </a:rPr>
                        <a:t>/con </a:t>
                      </a:r>
                      <a:r>
                        <a:rPr kumimoji="0" lang="en-US" sz="2800" b="0" i="0" u="none" strike="noStrike" cap="none" normalizeH="0" baseline="0" dirty="0" err="1">
                          <a:ln>
                            <a:noFill/>
                          </a:ln>
                          <a:solidFill>
                            <a:schemeClr val="tx1"/>
                          </a:solidFill>
                          <a:effectLst/>
                          <a:latin typeface="Coptic1" pitchFamily="2" charset="0"/>
                          <a:cs typeface="Arial" charset="0"/>
                        </a:rPr>
                        <a:t>ek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kata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Matyeon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agiou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euaggelion</a:t>
                      </a:r>
                      <a:r>
                        <a:rPr kumimoji="0" lang="en-US" sz="2800" b="0" i="0" u="none" strike="noStrike" cap="none" normalizeH="0" baseline="0" dirty="0">
                          <a:ln>
                            <a:noFill/>
                          </a:ln>
                          <a:solidFill>
                            <a:schemeClr val="tx1"/>
                          </a:solidFill>
                          <a:effectLst/>
                          <a:latin typeface="Coptic1" pitchFamily="2" charset="0"/>
                          <a:cs typeface="Arial" charset="0"/>
                        </a:rPr>
                        <a:t> to </a:t>
                      </a:r>
                      <a:r>
                        <a:rPr kumimoji="0" lang="en-US" sz="2800" b="0" i="0" u="none" strike="noStrike" cap="none" normalizeH="0" baseline="0" dirty="0" err="1">
                          <a:ln>
                            <a:noFill/>
                          </a:ln>
                          <a:solidFill>
                            <a:schemeClr val="tx1"/>
                          </a:solidFill>
                          <a:effectLst/>
                          <a:latin typeface="Coptic1" pitchFamily="2" charset="0"/>
                          <a:cs typeface="Arial" charset="0"/>
                        </a:rPr>
                        <a:t>anagnwcma</a:t>
                      </a: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Doxa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kurie</a:t>
                      </a:r>
                      <a:endParaRPr kumimoji="0" lang="en-US" sz="28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mn-lt"/>
                          <a:cs typeface="Arial" charset="0"/>
                        </a:rPr>
                        <a:t>Béni soit celui qui vient au nom du seigneur des armées. Une lecture du Saint Évangile selon Saint …</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2400" b="0" i="0" u="sng" strike="noStrike" kern="1200" cap="none" normalizeH="0" baseline="0" dirty="0">
                        <a:ln>
                          <a:noFill/>
                        </a:ln>
                        <a:solidFill>
                          <a:srgbClr val="FF9900"/>
                        </a:solidFill>
                        <a:effectLst/>
                        <a:latin typeface="Arial"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2400" b="0" i="0" u="sng" strike="noStrike" kern="1200" cap="none" normalizeH="0" baseline="0" dirty="0">
                        <a:ln>
                          <a:noFill/>
                        </a:ln>
                        <a:solidFill>
                          <a:srgbClr val="FF9900"/>
                        </a:solidFill>
                        <a:effectLst/>
                        <a:latin typeface="Arial"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2400" b="0" i="0" u="sng" strike="noStrike" kern="1200" cap="none" normalizeH="0" baseline="0" dirty="0">
                        <a:ln>
                          <a:noFill/>
                        </a:ln>
                        <a:solidFill>
                          <a:srgbClr val="FF9900"/>
                        </a:solidFill>
                        <a:effectLst/>
                        <a:latin typeface="Arial"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000" b="0" i="0" u="sng" strike="noStrike" kern="1200" cap="none" normalizeH="0" baseline="0" dirty="0">
                          <a:ln>
                            <a:noFill/>
                          </a:ln>
                          <a:solidFill>
                            <a:srgbClr val="FF9900"/>
                          </a:solidFill>
                          <a:effectLst/>
                          <a:latin typeface="Arial" charset="0"/>
                          <a:ea typeface="+mn-ea"/>
                          <a:cs typeface="Arial" charset="0"/>
                        </a:rPr>
                        <a:t>Assemblée: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mn-lt"/>
                          <a:cs typeface="Arial" charset="0"/>
                        </a:rPr>
                        <a:t>Gloire à Toi,   O Seigneur.</a:t>
                      </a:r>
                      <a:endParaRPr kumimoji="0" lang="en-CA" sz="2400" b="0" i="0" u="none" strike="noStrike" cap="none" normalizeH="0" baseline="0" dirty="0">
                        <a:ln>
                          <a:noFill/>
                        </a:ln>
                        <a:solidFill>
                          <a:schemeClr val="tx1"/>
                        </a:solidFill>
                        <a:effectLst/>
                        <a:latin typeface="+mn-lt"/>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مبارك الآتي باسم رب القوات يا رب </a:t>
                      </a:r>
                      <a:br>
                        <a:rPr kumimoji="0" lang="ar-SA" sz="2800" b="0" i="0" u="none" strike="noStrike" cap="none" normalizeH="0" baseline="0" dirty="0">
                          <a:ln>
                            <a:noFill/>
                          </a:ln>
                          <a:solidFill>
                            <a:schemeClr val="tx1"/>
                          </a:solidFill>
                          <a:effectLst/>
                          <a:latin typeface="Arial" charset="0"/>
                          <a:cs typeface="Arial" charset="0"/>
                        </a:rPr>
                      </a:br>
                      <a:r>
                        <a:rPr kumimoji="0" lang="ar-SA" sz="2800" b="0" i="0" u="none" strike="noStrike" cap="none" normalizeH="0" baseline="0" dirty="0">
                          <a:ln>
                            <a:noFill/>
                          </a:ln>
                          <a:solidFill>
                            <a:schemeClr val="tx1"/>
                          </a:solidFill>
                          <a:effectLst/>
                          <a:latin typeface="Arial" charset="0"/>
                          <a:cs typeface="Arial" charset="0"/>
                        </a:rPr>
                        <a:t>بارك الفصل من </a:t>
                      </a:r>
                      <a:br>
                        <a:rPr kumimoji="0" lang="ar-SA" sz="2800" b="0" i="0" u="none" strike="noStrike" cap="none" normalizeH="0" baseline="0" dirty="0">
                          <a:ln>
                            <a:noFill/>
                          </a:ln>
                          <a:solidFill>
                            <a:schemeClr val="tx1"/>
                          </a:solidFill>
                          <a:effectLst/>
                          <a:latin typeface="Arial" charset="0"/>
                          <a:cs typeface="Arial" charset="0"/>
                        </a:rPr>
                      </a:br>
                      <a:r>
                        <a:rPr kumimoji="0" lang="ar-SA" sz="2800" b="0" i="0" u="none" strike="noStrike" cap="none" normalizeH="0" baseline="0" dirty="0">
                          <a:ln>
                            <a:noFill/>
                          </a:ln>
                          <a:solidFill>
                            <a:schemeClr val="tx1"/>
                          </a:solidFill>
                          <a:effectLst/>
                          <a:latin typeface="Arial" charset="0"/>
                          <a:cs typeface="Arial" charset="0"/>
                        </a:rPr>
                        <a:t>الإنجيل المقدس من </a:t>
                      </a:r>
                      <a:br>
                        <a:rPr kumimoji="0" lang="ar-SA" sz="2800" b="0" i="0" u="none" strike="noStrike" cap="none" normalizeH="0" baseline="0" dirty="0">
                          <a:ln>
                            <a:noFill/>
                          </a:ln>
                          <a:solidFill>
                            <a:schemeClr val="tx1"/>
                          </a:solidFill>
                          <a:effectLst/>
                          <a:latin typeface="Arial" charset="0"/>
                          <a:cs typeface="Arial" charset="0"/>
                        </a:rPr>
                      </a:br>
                      <a:r>
                        <a:rPr kumimoji="0" lang="ar-SA" sz="2800" b="0" i="0" u="none" strike="noStrike" cap="none" normalizeH="0" baseline="0" dirty="0">
                          <a:ln>
                            <a:noFill/>
                          </a:ln>
                          <a:solidFill>
                            <a:schemeClr val="tx1"/>
                          </a:solidFill>
                          <a:effectLst/>
                          <a:latin typeface="Arial" charset="0"/>
                          <a:cs typeface="Arial" charset="0"/>
                        </a:rPr>
                        <a:t>( …… )</a:t>
                      </a:r>
                      <a:r>
                        <a:rPr kumimoji="0" lang="ar-SA" sz="3600" b="0" i="0" u="none" strike="noStrike" cap="none" normalizeH="0" baseline="0" dirty="0">
                          <a:ln>
                            <a:noFill/>
                          </a:ln>
                          <a:solidFill>
                            <a:schemeClr val="tx1"/>
                          </a:solidFill>
                          <a:effectLst/>
                          <a:latin typeface="Arial" charset="0"/>
                          <a:cs typeface="Arial" charset="0"/>
                        </a:rPr>
                        <a:t> </a:t>
                      </a:r>
                      <a:endParaRPr kumimoji="0" lang="en-CA"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الشعب:</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المجد لك يا رب </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769913" name="Group 57"/>
          <p:cNvGraphicFramePr>
            <a:graphicFrameLocks noGrp="1"/>
          </p:cNvGraphicFramePr>
          <p:nvPr>
            <p:ph sz="half" idx="1"/>
            <p:extLst>
              <p:ext uri="{D42A27DB-BD31-4B8C-83A1-F6EECF244321}">
                <p14:modId xmlns:p14="http://schemas.microsoft.com/office/powerpoint/2010/main" val="1873527892"/>
              </p:ext>
            </p:extLst>
          </p:nvPr>
        </p:nvGraphicFramePr>
        <p:xfrm>
          <a:off x="76200" y="-76200"/>
          <a:ext cx="8839200" cy="6760464"/>
        </p:xfrm>
        <a:graphic>
          <a:graphicData uri="http://schemas.openxmlformats.org/drawingml/2006/table">
            <a:tbl>
              <a:tblPr/>
              <a:tblGrid>
                <a:gridCol w="2946400">
                  <a:extLst>
                    <a:ext uri="{9D8B030D-6E8A-4147-A177-3AD203B41FA5}">
                      <a16:colId xmlns:a16="http://schemas.microsoft.com/office/drawing/2014/main" val="20000"/>
                    </a:ext>
                  </a:extLst>
                </a:gridCol>
                <a:gridCol w="3683000">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tblGrid>
              <a:tr h="4495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Diakon:</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105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Twbh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e~jen</a:t>
                      </a:r>
                      <a:r>
                        <a:rPr kumimoji="0" lang="en-US" sz="2400" b="0" i="0" u="none" strike="noStrike" cap="none" normalizeH="0" baseline="0" dirty="0">
                          <a:ln>
                            <a:noFill/>
                          </a:ln>
                          <a:solidFill>
                            <a:schemeClr val="tx1"/>
                          </a:solidFill>
                          <a:effectLst/>
                          <a:latin typeface="Coptic1" pitchFamily="2" charset="0"/>
                          <a:cs typeface="Arial" charset="0"/>
                        </a:rPr>
                        <a:t> n/-</a:t>
                      </a:r>
                      <a:r>
                        <a:rPr kumimoji="0" lang="en-US" sz="2400" b="0" i="0" u="none" strike="noStrike" cap="none" normalizeH="0" baseline="0" dirty="0" err="1">
                          <a:ln>
                            <a:noFill/>
                          </a:ln>
                          <a:solidFill>
                            <a:schemeClr val="tx1"/>
                          </a:solidFill>
                          <a:effectLst/>
                          <a:latin typeface="Coptic1" pitchFamily="2" charset="0"/>
                          <a:cs typeface="Arial" charset="0"/>
                        </a:rPr>
                        <a:t>e~tfi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m~v~rwous</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n~niyucia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nip~rocvora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nia~par</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nineh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nic~yoinoufi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nic~kepacma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nijwm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n~ws</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nikumillion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piman-erswousi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hina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pennou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sebiw</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Ieroucal</a:t>
                      </a:r>
                      <a:r>
                        <a:rPr kumimoji="0" lang="en-US" sz="2400" b="0" i="0" u="none" strike="noStrike" cap="none" normalizeH="0" baseline="0" dirty="0">
                          <a:ln>
                            <a:noFill/>
                          </a:ln>
                          <a:solidFill>
                            <a:schemeClr val="tx1"/>
                          </a:solidFill>
                          <a:effectLst/>
                          <a:latin typeface="Coptic1" pitchFamily="2" charset="0"/>
                          <a:cs typeface="Arial" charset="0"/>
                        </a:rPr>
                        <a:t>/m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t~ve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n~tef,a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nennobi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e~bol</a:t>
                      </a:r>
                      <a:endParaRPr kumimoji="0" lang="en-US" sz="24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Diacre: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Priez pour ceux qui prennent soin des sacrifices, les offrandes,  les prémices, l’huile, l’encens, les voiles, les livres des lectures et les vases sacrés de l’autel que Le Christ notre Seigneur  les récompense dans la Jérusalem céleste et pardonne  nos   péchés.</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cs typeface="Arial" charset="0"/>
                        </a:rPr>
                        <a:t>الشماس: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اطلبوا عن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 </a:t>
                      </a:r>
                      <a:r>
                        <a:rPr kumimoji="0" lang="ar-AE" sz="2800" b="0" i="0" u="none" strike="noStrike" cap="none" normalizeH="0" baseline="0" dirty="0">
                          <a:ln>
                            <a:noFill/>
                          </a:ln>
                          <a:solidFill>
                            <a:schemeClr val="tx1"/>
                          </a:solidFill>
                          <a:effectLst/>
                          <a:latin typeface="Arial" charset="0"/>
                          <a:cs typeface="Arial" charset="0"/>
                        </a:rPr>
                        <a:t>المهتمين</a:t>
                      </a:r>
                      <a:r>
                        <a:rPr kumimoji="0" lang="en-CA" sz="2800" b="0" i="0" u="none" strike="noStrike" cap="none" normalizeH="0" baseline="0" dirty="0">
                          <a:ln>
                            <a:noFill/>
                          </a:ln>
                          <a:solidFill>
                            <a:schemeClr val="tx1"/>
                          </a:solidFill>
                          <a:effectLst/>
                          <a:latin typeface="Arial" charset="0"/>
                          <a:cs typeface="Arial" charset="0"/>
                        </a:rPr>
                        <a:t> </a:t>
                      </a:r>
                      <a:r>
                        <a:rPr kumimoji="0" lang="ar-AE" sz="2800" b="0" i="0" u="none" strike="noStrike" cap="none" normalizeH="0" baseline="0" dirty="0">
                          <a:ln>
                            <a:noFill/>
                          </a:ln>
                          <a:solidFill>
                            <a:schemeClr val="tx1"/>
                          </a:solidFill>
                          <a:effectLst/>
                          <a:latin typeface="Arial" charset="0"/>
                          <a:cs typeface="Arial" charset="0"/>
                        </a:rPr>
                        <a:t>بالصعائد</a:t>
                      </a:r>
                      <a:r>
                        <a:rPr kumimoji="0" lang="en-CA" sz="2800" b="0" i="0" u="none" strike="noStrike" cap="none" normalizeH="0" baseline="0" dirty="0">
                          <a:ln>
                            <a:noFill/>
                          </a:ln>
                          <a:solidFill>
                            <a:schemeClr val="tx1"/>
                          </a:solidFill>
                          <a:effectLst/>
                          <a:latin typeface="Arial" charset="0"/>
                          <a:cs typeface="Arial" charset="0"/>
                        </a:rPr>
                        <a:t> </a:t>
                      </a:r>
                      <a:r>
                        <a:rPr kumimoji="0" lang="ar-AE" sz="2800" b="0" i="0" u="none" strike="noStrike" cap="none" normalizeH="0" baseline="0" dirty="0">
                          <a:ln>
                            <a:noFill/>
                          </a:ln>
                          <a:solidFill>
                            <a:schemeClr val="tx1"/>
                          </a:solidFill>
                          <a:effectLst/>
                          <a:latin typeface="Arial" charset="0"/>
                          <a:cs typeface="Arial" charset="0"/>
                        </a:rPr>
                        <a:t>والقرابين</a:t>
                      </a:r>
                      <a:r>
                        <a:rPr kumimoji="0" lang="en-CA" sz="2800" b="0" i="0" u="none" strike="noStrike" cap="none" normalizeH="0" baseline="0" dirty="0">
                          <a:ln>
                            <a:noFill/>
                          </a:ln>
                          <a:solidFill>
                            <a:schemeClr val="tx1"/>
                          </a:solidFill>
                          <a:effectLst/>
                          <a:latin typeface="Arial" charset="0"/>
                          <a:cs typeface="Arial" charset="0"/>
                        </a:rPr>
                        <a:t> </a:t>
                      </a:r>
                      <a:r>
                        <a:rPr kumimoji="0" lang="ar-AE" sz="2800" b="0" i="0" u="none" strike="noStrike" cap="none" normalizeH="0" baseline="0" dirty="0">
                          <a:ln>
                            <a:noFill/>
                          </a:ln>
                          <a:solidFill>
                            <a:schemeClr val="tx1"/>
                          </a:solidFill>
                          <a:effectLst/>
                          <a:latin typeface="Arial" charset="0"/>
                          <a:cs typeface="Arial" charset="0"/>
                        </a:rPr>
                        <a:t>والبكور</a:t>
                      </a:r>
                      <a:r>
                        <a:rPr kumimoji="0" lang="en-CA" sz="2800" b="0" i="0" u="none" strike="noStrike" cap="none" normalizeH="0" baseline="0" dirty="0">
                          <a:ln>
                            <a:noFill/>
                          </a:ln>
                          <a:solidFill>
                            <a:schemeClr val="tx1"/>
                          </a:solidFill>
                          <a:effectLst/>
                          <a:latin typeface="Arial" charset="0"/>
                          <a:cs typeface="Arial" charset="0"/>
                        </a:rPr>
                        <a:t> </a:t>
                      </a:r>
                      <a:r>
                        <a:rPr kumimoji="0" lang="ar-AE" sz="2800" b="0" i="0" u="none" strike="noStrike" cap="none" normalizeH="0" baseline="0" dirty="0">
                          <a:ln>
                            <a:noFill/>
                          </a:ln>
                          <a:solidFill>
                            <a:schemeClr val="tx1"/>
                          </a:solidFill>
                          <a:effectLst/>
                          <a:latin typeface="Arial" charset="0"/>
                          <a:cs typeface="Arial" charset="0"/>
                        </a:rPr>
                        <a:t>والزيت</a:t>
                      </a:r>
                      <a:r>
                        <a:rPr kumimoji="0" lang="en-CA" sz="2800" b="0" i="0" u="none" strike="noStrike" cap="none" normalizeH="0" baseline="0" dirty="0">
                          <a:ln>
                            <a:noFill/>
                          </a:ln>
                          <a:solidFill>
                            <a:schemeClr val="tx1"/>
                          </a:solidFill>
                          <a:effectLst/>
                          <a:latin typeface="Arial" charset="0"/>
                          <a:cs typeface="Arial" charset="0"/>
                        </a:rPr>
                        <a:t> </a:t>
                      </a:r>
                      <a:r>
                        <a:rPr kumimoji="0" lang="ar-AE" sz="2800" b="0" i="0" u="none" strike="noStrike" cap="none" normalizeH="0" baseline="0" dirty="0">
                          <a:ln>
                            <a:noFill/>
                          </a:ln>
                          <a:solidFill>
                            <a:schemeClr val="tx1"/>
                          </a:solidFill>
                          <a:effectLst/>
                          <a:latin typeface="Arial" charset="0"/>
                          <a:cs typeface="Arial" charset="0"/>
                        </a:rPr>
                        <a:t>والبخور</a:t>
                      </a:r>
                      <a:r>
                        <a:rPr kumimoji="0" lang="en-CA" sz="2800" b="0" i="0" u="none" strike="noStrike" cap="none" normalizeH="0" baseline="0" dirty="0">
                          <a:ln>
                            <a:noFill/>
                          </a:ln>
                          <a:solidFill>
                            <a:schemeClr val="tx1"/>
                          </a:solidFill>
                          <a:effectLst/>
                          <a:latin typeface="Arial" charset="0"/>
                          <a:cs typeface="Arial" charset="0"/>
                        </a:rPr>
                        <a:t> </a:t>
                      </a:r>
                      <a:r>
                        <a:rPr kumimoji="0" lang="ar-AE" sz="2800" b="0" i="0" u="none" strike="noStrike" cap="none" normalizeH="0" baseline="0" dirty="0">
                          <a:ln>
                            <a:noFill/>
                          </a:ln>
                          <a:solidFill>
                            <a:schemeClr val="tx1"/>
                          </a:solidFill>
                          <a:effectLst/>
                          <a:latin typeface="Arial" charset="0"/>
                          <a:cs typeface="Arial" charset="0"/>
                        </a:rPr>
                        <a:t>والستور</a:t>
                      </a:r>
                      <a:r>
                        <a:rPr kumimoji="0" lang="en-CA" sz="2800" b="0" i="0" u="none" strike="noStrike" cap="none" normalizeH="0" baseline="0" dirty="0">
                          <a:ln>
                            <a:noFill/>
                          </a:ln>
                          <a:solidFill>
                            <a:schemeClr val="tx1"/>
                          </a:solidFill>
                          <a:effectLst/>
                          <a:latin typeface="Arial" charset="0"/>
                          <a:cs typeface="Arial" charset="0"/>
                        </a:rPr>
                        <a:t> </a:t>
                      </a:r>
                      <a:r>
                        <a:rPr kumimoji="0" lang="ar-AE" sz="2800" b="0" i="0" u="none" strike="noStrike" cap="none" normalizeH="0" baseline="0" dirty="0">
                          <a:ln>
                            <a:noFill/>
                          </a:ln>
                          <a:solidFill>
                            <a:schemeClr val="tx1"/>
                          </a:solidFill>
                          <a:effectLst/>
                          <a:latin typeface="Arial" charset="0"/>
                          <a:cs typeface="Arial" charset="0"/>
                        </a:rPr>
                        <a:t>وكتب</a:t>
                      </a:r>
                      <a:r>
                        <a:rPr kumimoji="0" lang="en-CA" sz="2800" b="0" i="0" u="none" strike="noStrike" cap="none" normalizeH="0" baseline="0" dirty="0">
                          <a:ln>
                            <a:noFill/>
                          </a:ln>
                          <a:solidFill>
                            <a:schemeClr val="tx1"/>
                          </a:solidFill>
                          <a:effectLst/>
                          <a:latin typeface="Arial" charset="0"/>
                          <a:cs typeface="Arial" charset="0"/>
                        </a:rPr>
                        <a:t> </a:t>
                      </a:r>
                      <a:r>
                        <a:rPr kumimoji="0" lang="ar-AE" sz="2800" b="0" i="0" u="none" strike="noStrike" cap="none" normalizeH="0" baseline="0" dirty="0">
                          <a:ln>
                            <a:noFill/>
                          </a:ln>
                          <a:solidFill>
                            <a:schemeClr val="tx1"/>
                          </a:solidFill>
                          <a:effectLst/>
                          <a:latin typeface="Arial" charset="0"/>
                          <a:cs typeface="Arial" charset="0"/>
                        </a:rPr>
                        <a:t>القراءة</a:t>
                      </a:r>
                      <a:r>
                        <a:rPr kumimoji="0" lang="en-CA" sz="2800" b="0" i="0" u="none" strike="noStrike" cap="none" normalizeH="0" baseline="0" dirty="0">
                          <a:ln>
                            <a:noFill/>
                          </a:ln>
                          <a:solidFill>
                            <a:schemeClr val="tx1"/>
                          </a:solidFill>
                          <a:effectLst/>
                          <a:latin typeface="Arial" charset="0"/>
                          <a:cs typeface="Arial" charset="0"/>
                        </a:rPr>
                        <a:t> </a:t>
                      </a:r>
                      <a:r>
                        <a:rPr kumimoji="0" lang="ar-AE" sz="2800" b="0" i="0" u="none" strike="noStrike" cap="none" normalizeH="0" baseline="0" dirty="0">
                          <a:ln>
                            <a:noFill/>
                          </a:ln>
                          <a:solidFill>
                            <a:schemeClr val="tx1"/>
                          </a:solidFill>
                          <a:effectLst/>
                          <a:latin typeface="Arial" charset="0"/>
                          <a:cs typeface="Arial" charset="0"/>
                        </a:rPr>
                        <a:t>وأوانى</a:t>
                      </a:r>
                      <a:r>
                        <a:rPr kumimoji="0" lang="en-CA" sz="2800" b="0" i="0" u="none" strike="noStrike" cap="none" normalizeH="0" baseline="0" dirty="0">
                          <a:ln>
                            <a:noFill/>
                          </a:ln>
                          <a:solidFill>
                            <a:schemeClr val="tx1"/>
                          </a:solidFill>
                          <a:effectLst/>
                          <a:latin typeface="Arial" charset="0"/>
                          <a:cs typeface="Arial" charset="0"/>
                        </a:rPr>
                        <a:t> </a:t>
                      </a:r>
                      <a:r>
                        <a:rPr kumimoji="0" lang="ar-AE" sz="2800" b="0" i="0" u="none" strike="noStrike" cap="none" normalizeH="0" baseline="0" dirty="0">
                          <a:ln>
                            <a:noFill/>
                          </a:ln>
                          <a:solidFill>
                            <a:schemeClr val="tx1"/>
                          </a:solidFill>
                          <a:effectLst/>
                          <a:latin typeface="Arial" charset="0"/>
                          <a:cs typeface="Arial" charset="0"/>
                        </a:rPr>
                        <a:t>المذبح</a:t>
                      </a:r>
                      <a:r>
                        <a:rPr kumimoji="0" lang="en-CA" sz="2800" b="0" i="0" u="none" strike="noStrike" cap="none" normalizeH="0" baseline="0" dirty="0">
                          <a:ln>
                            <a:noFill/>
                          </a:ln>
                          <a:solidFill>
                            <a:schemeClr val="tx1"/>
                          </a:solidFill>
                          <a:effectLst/>
                          <a:latin typeface="Arial" charset="0"/>
                          <a:cs typeface="Arial" charset="0"/>
                        </a:rPr>
                        <a:t> </a:t>
                      </a:r>
                      <a:r>
                        <a:rPr kumimoji="0" lang="ar-AE" sz="2800" b="0" i="0" u="none" strike="noStrike" cap="none" normalizeH="0" baseline="0" dirty="0">
                          <a:ln>
                            <a:noFill/>
                          </a:ln>
                          <a:solidFill>
                            <a:schemeClr val="tx1"/>
                          </a:solidFill>
                          <a:effectLst/>
                          <a:latin typeface="Arial" charset="0"/>
                          <a:cs typeface="Arial" charset="0"/>
                        </a:rPr>
                        <a:t>لكى</a:t>
                      </a:r>
                      <a:r>
                        <a:rPr kumimoji="0" lang="en-CA" sz="2800" b="0" i="0" u="none" strike="noStrike" cap="none" normalizeH="0" baseline="0" dirty="0">
                          <a:ln>
                            <a:noFill/>
                          </a:ln>
                          <a:solidFill>
                            <a:schemeClr val="tx1"/>
                          </a:solidFill>
                          <a:effectLst/>
                          <a:latin typeface="Arial" charset="0"/>
                          <a:cs typeface="Arial" charset="0"/>
                        </a:rPr>
                        <a:t> </a:t>
                      </a:r>
                      <a:r>
                        <a:rPr kumimoji="0" lang="ar-AE" sz="2800" b="0" i="0" u="none" strike="noStrike" cap="none" normalizeH="0" baseline="0" dirty="0">
                          <a:ln>
                            <a:noFill/>
                          </a:ln>
                          <a:solidFill>
                            <a:schemeClr val="tx1"/>
                          </a:solidFill>
                          <a:effectLst/>
                          <a:latin typeface="Arial" charset="0"/>
                          <a:cs typeface="Arial" charset="0"/>
                        </a:rPr>
                        <a:t>المسيح</a:t>
                      </a:r>
                      <a:r>
                        <a:rPr kumimoji="0" lang="en-CA" sz="2800" b="0" i="0" u="none" strike="noStrike" cap="none" normalizeH="0" baseline="0" dirty="0">
                          <a:ln>
                            <a:noFill/>
                          </a:ln>
                          <a:solidFill>
                            <a:schemeClr val="tx1"/>
                          </a:solidFill>
                          <a:effectLst/>
                          <a:latin typeface="Arial" charset="0"/>
                          <a:cs typeface="Arial" charset="0"/>
                        </a:rPr>
                        <a:t> </a:t>
                      </a:r>
                      <a:r>
                        <a:rPr kumimoji="0" lang="ar-AE" sz="2800" b="0" i="0" u="none" strike="noStrike" cap="none" normalizeH="0" baseline="0" dirty="0">
                          <a:ln>
                            <a:noFill/>
                          </a:ln>
                          <a:solidFill>
                            <a:schemeClr val="tx1"/>
                          </a:solidFill>
                          <a:effectLst/>
                          <a:latin typeface="Arial" charset="0"/>
                          <a:cs typeface="Arial" charset="0"/>
                        </a:rPr>
                        <a:t>إلهنا</a:t>
                      </a:r>
                      <a:r>
                        <a:rPr kumimoji="0" lang="en-CA" sz="2800" b="0" i="0" u="none" strike="noStrike" cap="none" normalizeH="0" baseline="0" dirty="0">
                          <a:ln>
                            <a:noFill/>
                          </a:ln>
                          <a:solidFill>
                            <a:schemeClr val="tx1"/>
                          </a:solidFill>
                          <a:effectLst/>
                          <a:latin typeface="Arial" charset="0"/>
                          <a:cs typeface="Arial" charset="0"/>
                        </a:rPr>
                        <a:t> </a:t>
                      </a:r>
                      <a:r>
                        <a:rPr kumimoji="0" lang="ar-AE" sz="2800" b="0" i="0" u="none" strike="noStrike" cap="none" normalizeH="0" baseline="0" dirty="0">
                          <a:ln>
                            <a:noFill/>
                          </a:ln>
                          <a:solidFill>
                            <a:schemeClr val="tx1"/>
                          </a:solidFill>
                          <a:effectLst/>
                          <a:latin typeface="Arial" charset="0"/>
                          <a:cs typeface="Arial" charset="0"/>
                        </a:rPr>
                        <a:t>يُكافئهم</a:t>
                      </a:r>
                      <a:r>
                        <a:rPr kumimoji="0" lang="en-CA" sz="2800" b="0" i="0" u="none" strike="noStrike" cap="none" normalizeH="0" baseline="0" dirty="0">
                          <a:ln>
                            <a:noFill/>
                          </a:ln>
                          <a:solidFill>
                            <a:schemeClr val="tx1"/>
                          </a:solidFill>
                          <a:effectLst/>
                          <a:latin typeface="Arial" charset="0"/>
                          <a:cs typeface="Arial" charset="0"/>
                        </a:rPr>
                        <a:t> </a:t>
                      </a:r>
                      <a:r>
                        <a:rPr kumimoji="0" lang="ar-AE" sz="2800" b="0" i="0" u="none" strike="noStrike" cap="none" normalizeH="0" baseline="0" dirty="0">
                          <a:ln>
                            <a:noFill/>
                          </a:ln>
                          <a:solidFill>
                            <a:schemeClr val="tx1"/>
                          </a:solidFill>
                          <a:effectLst/>
                          <a:latin typeface="Arial" charset="0"/>
                          <a:cs typeface="Arial" charset="0"/>
                        </a:rPr>
                        <a:t>فى</a:t>
                      </a:r>
                      <a:r>
                        <a:rPr kumimoji="0" lang="en-CA" sz="2800" b="0" i="0" u="none" strike="noStrike" cap="none" normalizeH="0" baseline="0" dirty="0">
                          <a:ln>
                            <a:noFill/>
                          </a:ln>
                          <a:solidFill>
                            <a:schemeClr val="tx1"/>
                          </a:solidFill>
                          <a:effectLst/>
                          <a:latin typeface="Arial" charset="0"/>
                          <a:cs typeface="Arial" charset="0"/>
                        </a:rPr>
                        <a:t> </a:t>
                      </a:r>
                      <a:r>
                        <a:rPr kumimoji="0" lang="ar-AE" sz="2800" b="0" i="0" u="none" strike="noStrike" cap="none" normalizeH="0" baseline="0" dirty="0">
                          <a:ln>
                            <a:noFill/>
                          </a:ln>
                          <a:solidFill>
                            <a:schemeClr val="tx1"/>
                          </a:solidFill>
                          <a:effectLst/>
                          <a:latin typeface="Arial" charset="0"/>
                          <a:cs typeface="Arial" charset="0"/>
                        </a:rPr>
                        <a:t>أورشليم</a:t>
                      </a:r>
                      <a:r>
                        <a:rPr kumimoji="0" lang="en-CA" sz="2800" b="0" i="0" u="none" strike="noStrike" cap="none" normalizeH="0" baseline="0" dirty="0">
                          <a:ln>
                            <a:noFill/>
                          </a:ln>
                          <a:solidFill>
                            <a:schemeClr val="tx1"/>
                          </a:solidFill>
                          <a:effectLst/>
                          <a:latin typeface="Arial" charset="0"/>
                          <a:cs typeface="Arial" charset="0"/>
                        </a:rPr>
                        <a:t> </a:t>
                      </a:r>
                      <a:r>
                        <a:rPr kumimoji="0" lang="ar-AE" sz="2800" b="0" i="0" u="none" strike="noStrike" cap="none" normalizeH="0" baseline="0" dirty="0">
                          <a:ln>
                            <a:noFill/>
                          </a:ln>
                          <a:solidFill>
                            <a:schemeClr val="tx1"/>
                          </a:solidFill>
                          <a:effectLst/>
                          <a:latin typeface="Arial" charset="0"/>
                          <a:cs typeface="Arial" charset="0"/>
                        </a:rPr>
                        <a:t>السمائية</a:t>
                      </a:r>
                      <a:r>
                        <a:rPr kumimoji="0" lang="en-CA" sz="2800" b="0" i="0" u="none" strike="noStrike" cap="none" normalizeH="0" baseline="0" dirty="0">
                          <a:ln>
                            <a:noFill/>
                          </a:ln>
                          <a:solidFill>
                            <a:schemeClr val="tx1"/>
                          </a:solidFill>
                          <a:effectLst/>
                          <a:latin typeface="Arial" charset="0"/>
                          <a:cs typeface="Arial" charset="0"/>
                        </a:rPr>
                        <a:t> </a:t>
                      </a:r>
                      <a:r>
                        <a:rPr kumimoji="0" lang="ar-AE" sz="2800" b="0" i="0" u="none" strike="noStrike" cap="none" normalizeH="0" baseline="0" dirty="0">
                          <a:ln>
                            <a:noFill/>
                          </a:ln>
                          <a:solidFill>
                            <a:schemeClr val="tx1"/>
                          </a:solidFill>
                          <a:effectLst/>
                          <a:latin typeface="Arial" charset="0"/>
                          <a:cs typeface="Arial" charset="0"/>
                        </a:rPr>
                        <a:t>ويَغفر</a:t>
                      </a:r>
                      <a:r>
                        <a:rPr kumimoji="0" lang="en-CA" sz="2800" b="0" i="0" u="none" strike="noStrike" cap="none" normalizeH="0" baseline="0" dirty="0">
                          <a:ln>
                            <a:noFill/>
                          </a:ln>
                          <a:solidFill>
                            <a:schemeClr val="tx1"/>
                          </a:solidFill>
                          <a:effectLst/>
                          <a:latin typeface="Arial" charset="0"/>
                          <a:cs typeface="Arial" charset="0"/>
                        </a:rPr>
                        <a:t> </a:t>
                      </a:r>
                      <a:r>
                        <a:rPr kumimoji="0" lang="ar-AE" sz="2800" b="0" i="0" u="none" strike="noStrike" cap="none" normalizeH="0" baseline="0" dirty="0">
                          <a:ln>
                            <a:noFill/>
                          </a:ln>
                          <a:solidFill>
                            <a:schemeClr val="tx1"/>
                          </a:solidFill>
                          <a:effectLst/>
                          <a:latin typeface="Arial" charset="0"/>
                          <a:cs typeface="Arial" charset="0"/>
                        </a:rPr>
                        <a:t>لنا</a:t>
                      </a:r>
                      <a:r>
                        <a:rPr kumimoji="0" lang="en-CA" sz="2800" b="0" i="0" u="none" strike="noStrike" cap="none" normalizeH="0" baseline="0" dirty="0">
                          <a:ln>
                            <a:noFill/>
                          </a:ln>
                          <a:solidFill>
                            <a:schemeClr val="tx1"/>
                          </a:solidFill>
                          <a:effectLst/>
                          <a:latin typeface="Arial" charset="0"/>
                          <a:cs typeface="Arial" charset="0"/>
                        </a:rPr>
                        <a:t> </a:t>
                      </a:r>
                      <a:r>
                        <a:rPr kumimoji="0" lang="ar-AE" sz="2800" b="0" i="0" u="none" strike="noStrike" cap="none" normalizeH="0" baseline="0" dirty="0">
                          <a:ln>
                            <a:noFill/>
                          </a:ln>
                          <a:solidFill>
                            <a:schemeClr val="tx1"/>
                          </a:solidFill>
                          <a:effectLst/>
                          <a:latin typeface="Arial" charset="0"/>
                          <a:cs typeface="Arial" charset="0"/>
                        </a:rPr>
                        <a:t>خطايانا</a:t>
                      </a:r>
                      <a:r>
                        <a:rPr kumimoji="0" lang="ar-EG" sz="2800" b="0" i="0" u="none" strike="noStrike" cap="none" normalizeH="0" baseline="0" dirty="0">
                          <a:ln>
                            <a:noFill/>
                          </a:ln>
                          <a:solidFill>
                            <a:schemeClr val="tx1"/>
                          </a:solidFill>
                          <a:effectLst/>
                          <a:latin typeface="Arial" charset="0"/>
                          <a:cs typeface="Arial" charset="0"/>
                        </a:rPr>
                        <a:t>.</a:t>
                      </a:r>
                      <a:endParaRPr kumimoji="0" lang="en-CA"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004802" name="Group 2"/>
          <p:cNvGraphicFramePr>
            <a:graphicFrameLocks noGrp="1"/>
          </p:cNvGraphicFramePr>
          <p:nvPr>
            <p:ph/>
          </p:nvPr>
        </p:nvGraphicFramePr>
        <p:xfrm>
          <a:off x="762000" y="253406"/>
          <a:ext cx="7696200" cy="5842594"/>
        </p:xfrm>
        <a:graphic>
          <a:graphicData uri="http://schemas.openxmlformats.org/drawingml/2006/table">
            <a:tbl>
              <a:tblPr rtl="1"/>
              <a:tblGrid>
                <a:gridCol w="3196367">
                  <a:extLst>
                    <a:ext uri="{9D8B030D-6E8A-4147-A177-3AD203B41FA5}">
                      <a16:colId xmlns:a16="http://schemas.microsoft.com/office/drawing/2014/main" val="20000"/>
                    </a:ext>
                  </a:extLst>
                </a:gridCol>
                <a:gridCol w="4499833">
                  <a:extLst>
                    <a:ext uri="{9D8B030D-6E8A-4147-A177-3AD203B41FA5}">
                      <a16:colId xmlns:a16="http://schemas.microsoft.com/office/drawing/2014/main" val="20001"/>
                    </a:ext>
                  </a:extLst>
                </a:gridCol>
              </a:tblGrid>
              <a:tr h="4417733">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EG" sz="3200" b="0" i="0" u="sng" strike="noStrike" cap="none" normalizeH="0" baseline="0" dirty="0">
                          <a:ln>
                            <a:noFill/>
                          </a:ln>
                          <a:solidFill>
                            <a:srgbClr val="FF9900"/>
                          </a:solidFill>
                          <a:effectLst/>
                          <a:latin typeface="Arial" charset="0"/>
                          <a:cs typeface="Arial" charset="0"/>
                        </a:rPr>
                        <a:t>الشماس:</a:t>
                      </a:r>
                      <a:endParaRPr kumimoji="0" lang="en-US" sz="32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EG" sz="3200" b="0" i="1" u="none" strike="noStrike" cap="none" normalizeH="0" baseline="0" dirty="0">
                          <a:ln>
                            <a:noFill/>
                          </a:ln>
                          <a:solidFill>
                            <a:schemeClr val="tx1"/>
                          </a:solidFill>
                          <a:effectLst/>
                          <a:latin typeface="Coptic1" pitchFamily="2" charset="0"/>
                          <a:cs typeface="Arial" pitchFamily="34" charset="0"/>
                        </a:rPr>
                        <a:t>قفوا بخوف</a:t>
                      </a:r>
                      <a:r>
                        <a:rPr kumimoji="0" lang="fr-CA" sz="3200" b="0" i="1" u="none" strike="noStrike" cap="none" normalizeH="0" baseline="0" dirty="0">
                          <a:ln>
                            <a:noFill/>
                          </a:ln>
                          <a:solidFill>
                            <a:schemeClr val="tx1"/>
                          </a:solidFill>
                          <a:effectLst/>
                          <a:latin typeface="Coptic1" pitchFamily="2" charset="0"/>
                          <a:cs typeface="Arial" pitchFamily="34" charset="0"/>
                        </a:rPr>
                        <a:t>  </a:t>
                      </a:r>
                      <a:r>
                        <a:rPr kumimoji="0" lang="ar-EG" sz="3200" b="0" i="1" u="none" strike="noStrike" cap="none" normalizeH="0" baseline="0" dirty="0">
                          <a:ln>
                            <a:noFill/>
                          </a:ln>
                          <a:solidFill>
                            <a:schemeClr val="tx1"/>
                          </a:solidFill>
                          <a:effectLst/>
                          <a:latin typeface="+mn-lt"/>
                          <a:cs typeface="Arial" pitchFamily="34" charset="0"/>
                        </a:rPr>
                        <a:t> أمام </a:t>
                      </a:r>
                      <a:r>
                        <a:rPr kumimoji="0" lang="ar-EG" sz="3200" b="0" i="1" u="none" strike="noStrike" cap="none" normalizeH="0" baseline="0" dirty="0">
                          <a:ln>
                            <a:noFill/>
                          </a:ln>
                          <a:solidFill>
                            <a:schemeClr val="tx1"/>
                          </a:solidFill>
                          <a:effectLst/>
                          <a:latin typeface="Coptic1" pitchFamily="2" charset="0"/>
                          <a:cs typeface="Arial" pitchFamily="34" charset="0"/>
                        </a:rPr>
                        <a:t> الله</a:t>
                      </a:r>
                      <a:r>
                        <a:rPr kumimoji="0" lang="fr-CA" sz="3200" b="0" i="1" u="none" strike="noStrike" cap="none" normalizeH="0" baseline="0" dirty="0">
                          <a:ln>
                            <a:noFill/>
                          </a:ln>
                          <a:solidFill>
                            <a:schemeClr val="tx1"/>
                          </a:solidFill>
                          <a:effectLst/>
                          <a:latin typeface="Coptic1" pitchFamily="2" charset="0"/>
                          <a:cs typeface="Arial" pitchFamily="34" charset="0"/>
                        </a:rPr>
                        <a:t>  </a:t>
                      </a:r>
                      <a:r>
                        <a:rPr kumimoji="0" lang="ar-EG" sz="3200" b="0" i="1" u="none" strike="noStrike" cap="none" normalizeH="0" baseline="0" dirty="0">
                          <a:ln>
                            <a:noFill/>
                          </a:ln>
                          <a:solidFill>
                            <a:schemeClr val="tx1"/>
                          </a:solidFill>
                          <a:effectLst/>
                          <a:latin typeface="Coptic1" pitchFamily="2" charset="0"/>
                          <a:cs typeface="Arial" pitchFamily="34" charset="0"/>
                        </a:rPr>
                        <a:t> لسماع الأنجيل المقدس.</a:t>
                      </a:r>
                      <a:endParaRPr kumimoji="0" lang="fr-CA" sz="3200" b="0" i="1" u="none" strike="noStrike" cap="none" normalizeH="0" baseline="0" dirty="0">
                        <a:ln>
                          <a:noFill/>
                        </a:ln>
                        <a:solidFill>
                          <a:schemeClr val="tx1"/>
                        </a:solidFill>
                        <a:effectLst/>
                        <a:latin typeface="Coptic1" pitchFamily="2"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EG" sz="3200" b="0" i="1" u="none" strike="noStrike" cap="none" normalizeH="0" baseline="0" dirty="0">
                          <a:ln>
                            <a:noFill/>
                          </a:ln>
                          <a:solidFill>
                            <a:schemeClr val="tx1"/>
                          </a:solidFill>
                          <a:effectLst/>
                          <a:latin typeface="Coptic1" pitchFamily="2" charset="0"/>
                          <a:cs typeface="Arial" pitchFamily="34" charset="0"/>
                        </a:rPr>
                        <a:t>فصل من بشارة الأنجيل لمعلمنا مار ... البشير،</a:t>
                      </a: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EG" sz="3200" b="0" i="1" u="none" strike="noStrike" cap="none" normalizeH="0" baseline="0" dirty="0">
                          <a:ln>
                            <a:noFill/>
                          </a:ln>
                          <a:solidFill>
                            <a:schemeClr val="tx1"/>
                          </a:solidFill>
                          <a:effectLst/>
                          <a:latin typeface="Coptic1" pitchFamily="2" charset="0"/>
                          <a:cs typeface="Arial" pitchFamily="34" charset="0"/>
                        </a:rPr>
                        <a:t>بركاته </a:t>
                      </a:r>
                      <a:r>
                        <a:rPr kumimoji="0" lang="fr-CA" sz="3200" b="0" i="1" u="none" strike="noStrike" cap="none" normalizeH="0" baseline="0" dirty="0">
                          <a:ln>
                            <a:noFill/>
                          </a:ln>
                          <a:solidFill>
                            <a:schemeClr val="tx1"/>
                          </a:solidFill>
                          <a:effectLst/>
                          <a:latin typeface="Coptic1" pitchFamily="2" charset="0"/>
                          <a:cs typeface="Arial" pitchFamily="34" charset="0"/>
                        </a:rPr>
                        <a:t>…</a:t>
                      </a:r>
                      <a:endParaRPr kumimoji="0" lang="en-US" sz="3200" b="0" i="1" u="none" strike="noStrike" cap="none" normalizeH="0" baseline="0" dirty="0">
                        <a:ln>
                          <a:noFill/>
                        </a:ln>
                        <a:solidFill>
                          <a:schemeClr val="tx1"/>
                        </a:solidFill>
                        <a:effectLst/>
                        <a:latin typeface="Coptic1" pitchFamily="2" charset="0"/>
                        <a:cs typeface="Arial" pitchFamily="34"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en-US" sz="3600" b="0" i="0" u="sng" strike="noStrike" cap="none" normalizeH="0" baseline="0" dirty="0" err="1">
                          <a:ln>
                            <a:noFill/>
                          </a:ln>
                          <a:solidFill>
                            <a:srgbClr val="FF9900"/>
                          </a:solidFill>
                          <a:effectLst/>
                          <a:latin typeface="Arial" charset="0"/>
                          <a:cs typeface="Arial" charset="0"/>
                        </a:rPr>
                        <a:t>Diacre</a:t>
                      </a:r>
                      <a:r>
                        <a:rPr kumimoji="0" lang="en-US" sz="3600" b="0" i="0" u="sng" strike="noStrike" cap="none" normalizeH="0" baseline="0" dirty="0">
                          <a:ln>
                            <a:noFill/>
                          </a:ln>
                          <a:solidFill>
                            <a:srgbClr val="FF9900"/>
                          </a:solidFill>
                          <a:effectLst/>
                          <a:latin typeface="Arial" charset="0"/>
                          <a:cs typeface="Arial" charset="0"/>
                        </a:rPr>
                        <a:t>:</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fr-CA" sz="2800" b="0" i="1" u="none" strike="noStrike" kern="1200" cap="none" normalizeH="0" baseline="0" dirty="0">
                          <a:ln>
                            <a:noFill/>
                          </a:ln>
                          <a:solidFill>
                            <a:schemeClr val="tx1"/>
                          </a:solidFill>
                          <a:effectLst/>
                          <a:latin typeface="Arial" charset="0"/>
                          <a:ea typeface="+mn-ea"/>
                          <a:cs typeface="Arial" charset="0"/>
                        </a:rPr>
                        <a:t>Levons-nous avec crainte de Dieu pour écouter le Saint Évangile.</a:t>
                      </a:r>
                    </a:p>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fr-CA" sz="2800" b="0" i="1" u="none" strike="noStrike" kern="1200" cap="none" normalizeH="0" baseline="0" dirty="0">
                          <a:ln>
                            <a:noFill/>
                          </a:ln>
                          <a:solidFill>
                            <a:schemeClr val="tx1"/>
                          </a:solidFill>
                          <a:effectLst/>
                          <a:latin typeface="Arial" charset="0"/>
                          <a:ea typeface="+mn-ea"/>
                          <a:cs typeface="Arial" charset="0"/>
                        </a:rPr>
                        <a:t>Lecture du Saint évangile selon Saint … ,</a:t>
                      </a:r>
                    </a:p>
                    <a:p>
                      <a:pPr marL="0" marR="0" lvl="0" indent="0" algn="just" defTabSz="914400" rtl="0" eaLnBrk="1" fontAlgn="base" latinLnBrk="0" hangingPunct="1">
                        <a:lnSpc>
                          <a:spcPct val="100000"/>
                        </a:lnSpc>
                        <a:spcBef>
                          <a:spcPct val="20000"/>
                        </a:spcBef>
                        <a:spcAft>
                          <a:spcPct val="0"/>
                        </a:spcAft>
                        <a:buClrTx/>
                        <a:buSzTx/>
                        <a:buFontTx/>
                        <a:buNone/>
                        <a:tabLst/>
                        <a:defRPr/>
                      </a:pPr>
                      <a:endParaRPr kumimoji="0" lang="fr-CA" sz="800" b="0" i="1" u="none" strike="noStrike" kern="1200" cap="none" normalizeH="0" baseline="0" dirty="0">
                        <a:ln>
                          <a:noFill/>
                        </a:ln>
                        <a:solidFill>
                          <a:schemeClr val="tx1"/>
                        </a:solidFill>
                        <a:effectLst/>
                        <a:latin typeface="Arial"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fr-CA" sz="2800" b="0" i="1" u="none" strike="noStrike" kern="1200" cap="none" normalizeH="0" baseline="0" dirty="0">
                          <a:ln>
                            <a:noFill/>
                          </a:ln>
                          <a:solidFill>
                            <a:schemeClr val="tx1"/>
                          </a:solidFill>
                          <a:effectLst/>
                          <a:latin typeface="Arial" charset="0"/>
                          <a:ea typeface="+mn-ea"/>
                          <a:cs typeface="Arial" charset="0"/>
                        </a:rPr>
                        <a:t>Que sa bénédiction </a:t>
                      </a:r>
                    </a:p>
                  </a:txBody>
                  <a:tcPr horzOverflow="overflow">
                    <a:lnL>
                      <a:noFill/>
                    </a:lnL>
                    <a:lnR>
                      <a:noFill/>
                    </a:lnR>
                    <a:lnT cap="flat">
                      <a:noFill/>
                    </a:lnT>
                    <a:lnB>
                      <a:noFill/>
                    </a:lnB>
                    <a:lnTlToBr>
                      <a:noFill/>
                    </a:lnTlToBr>
                    <a:lnBlToTr>
                      <a:noFill/>
                    </a:lnBlToTr>
                    <a:noFill/>
                  </a:tcPr>
                </a:tc>
                <a:extLst>
                  <a:ext uri="{0D108BD9-81ED-4DB2-BD59-A6C34878D82A}">
                    <a16:rowId xmlns:a16="http://schemas.microsoft.com/office/drawing/2014/main" val="10000"/>
                  </a:ext>
                </a:extLst>
              </a:tr>
              <a:tr h="1424861">
                <a:tc>
                  <a:txBody>
                    <a:body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EG" sz="3200" b="0" i="0" u="sng" strike="noStrike" cap="none" normalizeH="0" baseline="0" dirty="0">
                          <a:ln>
                            <a:noFill/>
                          </a:ln>
                          <a:solidFill>
                            <a:srgbClr val="FF9900"/>
                          </a:solidFill>
                          <a:effectLst/>
                          <a:latin typeface="Arial" charset="0"/>
                          <a:cs typeface="Arial" charset="0"/>
                        </a:rPr>
                        <a:t>الشعب:</a:t>
                      </a:r>
                      <a:endParaRPr kumimoji="0" lang="en-CA" sz="32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على جميعنا امين</a:t>
                      </a:r>
                      <a:endParaRPr kumimoji="0" lang="fr-CA" sz="32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fr-CA" sz="2800" b="0" i="0" u="sng" strike="noStrike" kern="1200" cap="none" normalizeH="0" baseline="0" dirty="0">
                          <a:ln>
                            <a:noFill/>
                          </a:ln>
                          <a:solidFill>
                            <a:srgbClr val="FF9933"/>
                          </a:solidFill>
                          <a:effectLst/>
                          <a:latin typeface="Arial" charset="0"/>
                          <a:ea typeface="+mn-ea"/>
                          <a:cs typeface="Arial" pitchFamily="34" charset="0"/>
                        </a:rPr>
                        <a:t>Assemblée: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kern="1200" cap="none" normalizeH="0" baseline="0" dirty="0">
                          <a:ln>
                            <a:noFill/>
                          </a:ln>
                          <a:solidFill>
                            <a:schemeClr val="tx1"/>
                          </a:solidFill>
                          <a:effectLst/>
                          <a:latin typeface="Arial" charset="0"/>
                          <a:ea typeface="+mn-ea"/>
                          <a:cs typeface="Arial" pitchFamily="34" charset="0"/>
                        </a:rPr>
                        <a:t>Soit sur nous tous. amen</a:t>
                      </a:r>
                      <a:endParaRPr kumimoji="0" lang="en-CA" sz="2800" b="0" i="0" u="none" strike="noStrike" kern="1200" cap="none" normalizeH="0" baseline="0" dirty="0">
                        <a:ln>
                          <a:noFill/>
                        </a:ln>
                        <a:solidFill>
                          <a:schemeClr val="tx1"/>
                        </a:solidFill>
                        <a:effectLst/>
                        <a:latin typeface="Arial" charset="0"/>
                        <a:ea typeface="+mn-ea"/>
                        <a:cs typeface="Arial" pitchFamily="34" charset="0"/>
                      </a:endParaRPr>
                    </a:p>
                  </a:txBody>
                  <a:tcPr horzOverflow="overflow">
                    <a:lnL>
                      <a:noFill/>
                    </a:lnL>
                    <a:lnR>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Text Box 29">
            <a:hlinkClick r:id="" action="ppaction://macro?name=LetThemExaltHimForBishop"/>
          </p:cNvPr>
          <p:cNvSpPr txBox="1">
            <a:spLocks noChangeArrowheads="1"/>
          </p:cNvSpPr>
          <p:nvPr/>
        </p:nvSpPr>
        <p:spPr bwMode="auto">
          <a:xfrm>
            <a:off x="6879265" y="6248400"/>
            <a:ext cx="2264735" cy="609600"/>
          </a:xfrm>
          <a:prstGeom prst="rect">
            <a:avLst/>
          </a:prstGeom>
          <a:solidFill>
            <a:srgbClr val="0070C0"/>
          </a:solidFill>
          <a:ln w="25400" cmpd="sng">
            <a:solidFill>
              <a:schemeClr val="tx1"/>
            </a:solidFill>
            <a:miter lim="800000"/>
            <a:headEnd/>
            <a:tailEnd/>
          </a:ln>
        </p:spPr>
        <p:txBody>
          <a:bodyPr wrap="square" lIns="0" tIns="0" rIns="0" bIns="0">
            <a:noAutofit/>
          </a:bodyPr>
          <a:lstStyle/>
          <a:p>
            <a:pPr algn="ctr"/>
            <a:r>
              <a:rPr lang="ar-EG" sz="1600" dirty="0"/>
              <a:t>فليرفعوه – </a:t>
            </a:r>
            <a:r>
              <a:rPr lang="ar-EG" sz="1600" b="1" dirty="0"/>
              <a:t>للأسقف</a:t>
            </a:r>
          </a:p>
          <a:p>
            <a:pPr algn="ctr"/>
            <a:r>
              <a:rPr lang="fr-CA" sz="1200" dirty="0"/>
              <a:t>Qu’ils l’exaltent</a:t>
            </a:r>
            <a:r>
              <a:rPr lang="en-CA" sz="1200" dirty="0"/>
              <a:t> - </a:t>
            </a:r>
            <a:r>
              <a:rPr lang="fr-CA" sz="1200" b="1" dirty="0"/>
              <a:t>l’évêque</a:t>
            </a:r>
          </a:p>
        </p:txBody>
      </p:sp>
      <p:sp>
        <p:nvSpPr>
          <p:cNvPr id="5" name="Action Button: Custom 4">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019138" name="Group 2"/>
          <p:cNvGraphicFramePr>
            <a:graphicFrameLocks noGrp="1"/>
          </p:cNvGraphicFramePr>
          <p:nvPr>
            <p:extLst>
              <p:ext uri="{D42A27DB-BD31-4B8C-83A1-F6EECF244321}">
                <p14:modId xmlns:p14="http://schemas.microsoft.com/office/powerpoint/2010/main" val="1798848064"/>
              </p:ext>
            </p:extLst>
          </p:nvPr>
        </p:nvGraphicFramePr>
        <p:xfrm>
          <a:off x="152400" y="423963"/>
          <a:ext cx="8458200" cy="5214837"/>
        </p:xfrm>
        <a:graphic>
          <a:graphicData uri="http://schemas.openxmlformats.org/drawingml/2006/table">
            <a:tbl>
              <a:tblPr/>
              <a:tblGrid>
                <a:gridCol w="3283772">
                  <a:extLst>
                    <a:ext uri="{9D8B030D-6E8A-4147-A177-3AD203B41FA5}">
                      <a16:colId xmlns:a16="http://schemas.microsoft.com/office/drawing/2014/main" val="20000"/>
                    </a:ext>
                  </a:extLst>
                </a:gridCol>
                <a:gridCol w="2985247">
                  <a:extLst>
                    <a:ext uri="{9D8B030D-6E8A-4147-A177-3AD203B41FA5}">
                      <a16:colId xmlns:a16="http://schemas.microsoft.com/office/drawing/2014/main" val="20001"/>
                    </a:ext>
                  </a:extLst>
                </a:gridCol>
                <a:gridCol w="2189181">
                  <a:extLst>
                    <a:ext uri="{9D8B030D-6E8A-4147-A177-3AD203B41FA5}">
                      <a16:colId xmlns:a16="http://schemas.microsoft.com/office/drawing/2014/main" val="20002"/>
                    </a:ext>
                  </a:extLst>
                </a:gridCol>
              </a:tblGrid>
              <a:tr h="59745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CA" sz="36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fr-CA" sz="3600" b="0" i="0" u="sng" strike="noStrike" cap="none" normalizeH="0" baseline="0" noProof="0" dirty="0">
                          <a:ln>
                            <a:noFill/>
                          </a:ln>
                          <a:solidFill>
                            <a:srgbClr val="FF9900"/>
                          </a:solidFill>
                          <a:effectLst/>
                          <a:latin typeface="Arial" charset="0"/>
                          <a:cs typeface="Arial" charset="0"/>
                        </a:rPr>
                        <a:t>Prêtre:</a:t>
                      </a: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5172">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Coptic1" pitchFamily="2" charset="0"/>
                          <a:cs typeface="Arial" charset="0"/>
                        </a:rPr>
                        <a:t>Pen[</a:t>
                      </a:r>
                      <a:r>
                        <a:rPr kumimoji="0" lang="en-US" sz="2400" b="0" i="0" u="none" strike="noStrike" cap="none" normalizeH="0" baseline="0" dirty="0" err="1">
                          <a:ln>
                            <a:noFill/>
                          </a:ln>
                          <a:solidFill>
                            <a:schemeClr val="tx1"/>
                          </a:solidFill>
                          <a:effectLst/>
                          <a:latin typeface="Coptic1" pitchFamily="2" charset="0"/>
                          <a:cs typeface="Arial" charset="0"/>
                        </a:rPr>
                        <a:t>oic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pennou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pencwt</a:t>
                      </a:r>
                      <a:r>
                        <a:rPr kumimoji="0" lang="en-US" sz="2400" b="0" i="0" u="none" strike="noStrike" cap="none" normalizeH="0" baseline="0" dirty="0">
                          <a:ln>
                            <a:noFill/>
                          </a:ln>
                          <a:solidFill>
                            <a:schemeClr val="tx1"/>
                          </a:solidFill>
                          <a:effectLst/>
                          <a:latin typeface="Coptic1" pitchFamily="2" charset="0"/>
                          <a:cs typeface="Arial" charset="0"/>
                        </a:rPr>
                        <a:t>/r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penouro</a:t>
                      </a:r>
                      <a:r>
                        <a:rPr kumimoji="0" lang="en-US" sz="2400" b="0" i="0" u="none" strike="noStrike" cap="none" normalizeH="0" baseline="0" dirty="0">
                          <a:ln>
                            <a:noFill/>
                          </a:ln>
                          <a:solidFill>
                            <a:schemeClr val="tx1"/>
                          </a:solidFill>
                          <a:effectLst/>
                          <a:latin typeface="Coptic1" pitchFamily="2" charset="0"/>
                          <a:cs typeface="Arial" charset="0"/>
                        </a:rPr>
                        <a:t> t/</a:t>
                      </a:r>
                      <a:r>
                        <a:rPr kumimoji="0" lang="en-US" sz="2400" b="0" i="0" u="none" strike="noStrike" cap="none" normalizeH="0" baseline="0" dirty="0" err="1">
                          <a:ln>
                            <a:noFill/>
                          </a:ln>
                          <a:solidFill>
                            <a:schemeClr val="tx1"/>
                          </a:solidFill>
                          <a:effectLst/>
                          <a:latin typeface="Coptic1" pitchFamily="2" charset="0"/>
                          <a:cs typeface="Arial" charset="0"/>
                        </a:rPr>
                        <a:t>ren</a:t>
                      </a:r>
                      <a:r>
                        <a:rPr kumimoji="0" lang="en-US" sz="2400" b="0" i="0" u="none" strike="noStrike" cap="none" normalizeH="0" baseline="0" dirty="0">
                          <a:ln>
                            <a:noFill/>
                          </a:ln>
                          <a:solidFill>
                            <a:schemeClr val="tx1"/>
                          </a:solidFill>
                          <a:effectLst/>
                          <a:latin typeface="Coptic1" pitchFamily="2" charset="0"/>
                          <a:cs typeface="Arial" charset="0"/>
                        </a:rPr>
                        <a:t> I/#c# </a:t>
                      </a:r>
                      <a:r>
                        <a:rPr kumimoji="0" lang="en-US" sz="2400" b="0" i="0" u="none" strike="noStrike" cap="none" normalizeH="0" baseline="0" dirty="0" err="1">
                          <a:ln>
                            <a:noFill/>
                          </a:ln>
                          <a:solidFill>
                            <a:schemeClr val="tx1"/>
                          </a:solidFill>
                          <a:effectLst/>
                          <a:latin typeface="Coptic1" pitchFamily="2" charset="0"/>
                          <a:cs typeface="Arial" charset="0"/>
                        </a:rPr>
                        <a:t>P,#c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p~s</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ri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m~v~nou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etonq</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naf</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sa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e~neh</a:t>
                      </a:r>
                      <a:r>
                        <a:rPr kumimoji="0" lang="en-US" sz="2400" b="0" i="0" u="none" strike="noStrike" cap="none" normalizeH="0" baseline="0" dirty="0">
                          <a:ln>
                            <a:noFill/>
                          </a:ln>
                          <a:solidFill>
                            <a:schemeClr val="tx1"/>
                          </a:solidFill>
                          <a:effectLst/>
                          <a:latin typeface="Coptic1" pitchFamily="2" charset="0"/>
                          <a:cs typeface="Arial" charset="0"/>
                        </a:rPr>
                        <a:t>.</a:t>
                      </a:r>
                      <a:endParaRPr kumimoji="0" lang="en-CA" sz="24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mn-lt"/>
                          <a:cs typeface="Arial" charset="0"/>
                        </a:rPr>
                        <a:t>Notre Seigneur, Dieu, Sauveur, et Roi de nous tous, Jésus Christ, le Fils du Dieu vivant, à qui la gloire pour toujours.</a:t>
                      </a:r>
                      <a:endParaRPr kumimoji="0" lang="en-CA" sz="2400" b="0" i="0" u="none" strike="noStrike" cap="none" normalizeH="0" baseline="0" dirty="0">
                        <a:ln>
                          <a:noFill/>
                        </a:ln>
                        <a:solidFill>
                          <a:schemeClr val="tx1"/>
                        </a:solidFill>
                        <a:effectLst/>
                        <a:latin typeface="+mn-lt"/>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dirty="0">
                          <a:ln>
                            <a:noFill/>
                          </a:ln>
                          <a:solidFill>
                            <a:schemeClr val="tx1"/>
                          </a:solidFill>
                          <a:effectLst/>
                          <a:latin typeface="Arial" charset="0"/>
                          <a:cs typeface="Arial" charset="0"/>
                        </a:rPr>
                        <a:t>ربنا ، والهنا، ومخلصنا، وملكنا كلنا، يسوع المسيح، ابن الله الحى، الذى له المجد للأبد.</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9745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fr-CA" sz="3000" b="0" i="0" u="sng" strike="noStrike" kern="1200" cap="none" normalizeH="0" baseline="0" dirty="0">
                          <a:ln>
                            <a:noFill/>
                          </a:ln>
                          <a:solidFill>
                            <a:srgbClr val="FF9900"/>
                          </a:solidFill>
                          <a:effectLst/>
                          <a:latin typeface="Arial" charset="0"/>
                          <a:ea typeface="+mn-ea"/>
                          <a:cs typeface="Arial" charset="0"/>
                        </a:rPr>
                        <a:t>Assemblée:</a:t>
                      </a:r>
                    </a:p>
                  </a:txBody>
                  <a:tcPr horzOverflow="overflow">
                    <a:lnL>
                      <a:noFill/>
                    </a:lnL>
                    <a:lnR>
                      <a:noFill/>
                    </a:lnR>
                    <a:lnT>
                      <a:noFill/>
                    </a:lnT>
                    <a:lnB>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الشعب:</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1282917">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Doxa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ci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kurie</a:t>
                      </a:r>
                      <a:endParaRPr kumimoji="0" lang="en-CA" sz="24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fr-CA" sz="2400" b="0" i="0" u="none" strike="noStrike" cap="none" normalizeH="0" baseline="0" dirty="0">
                          <a:ln>
                            <a:noFill/>
                          </a:ln>
                          <a:solidFill>
                            <a:schemeClr val="tx1"/>
                          </a:solidFill>
                          <a:effectLst/>
                          <a:latin typeface="+mn-lt"/>
                          <a:cs typeface="Arial" charset="0"/>
                        </a:rPr>
                        <a:t>Gloire à Toi,   O Seigneur.</a:t>
                      </a:r>
                      <a:endParaRPr kumimoji="0" lang="en-CA" sz="2400" b="0" i="0" u="none" strike="noStrike" cap="none" normalizeH="0" baseline="0" dirty="0">
                        <a:ln>
                          <a:noFill/>
                        </a:ln>
                        <a:solidFill>
                          <a:schemeClr val="tx1"/>
                        </a:solidFill>
                        <a:effectLst/>
                        <a:latin typeface="+mn-lt"/>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المجد لك </a:t>
                      </a:r>
                      <a:r>
                        <a:rPr kumimoji="0" lang="ar-SA" sz="2400" b="0" i="0" u="none" strike="noStrike" cap="none" normalizeH="0" baseline="0" dirty="0" err="1">
                          <a:ln>
                            <a:noFill/>
                          </a:ln>
                          <a:solidFill>
                            <a:schemeClr val="tx1"/>
                          </a:solidFill>
                          <a:effectLst/>
                          <a:latin typeface="Arial" charset="0"/>
                          <a:cs typeface="Arial" charset="0"/>
                        </a:rPr>
                        <a:t>يارب</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 name="Text Box 29">
            <a:hlinkClick r:id="" action="ppaction://macro?name=LetThemExaltHimForBishop"/>
          </p:cNvPr>
          <p:cNvSpPr txBox="1">
            <a:spLocks noChangeArrowheads="1"/>
          </p:cNvSpPr>
          <p:nvPr/>
        </p:nvSpPr>
        <p:spPr bwMode="auto">
          <a:xfrm>
            <a:off x="6879265" y="6248400"/>
            <a:ext cx="2264735" cy="609600"/>
          </a:xfrm>
          <a:prstGeom prst="rect">
            <a:avLst/>
          </a:prstGeom>
          <a:solidFill>
            <a:srgbClr val="0070C0"/>
          </a:solidFill>
          <a:ln w="25400" cmpd="sng">
            <a:solidFill>
              <a:schemeClr val="tx1"/>
            </a:solidFill>
            <a:miter lim="800000"/>
            <a:headEnd/>
            <a:tailEnd/>
          </a:ln>
        </p:spPr>
        <p:txBody>
          <a:bodyPr wrap="square" lIns="0" tIns="0" rIns="0" bIns="0">
            <a:noAutofit/>
          </a:bodyPr>
          <a:lstStyle/>
          <a:p>
            <a:pPr algn="ctr" rtl="1"/>
            <a:r>
              <a:rPr lang="ar-EG" sz="1600" dirty="0"/>
              <a:t>فليرفعوه – </a:t>
            </a:r>
            <a:r>
              <a:rPr lang="ar-EG" sz="1600" b="1" dirty="0"/>
              <a:t>للأسقف</a:t>
            </a:r>
          </a:p>
          <a:p>
            <a:pPr algn="ctr"/>
            <a:r>
              <a:rPr lang="fr-CA" sz="1200" dirty="0"/>
              <a:t>Qu’ils l’exaltent</a:t>
            </a:r>
            <a:r>
              <a:rPr lang="en-CA" sz="1200" dirty="0"/>
              <a:t> - </a:t>
            </a:r>
            <a:r>
              <a:rPr lang="fr-CA" sz="1200" b="1" dirty="0"/>
              <a:t>l’évêque</a:t>
            </a:r>
          </a:p>
        </p:txBody>
      </p:sp>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1" name="Text Box 2"/>
          <p:cNvSpPr txBox="1">
            <a:spLocks noChangeArrowheads="1"/>
          </p:cNvSpPr>
          <p:nvPr/>
        </p:nvSpPr>
        <p:spPr bwMode="auto">
          <a:xfrm>
            <a:off x="533400" y="1658938"/>
            <a:ext cx="7772400" cy="3323987"/>
          </a:xfrm>
          <a:prstGeom prst="rect">
            <a:avLst/>
          </a:prstGeom>
          <a:noFill/>
          <a:ln w="9525">
            <a:noFill/>
            <a:miter lim="800000"/>
            <a:headEnd/>
            <a:tailEnd/>
          </a:ln>
        </p:spPr>
        <p:txBody>
          <a:bodyPr>
            <a:spAutoFit/>
          </a:bodyPr>
          <a:lstStyle/>
          <a:p>
            <a:pPr algn="ctr">
              <a:spcBef>
                <a:spcPct val="50000"/>
              </a:spcBef>
            </a:pPr>
            <a:r>
              <a:rPr lang="en-CA" sz="6000" dirty="0"/>
              <a:t>LECTURE DE L’EVANGILE</a:t>
            </a:r>
          </a:p>
          <a:p>
            <a:pPr algn="ctr">
              <a:spcBef>
                <a:spcPct val="50000"/>
              </a:spcBef>
            </a:pPr>
            <a:r>
              <a:rPr lang="ar-EG" sz="6000" dirty="0"/>
              <a:t>قراءة الأنجيل</a:t>
            </a:r>
            <a:endParaRPr lang="en-CA" sz="6000" dirty="0"/>
          </a:p>
        </p:txBody>
      </p:sp>
      <p:sp>
        <p:nvSpPr>
          <p:cNvPr id="795652" name="Text Box 3">
            <a:hlinkClick r:id="" action="ppaction://macro?name=openPsalmMatinDocument"/>
          </p:cNvPr>
          <p:cNvSpPr txBox="1">
            <a:spLocks noChangeArrowheads="1"/>
          </p:cNvSpPr>
          <p:nvPr/>
        </p:nvSpPr>
        <p:spPr bwMode="auto">
          <a:xfrm>
            <a:off x="4724400" y="5562600"/>
            <a:ext cx="2743200" cy="646331"/>
          </a:xfrm>
          <a:prstGeom prst="rect">
            <a:avLst/>
          </a:prstGeom>
          <a:solidFill>
            <a:schemeClr val="accent1"/>
          </a:solidFill>
          <a:ln w="57150" cmpd="thickThin">
            <a:solidFill>
              <a:schemeClr val="tx1"/>
            </a:solidFill>
            <a:miter lim="800000"/>
            <a:headEnd/>
            <a:tailEnd/>
          </a:ln>
        </p:spPr>
        <p:txBody>
          <a:bodyPr>
            <a:spAutoFit/>
          </a:bodyPr>
          <a:lstStyle/>
          <a:p>
            <a:pPr algn="ctr">
              <a:lnSpc>
                <a:spcPct val="90000"/>
              </a:lnSpc>
              <a:spcBef>
                <a:spcPct val="0"/>
              </a:spcBef>
            </a:pPr>
            <a:r>
              <a:rPr lang="en-US" sz="2000" b="1" dirty="0"/>
              <a:t>Matins</a:t>
            </a:r>
            <a:r>
              <a:rPr lang="fr-CA" sz="2000" b="1" dirty="0"/>
              <a:t> Gospel</a:t>
            </a:r>
            <a:r>
              <a:rPr lang="en-US" sz="2000" b="1" dirty="0"/>
              <a:t> </a:t>
            </a:r>
            <a:endParaRPr lang="ar-EG" sz="2000" b="1" dirty="0"/>
          </a:p>
          <a:p>
            <a:pPr algn="ctr" rtl="1">
              <a:lnSpc>
                <a:spcPct val="90000"/>
              </a:lnSpc>
              <a:spcBef>
                <a:spcPct val="0"/>
              </a:spcBef>
            </a:pPr>
            <a:r>
              <a:rPr lang="ar-EG" sz="2000" b="1" dirty="0"/>
              <a:t>انجبل باكر</a:t>
            </a:r>
          </a:p>
        </p:txBody>
      </p:sp>
      <p:sp>
        <p:nvSpPr>
          <p:cNvPr id="795653" name="Text Box 3">
            <a:hlinkClick r:id="" action="ppaction://macro?name=openPsalmVesperDocument"/>
          </p:cNvPr>
          <p:cNvSpPr txBox="1">
            <a:spLocks noChangeArrowheads="1"/>
          </p:cNvSpPr>
          <p:nvPr/>
        </p:nvSpPr>
        <p:spPr bwMode="auto">
          <a:xfrm>
            <a:off x="1676400" y="5562600"/>
            <a:ext cx="2743200" cy="646331"/>
          </a:xfrm>
          <a:prstGeom prst="rect">
            <a:avLst/>
          </a:prstGeom>
          <a:solidFill>
            <a:schemeClr val="accent1"/>
          </a:solidFill>
          <a:ln w="57150" cmpd="thickThin">
            <a:solidFill>
              <a:schemeClr val="tx1"/>
            </a:solidFill>
            <a:miter lim="800000"/>
            <a:headEnd/>
            <a:tailEnd/>
          </a:ln>
        </p:spPr>
        <p:txBody>
          <a:bodyPr wrap="square">
            <a:spAutoFit/>
          </a:bodyPr>
          <a:lstStyle/>
          <a:p>
            <a:pPr algn="ctr">
              <a:lnSpc>
                <a:spcPct val="90000"/>
              </a:lnSpc>
              <a:spcBef>
                <a:spcPct val="0"/>
              </a:spcBef>
            </a:pPr>
            <a:r>
              <a:rPr lang="en-US" sz="2000" b="1" dirty="0"/>
              <a:t>Vesper Gospel</a:t>
            </a:r>
          </a:p>
          <a:p>
            <a:pPr algn="ctr" rtl="1">
              <a:lnSpc>
                <a:spcPct val="90000"/>
              </a:lnSpc>
              <a:spcBef>
                <a:spcPct val="0"/>
              </a:spcBef>
            </a:pPr>
            <a:r>
              <a:rPr lang="ar-EG" sz="2000" b="1" dirty="0"/>
              <a:t>انجيل العشية</a:t>
            </a:r>
          </a:p>
        </p:txBody>
      </p:sp>
      <p:sp>
        <p:nvSpPr>
          <p:cNvPr id="6" name="Action Button: Custom 5">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85" name="AutoShape 12">
            <a:hlinkClick r:id="rId3" action="ppaction://hlinksldjump" highlightClick="1"/>
          </p:cNvPr>
          <p:cNvSpPr>
            <a:spLocks noChangeArrowheads="1"/>
          </p:cNvSpPr>
          <p:nvPr/>
        </p:nvSpPr>
        <p:spPr bwMode="auto">
          <a:xfrm>
            <a:off x="7391400" y="6324600"/>
            <a:ext cx="1752600" cy="533400"/>
          </a:xfrm>
          <a:prstGeom prst="actionButtonBlank">
            <a:avLst/>
          </a:prstGeom>
          <a:solidFill>
            <a:srgbClr val="800000"/>
          </a:solidFill>
          <a:ln w="9525">
            <a:noFill/>
            <a:miter lim="800000"/>
            <a:headEnd/>
            <a:tailEnd/>
          </a:ln>
        </p:spPr>
        <p:txBody>
          <a:bodyPr wrap="none" anchor="ctr"/>
          <a:lstStyle/>
          <a:p>
            <a:pPr algn="ctr">
              <a:spcBef>
                <a:spcPts val="0"/>
              </a:spcBef>
            </a:pPr>
            <a:r>
              <a:rPr lang="en-US" sz="1800" dirty="0"/>
              <a:t>Les </a:t>
            </a:r>
            <a:r>
              <a:rPr lang="en-US" sz="1800" dirty="0" err="1"/>
              <a:t>oraisons</a:t>
            </a:r>
            <a:endParaRPr lang="ar-EG" sz="1800" dirty="0"/>
          </a:p>
          <a:p>
            <a:pPr algn="ctr">
              <a:spcBef>
                <a:spcPts val="0"/>
              </a:spcBef>
            </a:pPr>
            <a:r>
              <a:rPr lang="ar-EG" sz="1800" dirty="0"/>
              <a:t>الأواشى الصغار</a:t>
            </a:r>
            <a:endParaRPr lang="en-US" sz="1800" dirty="0"/>
          </a:p>
        </p:txBody>
      </p:sp>
      <p:sp>
        <p:nvSpPr>
          <p:cNvPr id="20" name="Rectangle 19"/>
          <p:cNvSpPr/>
          <p:nvPr/>
        </p:nvSpPr>
        <p:spPr>
          <a:xfrm>
            <a:off x="685800" y="381000"/>
            <a:ext cx="7772400" cy="1261884"/>
          </a:xfrm>
          <a:prstGeom prst="rect">
            <a:avLst/>
          </a:prstGeom>
          <a:solidFill>
            <a:srgbClr val="FF0000"/>
          </a:solidFill>
        </p:spPr>
        <p:txBody>
          <a:bodyPr wrap="square">
            <a:spAutoFit/>
          </a:bodyPr>
          <a:lstStyle/>
          <a:p>
            <a:pPr algn="ctr"/>
            <a:r>
              <a:rPr lang="ar-EG" sz="4000" b="0" i="0" spc="0" baseline="0" dirty="0">
                <a:solidFill>
                  <a:schemeClr val="tx1"/>
                </a:solidFill>
                <a:latin typeface="Arial"/>
                <a:ea typeface="+mn-ea"/>
                <a:cs typeface="Arial"/>
              </a:rPr>
              <a:t>مرد الأنجيل</a:t>
            </a:r>
            <a:br>
              <a:rPr lang="fr-CA" sz="4000" b="0" i="0" spc="0" baseline="0" dirty="0">
                <a:solidFill>
                  <a:schemeClr val="tx1"/>
                </a:solidFill>
                <a:latin typeface="Arial"/>
                <a:ea typeface="+mn-ea"/>
                <a:cs typeface="Arial"/>
              </a:rPr>
            </a:br>
            <a:r>
              <a:rPr lang="fr-CA" dirty="0">
                <a:latin typeface="Arial"/>
                <a:cs typeface="Arial"/>
              </a:rPr>
              <a:t>RÉPONS DE L’EVANGILE</a:t>
            </a:r>
            <a:endParaRPr lang="en-CA" dirty="0"/>
          </a:p>
        </p:txBody>
      </p:sp>
      <p:sp>
        <p:nvSpPr>
          <p:cNvPr id="21" name="Action Button: Custom 20">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
        <p:nvSpPr>
          <p:cNvPr id="22" name="AutoShape 12">
            <a:hlinkClick r:id="rId5" action="ppaction://hlinksldjump" highlightClick="1"/>
          </p:cNvPr>
          <p:cNvSpPr>
            <a:spLocks noChangeArrowheads="1"/>
          </p:cNvSpPr>
          <p:nvPr/>
        </p:nvSpPr>
        <p:spPr bwMode="auto">
          <a:xfrm>
            <a:off x="5410200" y="6324600"/>
            <a:ext cx="1828800" cy="533400"/>
          </a:xfrm>
          <a:prstGeom prst="actionButtonBlank">
            <a:avLst/>
          </a:prstGeom>
          <a:solidFill>
            <a:srgbClr val="800000"/>
          </a:solidFill>
          <a:ln w="9525">
            <a:noFill/>
            <a:miter lim="800000"/>
            <a:headEnd/>
            <a:tailEnd/>
          </a:ln>
        </p:spPr>
        <p:txBody>
          <a:bodyPr wrap="none" anchor="ctr"/>
          <a:lstStyle/>
          <a:p>
            <a:pPr algn="ctr">
              <a:spcBef>
                <a:spcPts val="0"/>
              </a:spcBef>
            </a:pPr>
            <a:r>
              <a:rPr lang="en-US" sz="2000" dirty="0"/>
              <a:t>Notre </a:t>
            </a:r>
            <a:r>
              <a:rPr lang="en-US" sz="2000" dirty="0" err="1"/>
              <a:t>Père</a:t>
            </a:r>
            <a:endParaRPr lang="en-US" sz="2000" dirty="0"/>
          </a:p>
          <a:p>
            <a:pPr algn="ctr">
              <a:spcBef>
                <a:spcPts val="0"/>
              </a:spcBef>
            </a:pPr>
            <a:r>
              <a:rPr lang="ar-EG" sz="2000" dirty="0"/>
              <a:t>أبانا الذى</a:t>
            </a:r>
            <a:endParaRPr lang="en-US" sz="2000" dirty="0"/>
          </a:p>
        </p:txBody>
      </p:sp>
    </p:spTree>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17547"/>
        <p:cNvGrpSpPr/>
        <p:nvPr/>
      </p:nvGrpSpPr>
      <p:grpSpPr>
        <a:xfrm>
          <a:off x="0" y="0"/>
          <a:ext cx="0" cy="0"/>
          <a:chOff x="0" y="0"/>
          <a:chExt cx="0" cy="0"/>
        </a:xfrm>
      </p:grpSpPr>
      <p:sp>
        <p:nvSpPr>
          <p:cNvPr id="17548" name="Google Shape;17548;p1">
            <a:hlinkClick r:id="rId2" action="ppaction://hlinksldjump"/>
          </p:cNvPr>
          <p:cNvSpPr txBox="1"/>
          <p:nvPr/>
        </p:nvSpPr>
        <p:spPr>
          <a:xfrm>
            <a:off x="0" y="1440712"/>
            <a:ext cx="4093535" cy="807884"/>
          </a:xfrm>
          <a:prstGeom prst="rect">
            <a:avLst/>
          </a:prstGeom>
          <a:solidFill>
            <a:schemeClr val="accent1"/>
          </a:solidFill>
          <a:ln w="57150" cmpd="thickThin">
            <a:solidFill>
              <a:schemeClr val="tx1"/>
            </a:solidFill>
            <a:miter lim="800000"/>
            <a:headEnd/>
            <a:tailEnd/>
          </a:ln>
        </p:spPr>
        <p:txBody>
          <a:bodyPr spcFirstLastPara="1" wrap="square" lIns="68569" tIns="34275" rIns="68569" bIns="34275" anchor="t" anchorCtr="0">
            <a:spAutoFit/>
          </a:bodyPr>
          <a:lstStyle/>
          <a:p>
            <a:pPr marL="0" marR="0" lvl="0" indent="0" algn="l" rtl="0">
              <a:spcBef>
                <a:spcPts val="0"/>
              </a:spcBef>
              <a:spcAft>
                <a:spcPts val="0"/>
              </a:spcAft>
              <a:buNone/>
            </a:pPr>
            <a:r>
              <a:rPr lang="fr-FR" sz="2400" b="1" u="sng">
                <a:latin typeface="Arial"/>
                <a:ea typeface="Arial"/>
                <a:cs typeface="Arial"/>
                <a:sym typeface="Arial"/>
              </a:rPr>
              <a:t>Répons de l’évangile de la veillé de la 1</a:t>
            </a:r>
            <a:r>
              <a:rPr lang="fr-FR" sz="2400" b="1" u="sng" baseline="30000">
                <a:latin typeface="Arial"/>
                <a:ea typeface="Arial"/>
                <a:cs typeface="Arial"/>
                <a:sym typeface="Arial"/>
              </a:rPr>
              <a:t>ère</a:t>
            </a:r>
            <a:r>
              <a:rPr lang="fr-FR" sz="2400" b="1" u="sng">
                <a:latin typeface="Arial"/>
                <a:ea typeface="Arial"/>
                <a:cs typeface="Arial"/>
                <a:sym typeface="Arial"/>
              </a:rPr>
              <a:t> semaine</a:t>
            </a:r>
            <a:endParaRPr sz="1350"/>
          </a:p>
        </p:txBody>
      </p:sp>
      <p:sp>
        <p:nvSpPr>
          <p:cNvPr id="17549" name="Google Shape;17549;p1">
            <a:hlinkClick r:id="rId3" action="ppaction://hlinksldjump"/>
          </p:cNvPr>
          <p:cNvSpPr txBox="1"/>
          <p:nvPr/>
        </p:nvSpPr>
        <p:spPr>
          <a:xfrm>
            <a:off x="-1" y="2538523"/>
            <a:ext cx="4093535" cy="807884"/>
          </a:xfrm>
          <a:prstGeom prst="rect">
            <a:avLst/>
          </a:prstGeom>
          <a:solidFill>
            <a:schemeClr val="accent1"/>
          </a:solidFill>
          <a:ln w="57150" cmpd="thickThin">
            <a:solidFill>
              <a:schemeClr val="tx1"/>
            </a:solidFill>
            <a:miter lim="800000"/>
            <a:headEnd/>
            <a:tailEnd/>
          </a:ln>
        </p:spPr>
        <p:txBody>
          <a:bodyPr spcFirstLastPara="1" wrap="square" lIns="68569" tIns="34275" rIns="68569" bIns="34275" anchor="t" anchorCtr="0">
            <a:spAutoFit/>
          </a:bodyPr>
          <a:lstStyle/>
          <a:p>
            <a:pPr marL="0" marR="0" lvl="0" indent="0" algn="l" rtl="0">
              <a:spcBef>
                <a:spcPts val="0"/>
              </a:spcBef>
              <a:spcAft>
                <a:spcPts val="0"/>
              </a:spcAft>
              <a:buNone/>
            </a:pPr>
            <a:r>
              <a:rPr lang="fr-FR" sz="2400" b="1" u="sng">
                <a:latin typeface="Arial"/>
                <a:ea typeface="Arial"/>
                <a:cs typeface="Arial"/>
                <a:sym typeface="Arial"/>
              </a:rPr>
              <a:t>Répons de l’évangile de la veillé de la 2</a:t>
            </a:r>
            <a:r>
              <a:rPr lang="fr-FR" sz="2400" b="1" u="sng" baseline="30000">
                <a:latin typeface="Arial"/>
                <a:ea typeface="Arial"/>
                <a:cs typeface="Arial"/>
                <a:sym typeface="Arial"/>
              </a:rPr>
              <a:t>ème</a:t>
            </a:r>
            <a:r>
              <a:rPr lang="fr-FR" sz="2400" b="1" u="sng">
                <a:latin typeface="Arial"/>
                <a:ea typeface="Arial"/>
                <a:cs typeface="Arial"/>
                <a:sym typeface="Arial"/>
              </a:rPr>
              <a:t> semaine</a:t>
            </a:r>
            <a:endParaRPr sz="1350"/>
          </a:p>
        </p:txBody>
      </p:sp>
      <p:sp>
        <p:nvSpPr>
          <p:cNvPr id="17550" name="Google Shape;17550;p1">
            <a:hlinkClick r:id="rId4" action="ppaction://hlinksldjump"/>
          </p:cNvPr>
          <p:cNvSpPr txBox="1"/>
          <p:nvPr/>
        </p:nvSpPr>
        <p:spPr>
          <a:xfrm>
            <a:off x="-25918" y="3636335"/>
            <a:ext cx="4119451" cy="807884"/>
          </a:xfrm>
          <a:prstGeom prst="rect">
            <a:avLst/>
          </a:prstGeom>
          <a:solidFill>
            <a:schemeClr val="accent1"/>
          </a:solidFill>
          <a:ln w="57150" cmpd="thickThin">
            <a:solidFill>
              <a:schemeClr val="tx1"/>
            </a:solidFill>
            <a:miter lim="800000"/>
            <a:headEnd/>
            <a:tailEnd/>
          </a:ln>
        </p:spPr>
        <p:txBody>
          <a:bodyPr spcFirstLastPara="1" wrap="square" lIns="68569" tIns="34275" rIns="68569" bIns="34275" anchor="t" anchorCtr="0">
            <a:spAutoFit/>
          </a:bodyPr>
          <a:lstStyle/>
          <a:p>
            <a:pPr marL="0" marR="0" lvl="0" indent="0" algn="l" rtl="0">
              <a:spcBef>
                <a:spcPts val="0"/>
              </a:spcBef>
              <a:spcAft>
                <a:spcPts val="0"/>
              </a:spcAft>
              <a:buNone/>
            </a:pPr>
            <a:r>
              <a:rPr lang="fr-FR" sz="2400" b="1" u="sng">
                <a:latin typeface="Arial"/>
                <a:ea typeface="Arial"/>
                <a:cs typeface="Arial"/>
                <a:sym typeface="Arial"/>
              </a:rPr>
              <a:t>Répons de l’évangile de la veillé de la 3</a:t>
            </a:r>
            <a:r>
              <a:rPr lang="fr-FR" sz="2400" b="1" u="sng" baseline="30000">
                <a:latin typeface="Arial"/>
                <a:ea typeface="Arial"/>
                <a:cs typeface="Arial"/>
                <a:sym typeface="Arial"/>
              </a:rPr>
              <a:t>ème</a:t>
            </a:r>
            <a:r>
              <a:rPr lang="fr-FR" sz="2400" b="1" u="sng">
                <a:latin typeface="Arial"/>
                <a:ea typeface="Arial"/>
                <a:cs typeface="Arial"/>
                <a:sym typeface="Arial"/>
              </a:rPr>
              <a:t> semaine</a:t>
            </a:r>
            <a:endParaRPr sz="1350"/>
          </a:p>
        </p:txBody>
      </p:sp>
      <p:sp>
        <p:nvSpPr>
          <p:cNvPr id="17551" name="Google Shape;17551;p1">
            <a:hlinkClick r:id="rId5" action="ppaction://hlinksldjump"/>
          </p:cNvPr>
          <p:cNvSpPr txBox="1"/>
          <p:nvPr/>
        </p:nvSpPr>
        <p:spPr>
          <a:xfrm>
            <a:off x="-51834" y="4734147"/>
            <a:ext cx="4119450" cy="807884"/>
          </a:xfrm>
          <a:prstGeom prst="rect">
            <a:avLst/>
          </a:prstGeom>
          <a:solidFill>
            <a:schemeClr val="accent1"/>
          </a:solidFill>
          <a:ln w="57150" cmpd="thickThin">
            <a:solidFill>
              <a:schemeClr val="tx1"/>
            </a:solidFill>
            <a:miter lim="800000"/>
            <a:headEnd/>
            <a:tailEnd/>
          </a:ln>
        </p:spPr>
        <p:txBody>
          <a:bodyPr spcFirstLastPara="1" wrap="square" lIns="68569" tIns="34275" rIns="68569" bIns="34275" anchor="t" anchorCtr="0">
            <a:spAutoFit/>
          </a:bodyPr>
          <a:lstStyle/>
          <a:p>
            <a:pPr marL="0" marR="0" lvl="0" indent="0" algn="l" rtl="0">
              <a:spcBef>
                <a:spcPts val="0"/>
              </a:spcBef>
              <a:spcAft>
                <a:spcPts val="0"/>
              </a:spcAft>
              <a:buNone/>
            </a:pPr>
            <a:r>
              <a:rPr lang="fr-FR" sz="2400" b="1" u="sng">
                <a:latin typeface="Arial"/>
                <a:ea typeface="Arial"/>
                <a:cs typeface="Arial"/>
                <a:sym typeface="Arial"/>
              </a:rPr>
              <a:t>Répons de l’évangile de la veillé de la 4</a:t>
            </a:r>
            <a:r>
              <a:rPr lang="fr-FR" sz="2400" b="1" u="sng" baseline="30000">
                <a:latin typeface="Arial"/>
                <a:ea typeface="Arial"/>
                <a:cs typeface="Arial"/>
                <a:sym typeface="Arial"/>
              </a:rPr>
              <a:t>ème</a:t>
            </a:r>
            <a:r>
              <a:rPr lang="fr-FR" sz="2400" b="1" u="sng">
                <a:latin typeface="Arial"/>
                <a:ea typeface="Arial"/>
                <a:cs typeface="Arial"/>
                <a:sym typeface="Arial"/>
              </a:rPr>
              <a:t> semaine</a:t>
            </a:r>
            <a:endParaRPr sz="1350"/>
          </a:p>
        </p:txBody>
      </p:sp>
      <p:sp>
        <p:nvSpPr>
          <p:cNvPr id="17552" name="Google Shape;17552;p1"/>
          <p:cNvSpPr txBox="1"/>
          <p:nvPr/>
        </p:nvSpPr>
        <p:spPr>
          <a:xfrm>
            <a:off x="1866676" y="268615"/>
            <a:ext cx="5410575" cy="438525"/>
          </a:xfrm>
          <a:prstGeom prst="rect">
            <a:avLst/>
          </a:prstGeom>
          <a:solidFill>
            <a:schemeClr val="accent6"/>
          </a:solidFill>
          <a:ln w="57150" cmpd="thickThin">
            <a:solidFill>
              <a:schemeClr val="tx1"/>
            </a:solidFill>
            <a:miter lim="800000"/>
            <a:headEnd/>
            <a:tailEnd/>
          </a:ln>
        </p:spPr>
        <p:txBody>
          <a:bodyPr spcFirstLastPara="1" wrap="square" lIns="68569" tIns="34275" rIns="68569" bIns="34275" anchor="t" anchorCtr="0">
            <a:spAutoFit/>
          </a:bodyPr>
          <a:lstStyle/>
          <a:p>
            <a:pPr marL="0" marR="0" lvl="0" indent="0" algn="ctr" rtl="0">
              <a:spcBef>
                <a:spcPts val="0"/>
              </a:spcBef>
              <a:spcAft>
                <a:spcPts val="0"/>
              </a:spcAft>
              <a:buClr>
                <a:srgbClr val="FFFFFF"/>
              </a:buClr>
              <a:buSzPts val="3200"/>
              <a:buFont typeface="Book Antiqua"/>
              <a:buNone/>
            </a:pPr>
            <a:r>
              <a:rPr lang="fr-FR" sz="2400" i="0" u="none" strike="noStrike" cap="none">
                <a:solidFill>
                  <a:srgbClr val="FFFFFF"/>
                </a:solidFill>
                <a:latin typeface="Book Antiqua"/>
                <a:ea typeface="Book Antiqua"/>
                <a:cs typeface="Book Antiqua"/>
                <a:sym typeface="Book Antiqua"/>
              </a:rPr>
              <a:t>Sommaire des réponds de l’évangile</a:t>
            </a:r>
            <a:endParaRPr sz="1350"/>
          </a:p>
        </p:txBody>
      </p:sp>
      <p:sp>
        <p:nvSpPr>
          <p:cNvPr id="17553" name="Google Shape;17553;p1">
            <a:hlinkClick r:id="rId6" action="ppaction://hlinksldjump"/>
          </p:cNvPr>
          <p:cNvSpPr txBox="1"/>
          <p:nvPr/>
        </p:nvSpPr>
        <p:spPr>
          <a:xfrm>
            <a:off x="5156791" y="1440712"/>
            <a:ext cx="3987158" cy="807884"/>
          </a:xfrm>
          <a:prstGeom prst="rect">
            <a:avLst/>
          </a:prstGeom>
          <a:solidFill>
            <a:schemeClr val="accent1"/>
          </a:solidFill>
          <a:ln w="57150" cmpd="thickThin">
            <a:solidFill>
              <a:schemeClr val="tx1"/>
            </a:solidFill>
            <a:miter lim="800000"/>
            <a:headEnd/>
            <a:tailEnd/>
          </a:ln>
        </p:spPr>
        <p:txBody>
          <a:bodyPr spcFirstLastPara="1" wrap="square" lIns="68569" tIns="34275" rIns="68569" bIns="34275" anchor="t" anchorCtr="0">
            <a:spAutoFit/>
          </a:bodyPr>
          <a:lstStyle/>
          <a:p>
            <a:pPr marL="0" marR="0" lvl="0" indent="0" algn="l" rtl="0">
              <a:spcBef>
                <a:spcPts val="0"/>
              </a:spcBef>
              <a:spcAft>
                <a:spcPts val="0"/>
              </a:spcAft>
              <a:buNone/>
            </a:pPr>
            <a:r>
              <a:rPr lang="fr-FR" sz="2400" b="1" u="sng">
                <a:latin typeface="Arial"/>
                <a:ea typeface="Arial"/>
                <a:cs typeface="Arial"/>
                <a:sym typeface="Arial"/>
              </a:rPr>
              <a:t>Répons de l’évangile de l’aube de la 1</a:t>
            </a:r>
            <a:r>
              <a:rPr lang="fr-FR" sz="2400" b="1" u="sng" baseline="30000">
                <a:latin typeface="Arial"/>
                <a:ea typeface="Arial"/>
                <a:cs typeface="Arial"/>
                <a:sym typeface="Arial"/>
              </a:rPr>
              <a:t>ère</a:t>
            </a:r>
            <a:r>
              <a:rPr lang="fr-FR" sz="2400" b="1" u="sng">
                <a:latin typeface="Arial"/>
                <a:ea typeface="Arial"/>
                <a:cs typeface="Arial"/>
                <a:sym typeface="Arial"/>
              </a:rPr>
              <a:t> semaine</a:t>
            </a:r>
            <a:endParaRPr sz="1350"/>
          </a:p>
        </p:txBody>
      </p:sp>
      <p:sp>
        <p:nvSpPr>
          <p:cNvPr id="17554" name="Google Shape;17554;p1">
            <a:hlinkClick r:id="rId7" action="ppaction://hlinksldjump"/>
          </p:cNvPr>
          <p:cNvSpPr txBox="1"/>
          <p:nvPr/>
        </p:nvSpPr>
        <p:spPr>
          <a:xfrm>
            <a:off x="5156790" y="2485360"/>
            <a:ext cx="3987158" cy="807884"/>
          </a:xfrm>
          <a:prstGeom prst="rect">
            <a:avLst/>
          </a:prstGeom>
          <a:solidFill>
            <a:schemeClr val="accent1"/>
          </a:solidFill>
          <a:ln w="57150" cmpd="thickThin">
            <a:solidFill>
              <a:schemeClr val="tx1"/>
            </a:solidFill>
            <a:miter lim="800000"/>
            <a:headEnd/>
            <a:tailEnd/>
          </a:ln>
        </p:spPr>
        <p:txBody>
          <a:bodyPr spcFirstLastPara="1" wrap="square" lIns="68569" tIns="34275" rIns="68569" bIns="34275" anchor="t" anchorCtr="0">
            <a:spAutoFit/>
          </a:bodyPr>
          <a:lstStyle/>
          <a:p>
            <a:pPr marL="0" marR="0" lvl="0" indent="0" algn="l" rtl="0">
              <a:spcBef>
                <a:spcPts val="0"/>
              </a:spcBef>
              <a:spcAft>
                <a:spcPts val="0"/>
              </a:spcAft>
              <a:buNone/>
            </a:pPr>
            <a:r>
              <a:rPr lang="fr-FR" sz="2400" b="1" u="sng">
                <a:latin typeface="Arial"/>
                <a:ea typeface="Arial"/>
                <a:cs typeface="Arial"/>
                <a:sym typeface="Arial"/>
              </a:rPr>
              <a:t>Répons de l’évangile de l’aube de la 2</a:t>
            </a:r>
            <a:r>
              <a:rPr lang="fr-FR" sz="2400" b="1" u="sng" baseline="30000">
                <a:latin typeface="Arial"/>
                <a:ea typeface="Arial"/>
                <a:cs typeface="Arial"/>
                <a:sym typeface="Arial"/>
              </a:rPr>
              <a:t>ème</a:t>
            </a:r>
            <a:r>
              <a:rPr lang="fr-FR" sz="2400" b="1" u="sng">
                <a:latin typeface="Arial"/>
                <a:ea typeface="Arial"/>
                <a:cs typeface="Arial"/>
                <a:sym typeface="Arial"/>
              </a:rPr>
              <a:t> semaine</a:t>
            </a:r>
            <a:endParaRPr sz="1350"/>
          </a:p>
        </p:txBody>
      </p:sp>
      <p:sp>
        <p:nvSpPr>
          <p:cNvPr id="17555" name="Google Shape;17555;p1">
            <a:hlinkClick r:id="rId8" action="ppaction://hlinksldjump"/>
          </p:cNvPr>
          <p:cNvSpPr txBox="1"/>
          <p:nvPr/>
        </p:nvSpPr>
        <p:spPr>
          <a:xfrm>
            <a:off x="5156790" y="3636335"/>
            <a:ext cx="4013078" cy="807884"/>
          </a:xfrm>
          <a:prstGeom prst="rect">
            <a:avLst/>
          </a:prstGeom>
          <a:solidFill>
            <a:schemeClr val="accent1"/>
          </a:solidFill>
          <a:ln w="57150" cmpd="thickThin">
            <a:solidFill>
              <a:schemeClr val="tx1"/>
            </a:solidFill>
            <a:miter lim="800000"/>
            <a:headEnd/>
            <a:tailEnd/>
          </a:ln>
        </p:spPr>
        <p:txBody>
          <a:bodyPr spcFirstLastPara="1" wrap="square" lIns="68569" tIns="34275" rIns="68569" bIns="34275" anchor="t" anchorCtr="0">
            <a:spAutoFit/>
          </a:bodyPr>
          <a:lstStyle/>
          <a:p>
            <a:pPr marL="0" marR="0" lvl="0" indent="0" algn="l" rtl="0">
              <a:spcBef>
                <a:spcPts val="0"/>
              </a:spcBef>
              <a:spcAft>
                <a:spcPts val="0"/>
              </a:spcAft>
              <a:buNone/>
            </a:pPr>
            <a:r>
              <a:rPr lang="fr-FR" sz="2400" b="1" u="sng">
                <a:latin typeface="Arial"/>
                <a:ea typeface="Arial"/>
                <a:cs typeface="Arial"/>
                <a:sym typeface="Arial"/>
              </a:rPr>
              <a:t>Répons de l’évangile de l’aube de la 3</a:t>
            </a:r>
            <a:r>
              <a:rPr lang="fr-FR" sz="2400" b="1" u="sng" baseline="30000">
                <a:latin typeface="Arial"/>
                <a:ea typeface="Arial"/>
                <a:cs typeface="Arial"/>
                <a:sym typeface="Arial"/>
              </a:rPr>
              <a:t>ème</a:t>
            </a:r>
            <a:r>
              <a:rPr lang="fr-FR" sz="2400" b="1" u="sng">
                <a:latin typeface="Arial"/>
                <a:ea typeface="Arial"/>
                <a:cs typeface="Arial"/>
                <a:sym typeface="Arial"/>
              </a:rPr>
              <a:t> semaine</a:t>
            </a:r>
            <a:endParaRPr sz="1350"/>
          </a:p>
        </p:txBody>
      </p:sp>
      <p:sp>
        <p:nvSpPr>
          <p:cNvPr id="17556" name="Google Shape;17556;p1">
            <a:hlinkClick r:id="rId9" action="ppaction://hlinksldjump"/>
          </p:cNvPr>
          <p:cNvSpPr txBox="1"/>
          <p:nvPr/>
        </p:nvSpPr>
        <p:spPr>
          <a:xfrm>
            <a:off x="5575448" y="4734147"/>
            <a:ext cx="3568500" cy="1177215"/>
          </a:xfrm>
          <a:prstGeom prst="rect">
            <a:avLst/>
          </a:prstGeom>
          <a:solidFill>
            <a:schemeClr val="accent1"/>
          </a:solidFill>
          <a:ln w="57150" cmpd="thickThin">
            <a:solidFill>
              <a:schemeClr val="tx1"/>
            </a:solidFill>
            <a:miter lim="800000"/>
            <a:headEnd/>
            <a:tailEnd/>
          </a:ln>
        </p:spPr>
        <p:txBody>
          <a:bodyPr spcFirstLastPara="1" wrap="square" lIns="68569" tIns="34275" rIns="68569" bIns="34275" anchor="t" anchorCtr="0">
            <a:spAutoFit/>
          </a:bodyPr>
          <a:lstStyle/>
          <a:p>
            <a:pPr marL="0" marR="0" lvl="0" indent="0" algn="l" rtl="0">
              <a:spcBef>
                <a:spcPts val="0"/>
              </a:spcBef>
              <a:spcAft>
                <a:spcPts val="0"/>
              </a:spcAft>
              <a:buNone/>
            </a:pPr>
            <a:r>
              <a:rPr lang="fr-FR" sz="2400" b="1" u="sng">
                <a:latin typeface="Arial"/>
                <a:ea typeface="Arial"/>
                <a:cs typeface="Arial"/>
                <a:sym typeface="Arial"/>
              </a:rPr>
              <a:t>Répons de l’évangile de l’aube de la 4</a:t>
            </a:r>
            <a:r>
              <a:rPr lang="fr-FR" sz="2400" b="1" u="sng" baseline="30000">
                <a:latin typeface="Arial"/>
                <a:ea typeface="Arial"/>
                <a:cs typeface="Arial"/>
                <a:sym typeface="Arial"/>
              </a:rPr>
              <a:t>ème</a:t>
            </a:r>
            <a:r>
              <a:rPr lang="fr-FR" sz="2400" b="1" u="sng">
                <a:latin typeface="Arial"/>
                <a:ea typeface="Arial"/>
                <a:cs typeface="Arial"/>
                <a:sym typeface="Arial"/>
              </a:rPr>
              <a:t> semaine</a:t>
            </a:r>
            <a:endParaRPr sz="1350"/>
          </a:p>
        </p:txBody>
      </p:sp>
      <p:sp>
        <p:nvSpPr>
          <p:cNvPr id="17558" name="Google Shape;17558;p1"/>
          <p:cNvSpPr txBox="1"/>
          <p:nvPr/>
        </p:nvSpPr>
        <p:spPr>
          <a:xfrm>
            <a:off x="3790667" y="6323997"/>
            <a:ext cx="1669275" cy="530775"/>
          </a:xfrm>
          <a:prstGeom prst="rect">
            <a:avLst/>
          </a:prstGeom>
          <a:gradFill>
            <a:gsLst>
              <a:gs pos="0">
                <a:srgbClr val="992D2B"/>
              </a:gs>
              <a:gs pos="80000">
                <a:srgbClr val="C93D39"/>
              </a:gs>
              <a:gs pos="100000">
                <a:srgbClr val="CD3A36"/>
              </a:gs>
            </a:gsLst>
            <a:lin ang="16200038" scaled="0"/>
          </a:gradFill>
          <a:ln w="9525" cap="flat" cmpd="sng">
            <a:solidFill>
              <a:schemeClr val="lt1"/>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68569" tIns="34275" rIns="68569" bIns="34275" anchor="t" anchorCtr="0">
            <a:spAutoFit/>
          </a:bodyPr>
          <a:lstStyle/>
          <a:p>
            <a:pPr marL="0" marR="0" lvl="0" indent="0" algn="ctr" rtl="0">
              <a:spcBef>
                <a:spcPts val="0"/>
              </a:spcBef>
              <a:spcAft>
                <a:spcPts val="0"/>
              </a:spcAft>
              <a:buClr>
                <a:srgbClr val="FFFFFF"/>
              </a:buClr>
              <a:buSzPts val="4000"/>
              <a:buFont typeface="Book Antiqua"/>
              <a:buNone/>
            </a:pPr>
            <a:r>
              <a:rPr lang="fr-FR" sz="3000" b="0" i="0" u="none" strike="noStrike" cap="none">
                <a:solidFill>
                  <a:srgbClr val="FFFFFF"/>
                </a:solidFill>
                <a:latin typeface="Book Antiqua"/>
                <a:ea typeface="Book Antiqua"/>
                <a:cs typeface="Book Antiqua"/>
                <a:sym typeface="Book Antiqua"/>
              </a:rPr>
              <a:t>Choisis</a:t>
            </a:r>
            <a:endParaRPr sz="1350">
              <a:solidFill>
                <a:schemeClr val="dk1"/>
              </a:solidFill>
              <a:latin typeface="Calibri"/>
              <a:ea typeface="Calibri"/>
              <a:cs typeface="Calibri"/>
              <a:sym typeface="Calibri"/>
            </a:endParaRPr>
          </a:p>
        </p:txBody>
      </p:sp>
      <p:sp>
        <p:nvSpPr>
          <p:cNvPr id="3" name="Action Button: Custom 5">
            <a:hlinkClick r:id="rId10" action="ppaction://hlinksldjump" highlightClick="1"/>
            <a:extLst>
              <a:ext uri="{FF2B5EF4-FFF2-40B4-BE49-F238E27FC236}">
                <a16:creationId xmlns:a16="http://schemas.microsoft.com/office/drawing/2014/main" id="{08C52D24-D22D-6C44-8201-B4AF435B7829}"/>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255711921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ZoneTexte 2"/>
          <p:cNvSpPr txBox="1">
            <a:spLocks/>
          </p:cNvSpPr>
          <p:nvPr/>
        </p:nvSpPr>
        <p:spPr>
          <a:xfrm>
            <a:off x="3099235" y="1447804"/>
            <a:ext cx="3074272" cy="4154984"/>
          </a:xfrm>
          <a:prstGeom prst="rect">
            <a:avLst/>
          </a:prstGeom>
          <a:noFill/>
        </p:spPr>
        <p:txBody>
          <a:bodyPr wrap="square">
            <a:spAutoFit/>
          </a:bodyPr>
          <a:lstStyle/>
          <a:p>
            <a:r>
              <a:rPr lang="fr-FR" sz="3300" i="0">
                <a:effectLst/>
                <a:uFillTx/>
                <a:latin typeface="Arial" panose="020B0604020202020204" pitchFamily="34" charset="0"/>
              </a:rPr>
              <a:t>Tentiho erok wpekhrestos : emefriti eetakcho evol : enties-himi enrefernovi : ko nan evol w pimayromi.</a:t>
            </a:r>
            <a:endParaRPr lang="fr-FR" sz="3300">
              <a:uFillTx/>
            </a:endParaRPr>
          </a:p>
        </p:txBody>
      </p:sp>
      <p:sp>
        <p:nvSpPr>
          <p:cNvPr id="7" name="Action Button: Custom 5">
            <a:hlinkClick r:id="rId2" action="ppaction://hlinksldjump" highlightClick="1"/>
            <a:extLst>
              <a:ext uri="{FF2B5EF4-FFF2-40B4-BE49-F238E27FC236}">
                <a16:creationId xmlns:a16="http://schemas.microsoft.com/office/drawing/2014/main" id="{24022D68-FC96-1243-96AC-F9CD68FCECA0}"/>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
        <p:nvSpPr>
          <p:cNvPr id="2" name="Text Box 15">
            <a:extLst>
              <a:ext uri="{FF2B5EF4-FFF2-40B4-BE49-F238E27FC236}">
                <a16:creationId xmlns:a16="http://schemas.microsoft.com/office/drawing/2014/main" id="{94314832-0BF3-D245-BBA6-7E9DA020985F}"/>
              </a:ext>
            </a:extLst>
          </p:cNvPr>
          <p:cNvSpPr txBox="1">
            <a:spLocks noChangeArrowheads="1"/>
          </p:cNvSpPr>
          <p:nvPr/>
        </p:nvSpPr>
        <p:spPr bwMode="auto">
          <a:xfrm>
            <a:off x="0" y="0"/>
            <a:ext cx="9144000" cy="1136650"/>
          </a:xfrm>
          <a:prstGeom prst="rect">
            <a:avLst/>
          </a:prstGeom>
          <a:solidFill>
            <a:srgbClr val="5F5F5F"/>
          </a:solidFill>
          <a:ln w="9525">
            <a:solidFill>
              <a:schemeClr val="tx1"/>
            </a:solidFill>
            <a:miter lim="800000"/>
            <a:headEnd/>
            <a:tailEnd/>
          </a:ln>
        </p:spPr>
        <p:txBody>
          <a:bodyPr>
            <a:spAutoFit/>
          </a:bodyPr>
          <a:lstStyle/>
          <a:p>
            <a:pPr algn="ctr">
              <a:spcBef>
                <a:spcPct val="0"/>
              </a:spcBef>
            </a:pPr>
            <a:r>
              <a:rPr lang="en-US" sz="3400" b="1"/>
              <a:t>Kiahk Gospel Response - Week </a:t>
            </a:r>
            <a:r>
              <a:rPr lang="fr-FR" sz="3400" b="1"/>
              <a:t>1 vespers</a:t>
            </a:r>
            <a:endParaRPr lang="en-US" sz="3400" b="1"/>
          </a:p>
          <a:p>
            <a:pPr algn="ctr">
              <a:spcBef>
                <a:spcPct val="0"/>
              </a:spcBef>
            </a:pPr>
            <a:r>
              <a:rPr lang="ar-EG" sz="3400" b="1"/>
              <a:t>مرد الأنجيل – شهر كيهك – الأسبوع </a:t>
            </a:r>
            <a:r>
              <a:rPr lang="fr-FR" sz="3400" b="1"/>
              <a:t>١</a:t>
            </a:r>
            <a:r>
              <a:rPr lang="en-US" sz="3400" b="1"/>
              <a:t> </a:t>
            </a:r>
            <a:r>
              <a:rPr lang="fr-FR" sz="3400" b="1"/>
              <a:t>عشيه</a:t>
            </a:r>
            <a:endParaRPr lang="en-US" sz="3400" b="1"/>
          </a:p>
        </p:txBody>
      </p:sp>
      <p:sp>
        <p:nvSpPr>
          <p:cNvPr id="9" name="ZoneTexte 8">
            <a:extLst>
              <a:ext uri="{FF2B5EF4-FFF2-40B4-BE49-F238E27FC236}">
                <a16:creationId xmlns:a16="http://schemas.microsoft.com/office/drawing/2014/main" id="{CBE1A737-E2EE-104D-9456-35FDB87D5355}"/>
              </a:ext>
            </a:extLst>
          </p:cNvPr>
          <p:cNvSpPr txBox="1"/>
          <p:nvPr/>
        </p:nvSpPr>
        <p:spPr>
          <a:xfrm>
            <a:off x="24964" y="1447804"/>
            <a:ext cx="3074271" cy="4114796"/>
          </a:xfrm>
          <a:prstGeom prst="rect">
            <a:avLst/>
          </a:prstGeom>
          <a:noFill/>
        </p:spPr>
        <p:txBody>
          <a:bodyPr wrap="square">
            <a:spAutoFit/>
          </a:bodyPr>
          <a:lstStyle/>
          <a:p>
            <a:pPr marL="0" marR="0" lvl="0" indent="0" defTabSz="914400" rtl="0" eaLnBrk="1" fontAlgn="base" latinLnBrk="0" hangingPunct="1">
              <a:lnSpc>
                <a:spcPct val="80000"/>
              </a:lnSpc>
              <a:spcBef>
                <a:spcPct val="20000"/>
              </a:spcBef>
              <a:spcAft>
                <a:spcPct val="0"/>
              </a:spcAft>
              <a:buClrTx/>
              <a:buSzTx/>
              <a:buFontTx/>
              <a:buNone/>
              <a:tabLst/>
            </a:pPr>
            <a:r>
              <a:rPr kumimoji="0" lang="fr-FR" sz="3600" b="0" i="0" u="none" strike="noStrike" cap="none" normalizeH="0" baseline="0">
                <a:ln>
                  <a:noFill/>
                </a:ln>
                <a:effectLst/>
                <a:latin typeface="Coptic1" pitchFamily="2" charset="0"/>
                <a:cs typeface="Arial" charset="0"/>
              </a:rPr>
              <a:t>Tentho </a:t>
            </a:r>
            <a:r>
              <a:rPr kumimoji="0" lang="en-US" sz="3600" b="0" i="0" u="none" strike="noStrike" cap="none" normalizeH="0" baseline="0">
                <a:ln>
                  <a:noFill/>
                </a:ln>
                <a:solidFill>
                  <a:schemeClr val="tx1"/>
                </a:solidFill>
                <a:effectLst/>
                <a:latin typeface="Coptic1" pitchFamily="2" charset="0"/>
                <a:cs typeface="Arial" charset="0"/>
              </a:rPr>
              <a:t>e</a:t>
            </a:r>
            <a:r>
              <a:rPr kumimoji="0" lang="fr-FR" sz="3600" b="0" i="0" u="none" strike="noStrike" cap="none" normalizeH="0" baseline="0">
                <a:ln>
                  <a:noFill/>
                </a:ln>
                <a:solidFill>
                  <a:schemeClr val="tx1"/>
                </a:solidFill>
                <a:effectLst/>
                <a:latin typeface="Coptic1" pitchFamily="2" charset="0"/>
                <a:cs typeface="Arial" charset="0"/>
              </a:rPr>
              <a:t>rok wPi,rictoc : mvr</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 etak,o ebol : ntchimi nrefernobi : ,w nan ebol w pimairwmi.</a:t>
            </a:r>
            <a:endParaRPr kumimoji="0" lang="en-US" sz="3600" b="0" i="0" u="none" strike="noStrike" cap="none" normalizeH="0" baseline="0" dirty="0">
              <a:ln>
                <a:noFill/>
              </a:ln>
              <a:effectLst/>
              <a:latin typeface="Coptic1" pitchFamily="2" charset="0"/>
              <a:cs typeface="Arial" charset="0"/>
            </a:endParaRPr>
          </a:p>
        </p:txBody>
      </p:sp>
      <p:sp>
        <p:nvSpPr>
          <p:cNvPr id="4" name="ZoneTexte 3">
            <a:extLst>
              <a:ext uri="{FF2B5EF4-FFF2-40B4-BE49-F238E27FC236}">
                <a16:creationId xmlns:a16="http://schemas.microsoft.com/office/drawing/2014/main" id="{CE83A596-F7BA-FB40-8294-FF9F8A28EF5F}"/>
              </a:ext>
            </a:extLst>
          </p:cNvPr>
          <p:cNvSpPr txBox="1"/>
          <p:nvPr/>
        </p:nvSpPr>
        <p:spPr>
          <a:xfrm>
            <a:off x="6173506" y="1351508"/>
            <a:ext cx="2813885" cy="4524315"/>
          </a:xfrm>
          <a:prstGeom prst="rect">
            <a:avLst/>
          </a:prstGeom>
          <a:noFill/>
        </p:spPr>
        <p:txBody>
          <a:bodyPr wrap="square" rtlCol="0">
            <a:spAutoFit/>
          </a:bodyPr>
          <a:lstStyle/>
          <a:p>
            <a:pPr algn="r"/>
            <a:r>
              <a:rPr lang="ar-SA"/>
              <a:t>تين تيهو إيه روك أو بي خرستوس : إم إفريتي إيه طاك كو إيفول : إنتي إسهيمي إن ريف إرنوفي : كونان إيفول أو بي ماي رومي.</a:t>
            </a:r>
            <a:endParaRPr lang="fr-FR"/>
          </a:p>
        </p:txBody>
      </p:sp>
    </p:spTree>
    <p:extLst>
      <p:ext uri="{BB962C8B-B14F-4D97-AF65-F5344CB8AC3E}">
        <p14:creationId xmlns:p14="http://schemas.microsoft.com/office/powerpoint/2010/main" val="180006628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972034" name="Group 2"/>
          <p:cNvGraphicFramePr>
            <a:graphicFrameLocks noGrp="1"/>
          </p:cNvGraphicFramePr>
          <p:nvPr>
            <p:ph/>
          </p:nvPr>
        </p:nvGraphicFramePr>
        <p:xfrm>
          <a:off x="0" y="1045464"/>
          <a:ext cx="9144000" cy="4133533"/>
        </p:xfrm>
        <a:graphic>
          <a:graphicData uri="http://schemas.openxmlformats.org/drawingml/2006/table">
            <a:tbl>
              <a:tblPr/>
              <a:tblGrid>
                <a:gridCol w="54864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926336">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Car il est béni le Père et le Fils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et le Saint Esprit: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Trinité parfaite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Nous l’adorons et la glorifions. </a:t>
                      </a:r>
                      <a:endParaRPr kumimoji="0" lang="en-US" sz="26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لأنه مبارك </a:t>
                      </a:r>
                      <a:r>
                        <a:rPr kumimoji="0" lang="ar-EG" sz="3600" b="0" i="0" u="none" strike="noStrike" cap="none" normalizeH="0" baseline="0" dirty="0" err="1">
                          <a:ln>
                            <a:noFill/>
                          </a:ln>
                          <a:solidFill>
                            <a:schemeClr val="tx1"/>
                          </a:solidFill>
                          <a:effectLst/>
                          <a:latin typeface="Arial" charset="0"/>
                          <a:cs typeface="Arial" charset="0"/>
                        </a:rPr>
                        <a:t>الآب</a:t>
                      </a:r>
                      <a:r>
                        <a:rPr kumimoji="0" lang="ar-EG"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err="1">
                          <a:ln>
                            <a:noFill/>
                          </a:ln>
                          <a:solidFill>
                            <a:schemeClr val="tx1"/>
                          </a:solidFill>
                          <a:effectLst/>
                          <a:latin typeface="Arial" charset="0"/>
                          <a:cs typeface="Arial" charset="0"/>
                        </a:rPr>
                        <a:t>والآبن</a:t>
                      </a:r>
                      <a:r>
                        <a:rPr kumimoji="0" lang="fr-CA"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a:ln>
                            <a:noFill/>
                          </a:ln>
                          <a:solidFill>
                            <a:schemeClr val="tx1"/>
                          </a:solidFill>
                          <a:effectLst/>
                          <a:latin typeface="Arial" charset="0"/>
                          <a:cs typeface="Arial" charset="0"/>
                        </a:rPr>
                        <a:t> والروح القدس ،</a:t>
                      </a: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الثالوث الكامل </a:t>
                      </a: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نسجد له </a:t>
                      </a:r>
                      <a:r>
                        <a:rPr kumimoji="0" lang="ar-EG" sz="3600" b="0" i="0" u="none" strike="noStrike" cap="none" normalizeH="0" baseline="0" dirty="0" err="1">
                          <a:ln>
                            <a:noFill/>
                          </a:ln>
                          <a:solidFill>
                            <a:schemeClr val="tx1"/>
                          </a:solidFill>
                          <a:effectLst/>
                          <a:latin typeface="Arial" charset="0"/>
                          <a:cs typeface="Arial" charset="0"/>
                        </a:rPr>
                        <a:t>و</a:t>
                      </a:r>
                      <a:r>
                        <a:rPr kumimoji="0" lang="ar-EG" sz="3600" b="0" i="0" u="none" strike="noStrike" cap="none" normalizeH="0" baseline="0" dirty="0">
                          <a:ln>
                            <a:noFill/>
                          </a:ln>
                          <a:solidFill>
                            <a:schemeClr val="tx1"/>
                          </a:solidFill>
                          <a:effectLst/>
                          <a:latin typeface="Arial" charset="0"/>
                          <a:cs typeface="Arial" charset="0"/>
                        </a:rPr>
                        <a:t> نمجده.</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9002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f~c~marwout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P~s/</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Pip~neuma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etj</a:t>
                      </a:r>
                      <a:r>
                        <a:rPr kumimoji="0" lang="en-US" sz="3400" b="0" i="0" u="none" strike="noStrike" cap="none" normalizeH="0" baseline="0" dirty="0">
                          <a:ln>
                            <a:noFill/>
                          </a:ln>
                          <a:solidFill>
                            <a:srgbClr val="FFFF00"/>
                          </a:solidFill>
                          <a:effectLst/>
                          <a:latin typeface="Coptic1" pitchFamily="2" charset="0"/>
                          <a:cs typeface="Arial" charset="0"/>
                        </a:rPr>
                        <a:t>/k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tenouwst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m~moc</a:t>
                      </a:r>
                      <a:r>
                        <a:rPr kumimoji="0" lang="en-US" sz="3400" b="0" i="0" u="none" strike="noStrike" cap="none" normalizeH="0" baseline="0" dirty="0">
                          <a:ln>
                            <a:noFill/>
                          </a:ln>
                          <a:solidFill>
                            <a:srgbClr val="FFFF00"/>
                          </a:solidFill>
                          <a:effectLst/>
                          <a:latin typeface="Coptic1" pitchFamily="2" charset="0"/>
                          <a:cs typeface="Arial" charset="0"/>
                        </a:rPr>
                        <a:t> ten]</a:t>
                      </a:r>
                      <a:r>
                        <a:rPr kumimoji="0" lang="en-US" sz="3400" b="0" i="0" u="none" strike="noStrike" cap="none" normalizeH="0" baseline="0" dirty="0" err="1">
                          <a:ln>
                            <a:noFill/>
                          </a:ln>
                          <a:solidFill>
                            <a:srgbClr val="FFFF00"/>
                          </a:solidFill>
                          <a:effectLst/>
                          <a:latin typeface="Coptic1" pitchFamily="2" charset="0"/>
                          <a:cs typeface="Arial" charset="0"/>
                        </a:rPr>
                        <a:t>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825352" name="Text Box 14"/>
          <p:cNvSpPr txBox="1">
            <a:spLocks noChangeArrowheads="1"/>
          </p:cNvSpPr>
          <p:nvPr/>
        </p:nvSpPr>
        <p:spPr bwMode="auto">
          <a:xfrm>
            <a:off x="2286000" y="102513"/>
            <a:ext cx="5257800" cy="430887"/>
          </a:xfrm>
          <a:prstGeom prst="rect">
            <a:avLst/>
          </a:prstGeom>
          <a:solidFill>
            <a:srgbClr val="5F5F5F"/>
          </a:solidFill>
          <a:ln w="9525">
            <a:solidFill>
              <a:schemeClr val="tx1"/>
            </a:solidFill>
            <a:miter lim="800000"/>
            <a:headEnd/>
            <a:tailEnd/>
          </a:ln>
        </p:spPr>
        <p:txBody>
          <a:bodyPr>
            <a:spAutoFit/>
          </a:bodyPr>
          <a:lstStyle/>
          <a:p>
            <a:pPr algn="ctr">
              <a:spcBef>
                <a:spcPct val="0"/>
              </a:spcBef>
            </a:pPr>
            <a:r>
              <a:rPr lang="en-US" sz="2200" b="1" dirty="0"/>
              <a:t>Conclusion</a:t>
            </a:r>
            <a:endParaRPr lang="en-US" sz="1800" b="1" dirty="0">
              <a:latin typeface="Arial" pitchFamily="34" charset="0"/>
            </a:endParaRPr>
          </a:p>
        </p:txBody>
      </p:sp>
      <p:sp>
        <p:nvSpPr>
          <p:cNvPr id="825353" name="AutoShape 15">
            <a:hlinkClick r:id="rId2" action="ppaction://hlinksldjump" highlightClick="1"/>
          </p:cNvPr>
          <p:cNvSpPr>
            <a:spLocks noChangeArrowheads="1"/>
          </p:cNvSpPr>
          <p:nvPr/>
        </p:nvSpPr>
        <p:spPr bwMode="auto">
          <a:xfrm>
            <a:off x="7391400" y="6248400"/>
            <a:ext cx="1676400" cy="533400"/>
          </a:xfrm>
          <a:prstGeom prst="actionButtonBlank">
            <a:avLst/>
          </a:prstGeom>
          <a:solidFill>
            <a:schemeClr val="accent2"/>
          </a:solidFill>
          <a:ln w="9525">
            <a:noFill/>
            <a:miter lim="800000"/>
            <a:headEnd/>
            <a:tailEnd/>
          </a:ln>
        </p:spPr>
        <p:txBody>
          <a:bodyPr wrap="none" anchor="ctr"/>
          <a:lstStyle/>
          <a:p>
            <a:pPr algn="ctr"/>
            <a:r>
              <a:rPr lang="en-US" sz="2800" dirty="0" err="1"/>
              <a:t>Oraisons</a:t>
            </a:r>
            <a:endParaRPr lang="en-US" sz="2800" dirty="0"/>
          </a:p>
        </p:txBody>
      </p:sp>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3003131298"/>
      </p:ext>
    </p:extLst>
  </p:cSld>
  <p:clrMapOvr>
    <a:masterClrMapping/>
  </p:clrMapOvr>
  <p:transition advClick="0" advTm="0"/>
</p:sld>
</file>

<file path=ppt/slides/slide55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ZoneTexte 4"/>
          <p:cNvSpPr txBox="1">
            <a:spLocks/>
          </p:cNvSpPr>
          <p:nvPr/>
        </p:nvSpPr>
        <p:spPr>
          <a:xfrm>
            <a:off x="3060938" y="1409704"/>
            <a:ext cx="3253741" cy="4154984"/>
          </a:xfrm>
          <a:prstGeom prst="rect">
            <a:avLst/>
          </a:prstGeom>
          <a:noFill/>
        </p:spPr>
        <p:txBody>
          <a:bodyPr wrap="square">
            <a:spAutoFit/>
          </a:bodyPr>
          <a:lstStyle>
            <a:defPPr>
              <a:defRPr lang="fr-FR">
                <a:uFillTx/>
              </a:defRPr>
            </a:defPPr>
            <a:lvl1pPr>
              <a:defRPr sz="4400" i="0">
                <a:solidFill>
                  <a:schemeClr val="bg1"/>
                </a:solidFill>
                <a:effectLst/>
                <a:uFillTx/>
                <a:latin typeface="Arial" panose="020B0604020202020204" pitchFamily="34" charset="0"/>
              </a:defRPr>
            </a:lvl1pPr>
          </a:lstStyle>
          <a:p>
            <a:r>
              <a:rPr lang="fr-FR" sz="3300">
                <a:solidFill>
                  <a:schemeClr val="tx1"/>
                </a:solidFill>
                <a:uFillTx/>
              </a:rPr>
              <a:t>hip-pe ti-es-himi emporni : asrimi nahrak aksha enesnovi : ethve fay titovh emmok : moy ni ptchois enou-ermwoui.</a:t>
            </a:r>
          </a:p>
        </p:txBody>
      </p:sp>
      <p:sp>
        <p:nvSpPr>
          <p:cNvPr id="4" name="Text Box 15">
            <a:extLst>
              <a:ext uri="{FF2B5EF4-FFF2-40B4-BE49-F238E27FC236}">
                <a16:creationId xmlns:a16="http://schemas.microsoft.com/office/drawing/2014/main" id="{25F8CEFE-692D-824A-B805-04A239599FD9}"/>
              </a:ext>
            </a:extLst>
          </p:cNvPr>
          <p:cNvSpPr txBox="1">
            <a:spLocks noChangeArrowheads="1"/>
          </p:cNvSpPr>
          <p:nvPr/>
        </p:nvSpPr>
        <p:spPr bwMode="auto">
          <a:xfrm>
            <a:off x="0" y="0"/>
            <a:ext cx="9144000" cy="1136650"/>
          </a:xfrm>
          <a:prstGeom prst="rect">
            <a:avLst/>
          </a:prstGeom>
          <a:solidFill>
            <a:srgbClr val="5F5F5F"/>
          </a:solidFill>
          <a:ln w="9525">
            <a:solidFill>
              <a:schemeClr val="tx1"/>
            </a:solidFill>
            <a:miter lim="800000"/>
            <a:headEnd/>
            <a:tailEnd/>
          </a:ln>
        </p:spPr>
        <p:txBody>
          <a:bodyPr>
            <a:spAutoFit/>
          </a:bodyPr>
          <a:lstStyle/>
          <a:p>
            <a:pPr algn="ctr">
              <a:spcBef>
                <a:spcPct val="0"/>
              </a:spcBef>
            </a:pPr>
            <a:r>
              <a:rPr lang="en-US" sz="3400" b="1"/>
              <a:t>Kiahk Gospel Response - Week </a:t>
            </a:r>
            <a:r>
              <a:rPr lang="fr-FR" sz="3400" b="1"/>
              <a:t>2 verpers</a:t>
            </a:r>
            <a:endParaRPr lang="en-US" sz="3400" b="1"/>
          </a:p>
          <a:p>
            <a:pPr algn="ctr">
              <a:spcBef>
                <a:spcPct val="0"/>
              </a:spcBef>
            </a:pPr>
            <a:r>
              <a:rPr lang="ar-EG" sz="3400" b="1"/>
              <a:t>مرد الأنجيل – شهر كيهك – الأسبوع </a:t>
            </a:r>
            <a:r>
              <a:rPr lang="fr-FR" sz="3400" b="1"/>
              <a:t>٢</a:t>
            </a:r>
            <a:r>
              <a:rPr lang="en-US" sz="3400" b="1"/>
              <a:t> </a:t>
            </a:r>
            <a:r>
              <a:rPr lang="fr-FR" sz="3400" b="1"/>
              <a:t>عشيه</a:t>
            </a:r>
            <a:endParaRPr lang="en-US" sz="3400" b="1"/>
          </a:p>
        </p:txBody>
      </p:sp>
      <p:sp>
        <p:nvSpPr>
          <p:cNvPr id="9" name="Action Button: Custom 5">
            <a:hlinkClick r:id="rId2" action="ppaction://hlinksldjump" highlightClick="1"/>
            <a:extLst>
              <a:ext uri="{FF2B5EF4-FFF2-40B4-BE49-F238E27FC236}">
                <a16:creationId xmlns:a16="http://schemas.microsoft.com/office/drawing/2014/main" id="{8D1CE430-0B75-0343-9D17-ACE6DA579736}"/>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
        <p:nvSpPr>
          <p:cNvPr id="2" name="ZoneTexte 1">
            <a:extLst>
              <a:ext uri="{FF2B5EF4-FFF2-40B4-BE49-F238E27FC236}">
                <a16:creationId xmlns:a16="http://schemas.microsoft.com/office/drawing/2014/main" id="{19687916-1968-9D4A-90DC-CFA971D2A5CF}"/>
              </a:ext>
            </a:extLst>
          </p:cNvPr>
          <p:cNvSpPr txBox="1"/>
          <p:nvPr/>
        </p:nvSpPr>
        <p:spPr>
          <a:xfrm>
            <a:off x="-1" y="1409704"/>
            <a:ext cx="3060939" cy="4088107"/>
          </a:xfrm>
          <a:prstGeom prst="rect">
            <a:avLst/>
          </a:prstGeom>
          <a:noFill/>
        </p:spPr>
        <p:txBody>
          <a:bodyPr wrap="square">
            <a:spAutoFit/>
          </a:bodyPr>
          <a:lstStyle/>
          <a:p>
            <a:pPr marL="0" marR="0" lvl="0" indent="0" defTabSz="914400" rtl="0" eaLnBrk="1" fontAlgn="base" latinLnBrk="0" hangingPunct="1">
              <a:lnSpc>
                <a:spcPct val="80000"/>
              </a:lnSpc>
              <a:spcBef>
                <a:spcPct val="20000"/>
              </a:spcBef>
              <a:spcAft>
                <a:spcPct val="0"/>
              </a:spcAft>
              <a:buClrTx/>
              <a:buSzTx/>
              <a:buFontTx/>
              <a:buNone/>
              <a:tabLst/>
            </a:pP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ppe </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chimi mporn</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 : acrimi nahrak ak,a necnobi : eybe vai </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twbh mmok : moi n</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i Poc nouermwoui.</a:t>
            </a:r>
            <a:endParaRPr kumimoji="0" lang="en-US" sz="3600" b="0" i="0" u="none" strike="noStrike" cap="none" normalizeH="0" baseline="0" dirty="0">
              <a:ln>
                <a:noFill/>
              </a:ln>
              <a:effectLst/>
              <a:latin typeface="Coptic1" pitchFamily="2" charset="0"/>
              <a:cs typeface="Arial" charset="0"/>
            </a:endParaRPr>
          </a:p>
        </p:txBody>
      </p:sp>
      <p:sp>
        <p:nvSpPr>
          <p:cNvPr id="3" name="ZoneTexte 2">
            <a:extLst>
              <a:ext uri="{FF2B5EF4-FFF2-40B4-BE49-F238E27FC236}">
                <a16:creationId xmlns:a16="http://schemas.microsoft.com/office/drawing/2014/main" id="{34877B58-735A-6540-8778-F8914C09AE44}"/>
              </a:ext>
            </a:extLst>
          </p:cNvPr>
          <p:cNvSpPr txBox="1"/>
          <p:nvPr/>
        </p:nvSpPr>
        <p:spPr>
          <a:xfrm>
            <a:off x="6314678" y="1409704"/>
            <a:ext cx="2829322" cy="4503416"/>
          </a:xfrm>
          <a:prstGeom prst="rect">
            <a:avLst/>
          </a:prstGeom>
          <a:noFill/>
        </p:spPr>
        <p:txBody>
          <a:bodyPr wrap="square" rtlCol="0">
            <a:spAutoFit/>
          </a:bodyPr>
          <a:lstStyle/>
          <a:p>
            <a:pPr algn="r"/>
            <a:r>
              <a:rPr lang="ar-SA"/>
              <a:t>يببيه تي إسهيمي إم بورني : أس ريمي ناهراك أكاشإن إس نوفي : إثفيه فاي تي طوبه إموك : موي ني إبتشويس إن أو إرمو أووي.</a:t>
            </a:r>
            <a:endParaRPr lang="fr-FR"/>
          </a:p>
        </p:txBody>
      </p:sp>
    </p:spTree>
    <p:extLst>
      <p:ext uri="{BB962C8B-B14F-4D97-AF65-F5344CB8AC3E}">
        <p14:creationId xmlns:p14="http://schemas.microsoft.com/office/powerpoint/2010/main" val="401427833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972034" name="Group 2"/>
          <p:cNvGraphicFramePr>
            <a:graphicFrameLocks noGrp="1"/>
          </p:cNvGraphicFramePr>
          <p:nvPr>
            <p:ph/>
          </p:nvPr>
        </p:nvGraphicFramePr>
        <p:xfrm>
          <a:off x="0" y="1045464"/>
          <a:ext cx="9144000" cy="4133533"/>
        </p:xfrm>
        <a:graphic>
          <a:graphicData uri="http://schemas.openxmlformats.org/drawingml/2006/table">
            <a:tbl>
              <a:tblPr/>
              <a:tblGrid>
                <a:gridCol w="54864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926336">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Car il est béni le Père et le Fils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et le Saint Esprit: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Trinité parfaite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Nous l’adorons et la glorifions. </a:t>
                      </a:r>
                      <a:endParaRPr kumimoji="0" lang="en-US" sz="26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لأنه مبارك </a:t>
                      </a:r>
                      <a:r>
                        <a:rPr kumimoji="0" lang="ar-EG" sz="3600" b="0" i="0" u="none" strike="noStrike" cap="none" normalizeH="0" baseline="0" dirty="0" err="1">
                          <a:ln>
                            <a:noFill/>
                          </a:ln>
                          <a:solidFill>
                            <a:schemeClr val="tx1"/>
                          </a:solidFill>
                          <a:effectLst/>
                          <a:latin typeface="Arial" charset="0"/>
                          <a:cs typeface="Arial" charset="0"/>
                        </a:rPr>
                        <a:t>الآب</a:t>
                      </a:r>
                      <a:r>
                        <a:rPr kumimoji="0" lang="ar-EG"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err="1">
                          <a:ln>
                            <a:noFill/>
                          </a:ln>
                          <a:solidFill>
                            <a:schemeClr val="tx1"/>
                          </a:solidFill>
                          <a:effectLst/>
                          <a:latin typeface="Arial" charset="0"/>
                          <a:cs typeface="Arial" charset="0"/>
                        </a:rPr>
                        <a:t>والآبن</a:t>
                      </a:r>
                      <a:r>
                        <a:rPr kumimoji="0" lang="fr-CA"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a:ln>
                            <a:noFill/>
                          </a:ln>
                          <a:solidFill>
                            <a:schemeClr val="tx1"/>
                          </a:solidFill>
                          <a:effectLst/>
                          <a:latin typeface="Arial" charset="0"/>
                          <a:cs typeface="Arial" charset="0"/>
                        </a:rPr>
                        <a:t> والروح القدس ،</a:t>
                      </a: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الثالوث الكامل </a:t>
                      </a: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نسجد له </a:t>
                      </a:r>
                      <a:r>
                        <a:rPr kumimoji="0" lang="ar-EG" sz="3600" b="0" i="0" u="none" strike="noStrike" cap="none" normalizeH="0" baseline="0" dirty="0" err="1">
                          <a:ln>
                            <a:noFill/>
                          </a:ln>
                          <a:solidFill>
                            <a:schemeClr val="tx1"/>
                          </a:solidFill>
                          <a:effectLst/>
                          <a:latin typeface="Arial" charset="0"/>
                          <a:cs typeface="Arial" charset="0"/>
                        </a:rPr>
                        <a:t>و</a:t>
                      </a:r>
                      <a:r>
                        <a:rPr kumimoji="0" lang="ar-EG" sz="3600" b="0" i="0" u="none" strike="noStrike" cap="none" normalizeH="0" baseline="0" dirty="0">
                          <a:ln>
                            <a:noFill/>
                          </a:ln>
                          <a:solidFill>
                            <a:schemeClr val="tx1"/>
                          </a:solidFill>
                          <a:effectLst/>
                          <a:latin typeface="Arial" charset="0"/>
                          <a:cs typeface="Arial" charset="0"/>
                        </a:rPr>
                        <a:t> نمجده.</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9002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f~c~marwout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P~s/</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Pip~neuma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etj</a:t>
                      </a:r>
                      <a:r>
                        <a:rPr kumimoji="0" lang="en-US" sz="3400" b="0" i="0" u="none" strike="noStrike" cap="none" normalizeH="0" baseline="0" dirty="0">
                          <a:ln>
                            <a:noFill/>
                          </a:ln>
                          <a:solidFill>
                            <a:srgbClr val="FFFF00"/>
                          </a:solidFill>
                          <a:effectLst/>
                          <a:latin typeface="Coptic1" pitchFamily="2" charset="0"/>
                          <a:cs typeface="Arial" charset="0"/>
                        </a:rPr>
                        <a:t>/k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tenouwst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m~moc</a:t>
                      </a:r>
                      <a:r>
                        <a:rPr kumimoji="0" lang="en-US" sz="3400" b="0" i="0" u="none" strike="noStrike" cap="none" normalizeH="0" baseline="0" dirty="0">
                          <a:ln>
                            <a:noFill/>
                          </a:ln>
                          <a:solidFill>
                            <a:srgbClr val="FFFF00"/>
                          </a:solidFill>
                          <a:effectLst/>
                          <a:latin typeface="Coptic1" pitchFamily="2" charset="0"/>
                          <a:cs typeface="Arial" charset="0"/>
                        </a:rPr>
                        <a:t> ten]</a:t>
                      </a:r>
                      <a:r>
                        <a:rPr kumimoji="0" lang="en-US" sz="3400" b="0" i="0" u="none" strike="noStrike" cap="none" normalizeH="0" baseline="0" dirty="0" err="1">
                          <a:ln>
                            <a:noFill/>
                          </a:ln>
                          <a:solidFill>
                            <a:srgbClr val="FFFF00"/>
                          </a:solidFill>
                          <a:effectLst/>
                          <a:latin typeface="Coptic1" pitchFamily="2" charset="0"/>
                          <a:cs typeface="Arial" charset="0"/>
                        </a:rPr>
                        <a:t>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825352" name="Text Box 14"/>
          <p:cNvSpPr txBox="1">
            <a:spLocks noChangeArrowheads="1"/>
          </p:cNvSpPr>
          <p:nvPr/>
        </p:nvSpPr>
        <p:spPr bwMode="auto">
          <a:xfrm>
            <a:off x="2286000" y="102513"/>
            <a:ext cx="5257800" cy="430887"/>
          </a:xfrm>
          <a:prstGeom prst="rect">
            <a:avLst/>
          </a:prstGeom>
          <a:solidFill>
            <a:srgbClr val="5F5F5F"/>
          </a:solidFill>
          <a:ln w="9525">
            <a:solidFill>
              <a:schemeClr val="tx1"/>
            </a:solidFill>
            <a:miter lim="800000"/>
            <a:headEnd/>
            <a:tailEnd/>
          </a:ln>
        </p:spPr>
        <p:txBody>
          <a:bodyPr>
            <a:spAutoFit/>
          </a:bodyPr>
          <a:lstStyle/>
          <a:p>
            <a:pPr algn="ctr">
              <a:spcBef>
                <a:spcPct val="0"/>
              </a:spcBef>
            </a:pPr>
            <a:r>
              <a:rPr lang="en-US" sz="2200" b="1" dirty="0"/>
              <a:t>Conclusion</a:t>
            </a:r>
            <a:endParaRPr lang="en-US" sz="1800" b="1" dirty="0">
              <a:latin typeface="Arial" pitchFamily="34" charset="0"/>
            </a:endParaRPr>
          </a:p>
        </p:txBody>
      </p:sp>
      <p:sp>
        <p:nvSpPr>
          <p:cNvPr id="825353" name="AutoShape 15">
            <a:hlinkClick r:id="rId2" action="ppaction://hlinksldjump" highlightClick="1"/>
          </p:cNvPr>
          <p:cNvSpPr>
            <a:spLocks noChangeArrowheads="1"/>
          </p:cNvSpPr>
          <p:nvPr/>
        </p:nvSpPr>
        <p:spPr bwMode="auto">
          <a:xfrm>
            <a:off x="7391400" y="6248400"/>
            <a:ext cx="1676400" cy="533400"/>
          </a:xfrm>
          <a:prstGeom prst="actionButtonBlank">
            <a:avLst/>
          </a:prstGeom>
          <a:solidFill>
            <a:schemeClr val="accent2"/>
          </a:solidFill>
          <a:ln w="9525">
            <a:noFill/>
            <a:miter lim="800000"/>
            <a:headEnd/>
            <a:tailEnd/>
          </a:ln>
        </p:spPr>
        <p:txBody>
          <a:bodyPr wrap="none" anchor="ctr"/>
          <a:lstStyle/>
          <a:p>
            <a:pPr algn="ctr"/>
            <a:r>
              <a:rPr lang="en-US" sz="2800" dirty="0" err="1"/>
              <a:t>Oraisons</a:t>
            </a:r>
            <a:endParaRPr lang="en-US" sz="2800" dirty="0"/>
          </a:p>
        </p:txBody>
      </p:sp>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advClick="0" advTm="0"/>
</p:sld>
</file>

<file path=ppt/slides/slide55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ZoneTexte 2"/>
          <p:cNvSpPr txBox="1">
            <a:spLocks/>
          </p:cNvSpPr>
          <p:nvPr/>
        </p:nvSpPr>
        <p:spPr>
          <a:xfrm>
            <a:off x="3074271" y="1440182"/>
            <a:ext cx="3147059" cy="4662815"/>
          </a:xfrm>
          <a:prstGeom prst="rect">
            <a:avLst/>
          </a:prstGeom>
          <a:noFill/>
        </p:spPr>
        <p:txBody>
          <a:bodyPr wrap="square" anchor="t">
            <a:spAutoFit/>
          </a:bodyPr>
          <a:lstStyle>
            <a:defPPr>
              <a:defRPr lang="fr-FR">
                <a:uFillTx/>
              </a:defRPr>
            </a:defPPr>
            <a:lvl1pPr>
              <a:defRPr sz="4400" i="0">
                <a:solidFill>
                  <a:schemeClr val="bg1"/>
                </a:solidFill>
                <a:effectLst/>
                <a:uFillTx/>
                <a:latin typeface="Arial" panose="020B0604020202020204" pitchFamily="34" charset="0"/>
              </a:defRPr>
            </a:lvl1pPr>
          </a:lstStyle>
          <a:p>
            <a:r>
              <a:rPr lang="fr-FR" sz="3300">
                <a:solidFill>
                  <a:schemeClr val="tx1"/>
                </a:solidFill>
                <a:uFillTx/>
              </a:rPr>
              <a:t>chomi ghar ente simon : si-etachopi khen piekhmom : afnohem emmos ouoh catots : acohi aschemchi khen tesgom.</a:t>
            </a:r>
          </a:p>
        </p:txBody>
      </p:sp>
      <p:sp>
        <p:nvSpPr>
          <p:cNvPr id="7" name="Action Button: Custom 5">
            <a:hlinkClick r:id="rId2" action="ppaction://hlinksldjump" highlightClick="1"/>
            <a:extLst>
              <a:ext uri="{FF2B5EF4-FFF2-40B4-BE49-F238E27FC236}">
                <a16:creationId xmlns:a16="http://schemas.microsoft.com/office/drawing/2014/main" id="{09A637E7-A3FA-0B40-99F1-3FC2FB5FEB62}"/>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
        <p:nvSpPr>
          <p:cNvPr id="9" name="Text Box 15">
            <a:extLst>
              <a:ext uri="{FF2B5EF4-FFF2-40B4-BE49-F238E27FC236}">
                <a16:creationId xmlns:a16="http://schemas.microsoft.com/office/drawing/2014/main" id="{3E1EA194-E201-CA49-9D09-F79A3E7A50A3}"/>
              </a:ext>
            </a:extLst>
          </p:cNvPr>
          <p:cNvSpPr txBox="1">
            <a:spLocks noChangeArrowheads="1"/>
          </p:cNvSpPr>
          <p:nvPr/>
        </p:nvSpPr>
        <p:spPr bwMode="auto">
          <a:xfrm>
            <a:off x="0" y="0"/>
            <a:ext cx="9144000" cy="1136650"/>
          </a:xfrm>
          <a:prstGeom prst="rect">
            <a:avLst/>
          </a:prstGeom>
          <a:solidFill>
            <a:srgbClr val="5F5F5F"/>
          </a:solidFill>
          <a:ln w="9525">
            <a:solidFill>
              <a:schemeClr val="tx1"/>
            </a:solidFill>
            <a:miter lim="800000"/>
            <a:headEnd/>
            <a:tailEnd/>
          </a:ln>
        </p:spPr>
        <p:txBody>
          <a:bodyPr>
            <a:spAutoFit/>
          </a:bodyPr>
          <a:lstStyle/>
          <a:p>
            <a:pPr algn="ctr">
              <a:spcBef>
                <a:spcPct val="0"/>
              </a:spcBef>
            </a:pPr>
            <a:r>
              <a:rPr lang="en-US" sz="3400" b="1"/>
              <a:t>Kiahk Gospel Response - Week </a:t>
            </a:r>
            <a:r>
              <a:rPr lang="fr-FR" sz="3400" b="1"/>
              <a:t>3 verpers</a:t>
            </a:r>
            <a:endParaRPr lang="en-US" sz="3400" b="1"/>
          </a:p>
          <a:p>
            <a:pPr algn="ctr">
              <a:spcBef>
                <a:spcPct val="0"/>
              </a:spcBef>
            </a:pPr>
            <a:r>
              <a:rPr lang="ar-EG" sz="3400" b="1"/>
              <a:t>مرد الأنجيل – شهر كيهك – الأسبوع </a:t>
            </a:r>
            <a:r>
              <a:rPr lang="fr-FR" sz="3400" b="1"/>
              <a:t>٣</a:t>
            </a:r>
            <a:r>
              <a:rPr lang="en-US" sz="3400" b="1"/>
              <a:t> </a:t>
            </a:r>
            <a:r>
              <a:rPr lang="fr-FR" sz="3400" b="1"/>
              <a:t>عشيه</a:t>
            </a:r>
            <a:endParaRPr lang="en-US" sz="3400" b="1"/>
          </a:p>
        </p:txBody>
      </p:sp>
      <p:sp>
        <p:nvSpPr>
          <p:cNvPr id="2" name="ZoneTexte 1">
            <a:extLst>
              <a:ext uri="{FF2B5EF4-FFF2-40B4-BE49-F238E27FC236}">
                <a16:creationId xmlns:a16="http://schemas.microsoft.com/office/drawing/2014/main" id="{8BFA6A40-C4D6-EB46-9215-F8B3A91C5D4E}"/>
              </a:ext>
            </a:extLst>
          </p:cNvPr>
          <p:cNvSpPr txBox="1"/>
          <p:nvPr/>
        </p:nvSpPr>
        <p:spPr>
          <a:xfrm>
            <a:off x="0" y="1440182"/>
            <a:ext cx="3074271" cy="4531305"/>
          </a:xfrm>
          <a:prstGeom prst="rect">
            <a:avLst/>
          </a:prstGeom>
          <a:noFill/>
        </p:spPr>
        <p:txBody>
          <a:bodyPr wrap="square">
            <a:spAutoFit/>
          </a:bodyPr>
          <a:lstStyle/>
          <a:p>
            <a:pPr marL="0" marR="0" lvl="0" indent="0" defTabSz="914400" rtl="0" eaLnBrk="1" fontAlgn="base" latinLnBrk="0" hangingPunct="1">
              <a:lnSpc>
                <a:spcPct val="80000"/>
              </a:lnSpc>
              <a:spcBef>
                <a:spcPct val="20000"/>
              </a:spcBef>
              <a:spcAft>
                <a:spcPct val="0"/>
              </a:spcAft>
              <a:buClrTx/>
              <a:buSzTx/>
              <a:buFontTx/>
              <a:buNone/>
              <a:tabLst/>
            </a:pPr>
            <a:r>
              <a:rPr kumimoji="0" lang="fr-FR" sz="3600" b="0" i="0" u="none" strike="noStrike" cap="none" normalizeH="0" baseline="0">
                <a:ln>
                  <a:noFill/>
                </a:ln>
                <a:effectLst/>
                <a:latin typeface="Coptic1" pitchFamily="2" charset="0"/>
                <a:cs typeface="Arial" charset="0"/>
              </a:rPr>
              <a:t>Swmi gar nte cimwn : y</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etaswpi qen piqmom : afnohem mmoc ouoh catotc : acohi acsemsi qen tecgom.</a:t>
            </a:r>
            <a:endParaRPr kumimoji="0" lang="en-US" sz="3600" b="0" i="0" u="none" strike="noStrike" cap="none" normalizeH="0" baseline="0" dirty="0">
              <a:ln>
                <a:noFill/>
              </a:ln>
              <a:effectLst/>
              <a:latin typeface="Coptic1" pitchFamily="2" charset="0"/>
              <a:cs typeface="Arial" charset="0"/>
            </a:endParaRPr>
          </a:p>
        </p:txBody>
      </p:sp>
      <p:sp>
        <p:nvSpPr>
          <p:cNvPr id="4" name="ZoneTexte 3">
            <a:extLst>
              <a:ext uri="{FF2B5EF4-FFF2-40B4-BE49-F238E27FC236}">
                <a16:creationId xmlns:a16="http://schemas.microsoft.com/office/drawing/2014/main" id="{D1BD97DE-A990-A14A-80B0-5717220C5F41}"/>
              </a:ext>
            </a:extLst>
          </p:cNvPr>
          <p:cNvSpPr txBox="1"/>
          <p:nvPr/>
        </p:nvSpPr>
        <p:spPr>
          <a:xfrm>
            <a:off x="6221330" y="1440182"/>
            <a:ext cx="2922670" cy="4524315"/>
          </a:xfrm>
          <a:prstGeom prst="rect">
            <a:avLst/>
          </a:prstGeom>
          <a:noFill/>
        </p:spPr>
        <p:txBody>
          <a:bodyPr wrap="square" rtlCol="0">
            <a:spAutoFit/>
          </a:bodyPr>
          <a:lstStyle/>
          <a:p>
            <a:pPr algn="r"/>
            <a:r>
              <a:rPr lang="ar-SA"/>
              <a:t>شومي غار إنتيه سيمون : ثي إيه طا شوري خين بي إخموم : أف نوهيم إموس أووه صاطوتس : أس أوهي أس شيمسي خين تيس جوم.</a:t>
            </a:r>
            <a:endParaRPr lang="fr-FR"/>
          </a:p>
        </p:txBody>
      </p:sp>
    </p:spTree>
    <p:extLst>
      <p:ext uri="{BB962C8B-B14F-4D97-AF65-F5344CB8AC3E}">
        <p14:creationId xmlns:p14="http://schemas.microsoft.com/office/powerpoint/2010/main" val="2296788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30358" name="Group 22"/>
          <p:cNvGraphicFramePr>
            <a:graphicFrameLocks noGrp="1"/>
          </p:cNvGraphicFramePr>
          <p:nvPr>
            <p:ph sz="half" idx="1"/>
            <p:extLst>
              <p:ext uri="{D42A27DB-BD31-4B8C-83A1-F6EECF244321}">
                <p14:modId xmlns:p14="http://schemas.microsoft.com/office/powerpoint/2010/main" val="4138946262"/>
              </p:ext>
            </p:extLst>
          </p:nvPr>
        </p:nvGraphicFramePr>
        <p:xfrm>
          <a:off x="76200" y="-76200"/>
          <a:ext cx="8763000" cy="6858000"/>
        </p:xfrm>
        <a:graphic>
          <a:graphicData uri="http://schemas.openxmlformats.org/drawingml/2006/table">
            <a:tbl>
              <a:tblPr/>
              <a:tblGrid>
                <a:gridCol w="2887807">
                  <a:extLst>
                    <a:ext uri="{9D8B030D-6E8A-4147-A177-3AD203B41FA5}">
                      <a16:colId xmlns:a16="http://schemas.microsoft.com/office/drawing/2014/main" val="20000"/>
                    </a:ext>
                  </a:extLst>
                </a:gridCol>
                <a:gridCol w="3286125">
                  <a:extLst>
                    <a:ext uri="{9D8B030D-6E8A-4147-A177-3AD203B41FA5}">
                      <a16:colId xmlns:a16="http://schemas.microsoft.com/office/drawing/2014/main" val="20001"/>
                    </a:ext>
                  </a:extLst>
                </a:gridCol>
                <a:gridCol w="2589068">
                  <a:extLst>
                    <a:ext uri="{9D8B030D-6E8A-4147-A177-3AD203B41FA5}">
                      <a16:colId xmlns:a16="http://schemas.microsoft.com/office/drawing/2014/main" val="20002"/>
                    </a:ext>
                  </a:extLst>
                </a:gridCol>
              </a:tblGrid>
              <a:tr h="6858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endParaRPr kumimoji="0" lang="en-US"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Coptic1" pitchFamily="2" charset="0"/>
                          <a:cs typeface="Arial" charset="0"/>
                        </a:rPr>
                        <a:t>Sopou </a:t>
                      </a:r>
                      <a:r>
                        <a:rPr kumimoji="0" lang="en-US" sz="2400" b="0" i="0" u="none" strike="noStrike" cap="none" normalizeH="0" baseline="0" dirty="0" err="1">
                          <a:ln>
                            <a:noFill/>
                          </a:ln>
                          <a:solidFill>
                            <a:schemeClr val="tx1"/>
                          </a:solidFill>
                          <a:effectLst/>
                          <a:latin typeface="Coptic1" pitchFamily="2" charset="0"/>
                          <a:cs typeface="Arial" charset="0"/>
                        </a:rPr>
                        <a:t>e~rok</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e~jen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pekyuciact</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rion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e~youab</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n~ellogimon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t~ve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e~ouc~yoi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n~c~yoinoufi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e~qoun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e~tekmetnis</a:t>
                      </a:r>
                      <a:r>
                        <a:rPr kumimoji="0" lang="en-US" sz="2400" b="0" i="0" u="none" strike="noStrike" cap="none" normalizeH="0" baseline="0" dirty="0">
                          <a:ln>
                            <a:noFill/>
                          </a:ln>
                          <a:solidFill>
                            <a:schemeClr val="tx1"/>
                          </a:solidFill>
                          <a:effectLst/>
                          <a:latin typeface="Coptic1" pitchFamily="2" charset="0"/>
                          <a:cs typeface="Arial" charset="0"/>
                        </a:rPr>
                        <a:t>] et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niv</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oui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e~bolhiten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p~semsi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nekaggeloc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nek-ar</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aggeloc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eyouab</a:t>
                      </a:r>
                      <a:r>
                        <a:rPr kumimoji="0" lang="en-US" sz="2400" b="0" i="0" u="none" strike="noStrike" cap="none" normalizeH="0" baseline="0" dirty="0">
                          <a:ln>
                            <a:noFill/>
                          </a:ln>
                          <a:solidFill>
                            <a:schemeClr val="tx1"/>
                          </a:solidFill>
                          <a:effectLst/>
                          <a:latin typeface="Coptic1" pitchFamily="2" charset="0"/>
                          <a:cs typeface="Arial" charset="0"/>
                        </a:rPr>
                        <a:t>.</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l’Assemblée</a:t>
                      </a:r>
                      <a:r>
                        <a:rPr kumimoji="0" lang="en-US" sz="3600" b="0" i="0" u="none" strike="noStrike" cap="none" normalizeH="0" baseline="0">
                          <a:ln>
                            <a:noFill/>
                          </a:ln>
                          <a:solidFill>
                            <a:schemeClr val="tx1"/>
                          </a:solidFill>
                          <a:effectLst/>
                          <a:latin typeface="Arial" charset="0"/>
                          <a:cs typeface="Arial" charset="0"/>
                        </a:rPr>
                        <a:t> </a:t>
                      </a:r>
                      <a:r>
                        <a:rPr kumimoji="0" lang="en-US" sz="2800" b="0" i="0" u="none" strike="noStrike" cap="none" normalizeH="0" baseline="0">
                          <a:ln>
                            <a:noFill/>
                          </a:ln>
                          <a:solidFill>
                            <a:schemeClr val="tx1"/>
                          </a:solidFill>
                          <a:effectLst/>
                          <a:latin typeface="Arial" charset="0"/>
                          <a:cs typeface="Arial" charset="0"/>
                        </a:rPr>
                        <a:t>Seigneur aie pitié.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a:ln>
                            <a:noFill/>
                          </a:ln>
                          <a:solidFill>
                            <a:srgbClr val="FF9900"/>
                          </a:solidFill>
                          <a:effectLst/>
                          <a:latin typeface="Arial" charset="0"/>
                          <a:cs typeface="Arial" charset="0"/>
                        </a:rPr>
                        <a:t>Prêtre:</a:t>
                      </a:r>
                      <a:endParaRPr kumimoji="0" lang="en-CA" sz="2800" b="0" i="0" u="none" strike="noStrike" cap="none" normalizeH="0" baseline="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Accepte-les sur Ton saint autel parlant et céleste comme une odeur  d’encens qui entre chez Ta majesté aux cieux par l’intermédiaire de Tes anges et de Tes archanges saints.</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الشعب:</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يا رب ارحم</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cs typeface="Arial" charset="0"/>
                        </a:rPr>
                        <a:t> </a:t>
                      </a:r>
                      <a:r>
                        <a:rPr kumimoji="0" lang="ar-AE" sz="4000" b="0" i="0" u="sng" strike="noStrike" cap="none" normalizeH="0" baseline="0" dirty="0">
                          <a:ln>
                            <a:noFill/>
                          </a:ln>
                          <a:solidFill>
                            <a:srgbClr val="FF9900"/>
                          </a:solidFill>
                          <a:effectLst/>
                          <a:latin typeface="Arial" charset="0"/>
                          <a:cs typeface="Arial" charset="0"/>
                        </a:rPr>
                        <a:t>الكاهن</a:t>
                      </a:r>
                      <a:endParaRPr kumimoji="0" lang="en-CA"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AE" sz="3200" b="0" i="0" u="none" strike="noStrike" cap="none" normalizeH="0" baseline="0" dirty="0">
                          <a:ln>
                            <a:noFill/>
                          </a:ln>
                          <a:solidFill>
                            <a:schemeClr val="tx1"/>
                          </a:solidFill>
                          <a:effectLst/>
                          <a:latin typeface="Arial" charset="0"/>
                          <a:cs typeface="Arial" charset="0"/>
                        </a:rPr>
                        <a:t>اقبلها</a:t>
                      </a:r>
                      <a:r>
                        <a:rPr kumimoji="0" lang="en-CA"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a:ln>
                            <a:noFill/>
                          </a:ln>
                          <a:solidFill>
                            <a:schemeClr val="tx1"/>
                          </a:solidFill>
                          <a:effectLst/>
                          <a:latin typeface="Arial" charset="0"/>
                          <a:cs typeface="Arial" charset="0"/>
                        </a:rPr>
                        <a:t> </a:t>
                      </a:r>
                      <a:r>
                        <a:rPr kumimoji="0" lang="ar-AE" sz="3200" b="0" i="0" u="none" strike="noStrike" cap="none" normalizeH="0" baseline="0" dirty="0">
                          <a:ln>
                            <a:noFill/>
                          </a:ln>
                          <a:solidFill>
                            <a:schemeClr val="tx1"/>
                          </a:solidFill>
                          <a:effectLst/>
                          <a:latin typeface="Arial" charset="0"/>
                          <a:cs typeface="Arial" charset="0"/>
                        </a:rPr>
                        <a:t>إليكَ</a:t>
                      </a:r>
                      <a:r>
                        <a:rPr kumimoji="0" lang="en-CA" sz="3200" b="0" i="0" u="none" strike="noStrike" cap="none" normalizeH="0" baseline="0" dirty="0">
                          <a:ln>
                            <a:noFill/>
                          </a:ln>
                          <a:solidFill>
                            <a:schemeClr val="tx1"/>
                          </a:solidFill>
                          <a:effectLst/>
                          <a:latin typeface="Arial" charset="0"/>
                          <a:cs typeface="Arial" charset="0"/>
                        </a:rPr>
                        <a:t> </a:t>
                      </a:r>
                      <a:r>
                        <a:rPr kumimoji="0" lang="ar-AE" sz="3200" b="0" i="0" u="none" strike="noStrike" cap="none" normalizeH="0" baseline="0" dirty="0">
                          <a:ln>
                            <a:noFill/>
                          </a:ln>
                          <a:solidFill>
                            <a:schemeClr val="tx1"/>
                          </a:solidFill>
                          <a:effectLst/>
                          <a:latin typeface="Arial" charset="0"/>
                          <a:cs typeface="Arial" charset="0"/>
                        </a:rPr>
                        <a:t>على</a:t>
                      </a:r>
                      <a:r>
                        <a:rPr kumimoji="0" lang="ar-EG" sz="3200" b="0" i="0" u="none" strike="noStrike" cap="none" normalizeH="0" baseline="0" dirty="0">
                          <a:ln>
                            <a:noFill/>
                          </a:ln>
                          <a:solidFill>
                            <a:schemeClr val="tx1"/>
                          </a:solidFill>
                          <a:effectLst/>
                          <a:latin typeface="Arial" charset="0"/>
                          <a:cs typeface="Arial" charset="0"/>
                        </a:rPr>
                        <a:t> </a:t>
                      </a:r>
                      <a:r>
                        <a:rPr kumimoji="0" lang="ar-AE" sz="3200" b="0" i="0" u="none" strike="noStrike" cap="none" normalizeH="0" baseline="0" dirty="0">
                          <a:ln>
                            <a:noFill/>
                          </a:ln>
                          <a:solidFill>
                            <a:schemeClr val="tx1"/>
                          </a:solidFill>
                          <a:effectLst/>
                          <a:latin typeface="Arial" charset="0"/>
                          <a:cs typeface="Arial" charset="0"/>
                        </a:rPr>
                        <a:t>مذبَحِكَ</a:t>
                      </a:r>
                      <a:r>
                        <a:rPr kumimoji="0" lang="en-CA" sz="3200" b="0" i="0" u="none" strike="noStrike" cap="none" normalizeH="0" baseline="0" dirty="0">
                          <a:ln>
                            <a:noFill/>
                          </a:ln>
                          <a:solidFill>
                            <a:schemeClr val="tx1"/>
                          </a:solidFill>
                          <a:effectLst/>
                          <a:latin typeface="Arial" charset="0"/>
                          <a:cs typeface="Arial" charset="0"/>
                        </a:rPr>
                        <a:t> </a:t>
                      </a:r>
                      <a:r>
                        <a:rPr kumimoji="0" lang="ar-AE" sz="3200" b="0" i="0" u="none" strike="noStrike" cap="none" normalizeH="0" baseline="0" dirty="0">
                          <a:ln>
                            <a:noFill/>
                          </a:ln>
                          <a:solidFill>
                            <a:schemeClr val="tx1"/>
                          </a:solidFill>
                          <a:effectLst/>
                          <a:latin typeface="Arial" charset="0"/>
                          <a:cs typeface="Arial" charset="0"/>
                        </a:rPr>
                        <a:t>المقدس</a:t>
                      </a:r>
                      <a:r>
                        <a:rPr kumimoji="0" lang="en-CA" sz="3200" b="0" i="0" u="none" strike="noStrike" cap="none" normalizeH="0" baseline="0" dirty="0">
                          <a:ln>
                            <a:noFill/>
                          </a:ln>
                          <a:solidFill>
                            <a:schemeClr val="tx1"/>
                          </a:solidFill>
                          <a:effectLst/>
                          <a:latin typeface="Arial" charset="0"/>
                          <a:cs typeface="Arial" charset="0"/>
                        </a:rPr>
                        <a:t>  </a:t>
                      </a:r>
                      <a:r>
                        <a:rPr kumimoji="0" lang="ar-AE" sz="3200" b="0" i="0" u="none" strike="noStrike" cap="none" normalizeH="0" baseline="0" dirty="0">
                          <a:ln>
                            <a:noFill/>
                          </a:ln>
                          <a:solidFill>
                            <a:schemeClr val="tx1"/>
                          </a:solidFill>
                          <a:effectLst/>
                          <a:latin typeface="Arial" charset="0"/>
                          <a:cs typeface="Arial" charset="0"/>
                        </a:rPr>
                        <a:t>الناطق</a:t>
                      </a:r>
                      <a:r>
                        <a:rPr kumimoji="0" lang="ar-EG" sz="3200" b="0" i="0" u="none" strike="noStrike" cap="none" normalizeH="0" baseline="0" dirty="0">
                          <a:ln>
                            <a:noFill/>
                          </a:ln>
                          <a:solidFill>
                            <a:schemeClr val="tx1"/>
                          </a:solidFill>
                          <a:effectLst/>
                          <a:latin typeface="Arial" charset="0"/>
                          <a:cs typeface="Arial" charset="0"/>
                        </a:rPr>
                        <a:t> </a:t>
                      </a:r>
                      <a:r>
                        <a:rPr kumimoji="0" lang="ar-AE" sz="3200" b="0" i="0" u="none" strike="noStrike" cap="none" normalizeH="0" baseline="0" dirty="0">
                          <a:ln>
                            <a:noFill/>
                          </a:ln>
                          <a:solidFill>
                            <a:schemeClr val="tx1"/>
                          </a:solidFill>
                          <a:effectLst/>
                          <a:latin typeface="Arial" charset="0"/>
                          <a:cs typeface="Arial" charset="0"/>
                        </a:rPr>
                        <a:t>السمائى</a:t>
                      </a:r>
                      <a:r>
                        <a:rPr kumimoji="0" lang="en-CA" sz="3200" b="0" i="0" u="none" strike="noStrike" cap="none" normalizeH="0" baseline="0" dirty="0">
                          <a:ln>
                            <a:noFill/>
                          </a:ln>
                          <a:solidFill>
                            <a:schemeClr val="tx1"/>
                          </a:solidFill>
                          <a:effectLst/>
                          <a:latin typeface="Arial" charset="0"/>
                          <a:cs typeface="Arial" charset="0"/>
                        </a:rPr>
                        <a:t> </a:t>
                      </a:r>
                      <a:r>
                        <a:rPr kumimoji="0" lang="ar-AE" sz="3200" b="0" i="0" u="none" strike="noStrike" cap="none" normalizeH="0" baseline="0" dirty="0">
                          <a:ln>
                            <a:noFill/>
                          </a:ln>
                          <a:solidFill>
                            <a:schemeClr val="tx1"/>
                          </a:solidFill>
                          <a:effectLst/>
                          <a:latin typeface="Arial" charset="0"/>
                          <a:cs typeface="Arial" charset="0"/>
                        </a:rPr>
                        <a:t>رائحة</a:t>
                      </a:r>
                      <a:r>
                        <a:rPr kumimoji="0" lang="ar-EG" sz="3200" b="0" i="0" u="none" strike="noStrike" cap="none" normalizeH="0" baseline="0" dirty="0">
                          <a:ln>
                            <a:noFill/>
                          </a:ln>
                          <a:solidFill>
                            <a:schemeClr val="tx1"/>
                          </a:solidFill>
                          <a:effectLst/>
                          <a:latin typeface="Arial" charset="0"/>
                          <a:cs typeface="Arial" charset="0"/>
                        </a:rPr>
                        <a:t> </a:t>
                      </a:r>
                      <a:r>
                        <a:rPr kumimoji="0" lang="ar-AE" sz="3200" b="0" i="0" u="none" strike="noStrike" cap="none" normalizeH="0" baseline="0" dirty="0">
                          <a:ln>
                            <a:noFill/>
                          </a:ln>
                          <a:solidFill>
                            <a:schemeClr val="tx1"/>
                          </a:solidFill>
                          <a:effectLst/>
                          <a:latin typeface="Arial" charset="0"/>
                          <a:cs typeface="Arial" charset="0"/>
                        </a:rPr>
                        <a:t>بخور</a:t>
                      </a:r>
                      <a:r>
                        <a:rPr kumimoji="0" lang="en-CA" sz="3200" b="0" i="0" u="none" strike="noStrike" cap="none" normalizeH="0" baseline="0" dirty="0">
                          <a:ln>
                            <a:noFill/>
                          </a:ln>
                          <a:solidFill>
                            <a:schemeClr val="tx1"/>
                          </a:solidFill>
                          <a:effectLst/>
                          <a:latin typeface="Arial" charset="0"/>
                          <a:cs typeface="Arial" charset="0"/>
                        </a:rPr>
                        <a:t> </a:t>
                      </a:r>
                      <a:r>
                        <a:rPr kumimoji="0" lang="ar-AE" sz="3200" b="0" i="0" u="none" strike="noStrike" cap="none" normalizeH="0" baseline="0" dirty="0">
                          <a:ln>
                            <a:noFill/>
                          </a:ln>
                          <a:solidFill>
                            <a:schemeClr val="tx1"/>
                          </a:solidFill>
                          <a:effectLst/>
                          <a:latin typeface="Arial" charset="0"/>
                          <a:cs typeface="Arial" charset="0"/>
                        </a:rPr>
                        <a:t>تدخل</a:t>
                      </a:r>
                      <a:r>
                        <a:rPr kumimoji="0" lang="en-CA" sz="3200" b="0" i="0" u="none" strike="noStrike" cap="none" normalizeH="0" baseline="0" dirty="0">
                          <a:ln>
                            <a:noFill/>
                          </a:ln>
                          <a:solidFill>
                            <a:schemeClr val="tx1"/>
                          </a:solidFill>
                          <a:effectLst/>
                          <a:latin typeface="Arial" charset="0"/>
                          <a:cs typeface="Arial" charset="0"/>
                        </a:rPr>
                        <a:t> </a:t>
                      </a:r>
                      <a:r>
                        <a:rPr kumimoji="0" lang="ar-AE" sz="3200" b="0" i="0" u="none" strike="noStrike" cap="none" normalizeH="0" baseline="0" dirty="0">
                          <a:ln>
                            <a:noFill/>
                          </a:ln>
                          <a:solidFill>
                            <a:schemeClr val="tx1"/>
                          </a:solidFill>
                          <a:effectLst/>
                          <a:latin typeface="Arial" charset="0"/>
                          <a:cs typeface="Arial" charset="0"/>
                        </a:rPr>
                        <a:t>إلى</a:t>
                      </a:r>
                      <a:r>
                        <a:rPr kumimoji="0" lang="en-CA" sz="3200" b="0" i="0" u="none" strike="noStrike" cap="none" normalizeH="0" baseline="0" dirty="0">
                          <a:ln>
                            <a:noFill/>
                          </a:ln>
                          <a:solidFill>
                            <a:schemeClr val="tx1"/>
                          </a:solidFill>
                          <a:effectLst/>
                          <a:latin typeface="Arial" charset="0"/>
                          <a:cs typeface="Arial" charset="0"/>
                        </a:rPr>
                        <a:t> </a:t>
                      </a:r>
                      <a:r>
                        <a:rPr kumimoji="0" lang="ar-AE" sz="3200" b="0" i="0" u="none" strike="noStrike" cap="none" normalizeH="0" baseline="0" dirty="0">
                          <a:ln>
                            <a:noFill/>
                          </a:ln>
                          <a:solidFill>
                            <a:schemeClr val="tx1"/>
                          </a:solidFill>
                          <a:effectLst/>
                          <a:latin typeface="Arial" charset="0"/>
                          <a:cs typeface="Arial" charset="0"/>
                        </a:rPr>
                        <a:t>عظمتك</a:t>
                      </a:r>
                      <a:r>
                        <a:rPr kumimoji="0" lang="en-CA" sz="3200" b="0" i="0" u="none" strike="noStrike" cap="none" normalizeH="0" baseline="0" dirty="0">
                          <a:ln>
                            <a:noFill/>
                          </a:ln>
                          <a:solidFill>
                            <a:schemeClr val="tx1"/>
                          </a:solidFill>
                          <a:effectLst/>
                          <a:latin typeface="Arial" charset="0"/>
                          <a:cs typeface="Arial" charset="0"/>
                        </a:rPr>
                        <a:t> </a:t>
                      </a:r>
                      <a:r>
                        <a:rPr kumimoji="0" lang="ar-AE" sz="3200" b="0" i="0" u="none" strike="noStrike" cap="none" normalizeH="0" baseline="0" dirty="0">
                          <a:ln>
                            <a:noFill/>
                          </a:ln>
                          <a:solidFill>
                            <a:schemeClr val="tx1"/>
                          </a:solidFill>
                          <a:effectLst/>
                          <a:latin typeface="Arial" charset="0"/>
                          <a:cs typeface="Arial" charset="0"/>
                        </a:rPr>
                        <a:t>التى</a:t>
                      </a:r>
                      <a:r>
                        <a:rPr kumimoji="0" lang="en-CA" sz="3200" b="0" i="0" u="none" strike="noStrike" cap="none" normalizeH="0" baseline="0" dirty="0">
                          <a:ln>
                            <a:noFill/>
                          </a:ln>
                          <a:solidFill>
                            <a:schemeClr val="tx1"/>
                          </a:solidFill>
                          <a:effectLst/>
                          <a:latin typeface="Arial" charset="0"/>
                          <a:cs typeface="Arial" charset="0"/>
                        </a:rPr>
                        <a:t> </a:t>
                      </a:r>
                      <a:r>
                        <a:rPr kumimoji="0" lang="ar-AE" sz="3200" b="0" i="0" u="none" strike="noStrike" cap="none" normalizeH="0" baseline="0" dirty="0">
                          <a:ln>
                            <a:noFill/>
                          </a:ln>
                          <a:solidFill>
                            <a:schemeClr val="tx1"/>
                          </a:solidFill>
                          <a:effectLst/>
                          <a:latin typeface="Arial" charset="0"/>
                          <a:cs typeface="Arial" charset="0"/>
                        </a:rPr>
                        <a:t>فى</a:t>
                      </a:r>
                      <a:r>
                        <a:rPr kumimoji="0" lang="en-CA" sz="3200" b="0" i="0" u="none" strike="noStrike" cap="none" normalizeH="0" baseline="0" dirty="0">
                          <a:ln>
                            <a:noFill/>
                          </a:ln>
                          <a:solidFill>
                            <a:schemeClr val="tx1"/>
                          </a:solidFill>
                          <a:effectLst/>
                          <a:latin typeface="Arial" charset="0"/>
                          <a:cs typeface="Arial" charset="0"/>
                        </a:rPr>
                        <a:t> </a:t>
                      </a:r>
                      <a:r>
                        <a:rPr kumimoji="0" lang="ar-AE" sz="3200" b="0" i="0" u="none" strike="noStrike" cap="none" normalizeH="0" baseline="0" dirty="0">
                          <a:ln>
                            <a:noFill/>
                          </a:ln>
                          <a:solidFill>
                            <a:schemeClr val="tx1"/>
                          </a:solidFill>
                          <a:effectLst/>
                          <a:latin typeface="Arial" charset="0"/>
                          <a:cs typeface="Arial" charset="0"/>
                        </a:rPr>
                        <a:t>السموات</a:t>
                      </a:r>
                      <a:r>
                        <a:rPr kumimoji="0" lang="en-CA" sz="3200" b="0" i="0" u="none" strike="noStrike" cap="none" normalizeH="0" baseline="0" dirty="0">
                          <a:ln>
                            <a:noFill/>
                          </a:ln>
                          <a:solidFill>
                            <a:schemeClr val="tx1"/>
                          </a:solidFill>
                          <a:effectLst/>
                          <a:latin typeface="Arial" charset="0"/>
                          <a:cs typeface="Arial" charset="0"/>
                        </a:rPr>
                        <a:t> </a:t>
                      </a:r>
                      <a:r>
                        <a:rPr kumimoji="0" lang="ar-AE" sz="3200" b="0" i="0" u="none" strike="noStrike" cap="none" normalizeH="0" baseline="0" dirty="0">
                          <a:ln>
                            <a:noFill/>
                          </a:ln>
                          <a:solidFill>
                            <a:schemeClr val="tx1"/>
                          </a:solidFill>
                          <a:effectLst/>
                          <a:latin typeface="Arial" charset="0"/>
                          <a:cs typeface="Arial" charset="0"/>
                        </a:rPr>
                        <a:t>بواسطة</a:t>
                      </a:r>
                      <a:r>
                        <a:rPr kumimoji="0" lang="en-CA" sz="3200" b="0" i="0" u="none" strike="noStrike" cap="none" normalizeH="0" baseline="0" dirty="0">
                          <a:ln>
                            <a:noFill/>
                          </a:ln>
                          <a:solidFill>
                            <a:schemeClr val="tx1"/>
                          </a:solidFill>
                          <a:effectLst/>
                          <a:latin typeface="Arial" charset="0"/>
                          <a:cs typeface="Arial" charset="0"/>
                        </a:rPr>
                        <a:t> </a:t>
                      </a:r>
                      <a:r>
                        <a:rPr kumimoji="0" lang="ar-AE" sz="3200" b="0" i="0" u="none" strike="noStrike" cap="none" normalizeH="0" baseline="0" dirty="0">
                          <a:ln>
                            <a:noFill/>
                          </a:ln>
                          <a:solidFill>
                            <a:schemeClr val="tx1"/>
                          </a:solidFill>
                          <a:effectLst/>
                          <a:latin typeface="Arial" charset="0"/>
                          <a:cs typeface="Arial" charset="0"/>
                        </a:rPr>
                        <a:t>خدمة</a:t>
                      </a:r>
                      <a:r>
                        <a:rPr kumimoji="0" lang="en-CA" sz="3200" b="0" i="0" u="none" strike="noStrike" cap="none" normalizeH="0" baseline="0" dirty="0">
                          <a:ln>
                            <a:noFill/>
                          </a:ln>
                          <a:solidFill>
                            <a:schemeClr val="tx1"/>
                          </a:solidFill>
                          <a:effectLst/>
                          <a:latin typeface="Arial" charset="0"/>
                          <a:cs typeface="Arial" charset="0"/>
                        </a:rPr>
                        <a:t> </a:t>
                      </a:r>
                      <a:r>
                        <a:rPr kumimoji="0" lang="ar-AE" sz="3200" b="0" i="0" u="none" strike="noStrike" cap="none" normalizeH="0" baseline="0" dirty="0">
                          <a:ln>
                            <a:noFill/>
                          </a:ln>
                          <a:solidFill>
                            <a:schemeClr val="tx1"/>
                          </a:solidFill>
                          <a:effectLst/>
                          <a:latin typeface="Arial" charset="0"/>
                          <a:cs typeface="Arial" charset="0"/>
                        </a:rPr>
                        <a:t>ملائكتك</a:t>
                      </a:r>
                      <a:r>
                        <a:rPr kumimoji="0" lang="en-CA" sz="3200" b="0" i="0" u="none" strike="noStrike" cap="none" normalizeH="0" baseline="0" dirty="0">
                          <a:ln>
                            <a:noFill/>
                          </a:ln>
                          <a:solidFill>
                            <a:schemeClr val="tx1"/>
                          </a:solidFill>
                          <a:effectLst/>
                          <a:latin typeface="Arial" charset="0"/>
                          <a:cs typeface="Arial" charset="0"/>
                        </a:rPr>
                        <a:t> </a:t>
                      </a:r>
                      <a:r>
                        <a:rPr kumimoji="0" lang="ar-AE" sz="3200" b="0" i="0" u="none" strike="noStrike" cap="none" normalizeH="0" baseline="0" dirty="0">
                          <a:ln>
                            <a:noFill/>
                          </a:ln>
                          <a:solidFill>
                            <a:schemeClr val="tx1"/>
                          </a:solidFill>
                          <a:effectLst/>
                          <a:latin typeface="Arial" charset="0"/>
                          <a:cs typeface="Arial" charset="0"/>
                        </a:rPr>
                        <a:t>ورؤساء</a:t>
                      </a:r>
                      <a:r>
                        <a:rPr kumimoji="0" lang="en-CA" sz="3200" b="0" i="0" u="none" strike="noStrike" cap="none" normalizeH="0" baseline="0" dirty="0">
                          <a:ln>
                            <a:noFill/>
                          </a:ln>
                          <a:solidFill>
                            <a:schemeClr val="tx1"/>
                          </a:solidFill>
                          <a:effectLst/>
                          <a:latin typeface="Arial" charset="0"/>
                          <a:cs typeface="Arial" charset="0"/>
                        </a:rPr>
                        <a:t> </a:t>
                      </a:r>
                      <a:r>
                        <a:rPr kumimoji="0" lang="ar-AE" sz="3200" b="0" i="0" u="none" strike="noStrike" cap="none" normalizeH="0" baseline="0" dirty="0">
                          <a:ln>
                            <a:noFill/>
                          </a:ln>
                          <a:solidFill>
                            <a:schemeClr val="tx1"/>
                          </a:solidFill>
                          <a:effectLst/>
                          <a:latin typeface="Arial" charset="0"/>
                          <a:cs typeface="Arial" charset="0"/>
                        </a:rPr>
                        <a:t>ملائكتك</a:t>
                      </a:r>
                      <a:r>
                        <a:rPr kumimoji="0" lang="en-CA" sz="3200" b="0" i="0" u="none" strike="noStrike" cap="none" normalizeH="0" baseline="0" dirty="0">
                          <a:ln>
                            <a:noFill/>
                          </a:ln>
                          <a:solidFill>
                            <a:schemeClr val="tx1"/>
                          </a:solidFill>
                          <a:effectLst/>
                          <a:latin typeface="Arial" charset="0"/>
                          <a:cs typeface="Arial" charset="0"/>
                        </a:rPr>
                        <a:t> </a:t>
                      </a:r>
                      <a:r>
                        <a:rPr kumimoji="0" lang="ar-AE" sz="3200" b="0" i="0" u="none" strike="noStrike" cap="none" normalizeH="0" baseline="0" dirty="0">
                          <a:ln>
                            <a:noFill/>
                          </a:ln>
                          <a:solidFill>
                            <a:schemeClr val="tx1"/>
                          </a:solidFill>
                          <a:effectLst/>
                          <a:latin typeface="Arial" charset="0"/>
                          <a:cs typeface="Arial" charset="0"/>
                        </a:rPr>
                        <a:t>المُقدسين</a:t>
                      </a:r>
                      <a:r>
                        <a:rPr kumimoji="0" lang="en-CA" sz="3200" b="0" i="0" u="none" strike="noStrike" cap="none" normalizeH="0" baseline="0" dirty="0">
                          <a:ln>
                            <a:noFill/>
                          </a:ln>
                          <a:solidFill>
                            <a:schemeClr val="tx1"/>
                          </a:solidFill>
                          <a:effectLst/>
                          <a:latin typeface="Arial" charset="0"/>
                          <a:cs typeface="Arial" charset="0"/>
                        </a:rPr>
                        <a:t>.</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972034" name="Group 2"/>
          <p:cNvGraphicFramePr>
            <a:graphicFrameLocks noGrp="1"/>
          </p:cNvGraphicFramePr>
          <p:nvPr>
            <p:ph/>
          </p:nvPr>
        </p:nvGraphicFramePr>
        <p:xfrm>
          <a:off x="0" y="1045464"/>
          <a:ext cx="9144000" cy="4133533"/>
        </p:xfrm>
        <a:graphic>
          <a:graphicData uri="http://schemas.openxmlformats.org/drawingml/2006/table">
            <a:tbl>
              <a:tblPr/>
              <a:tblGrid>
                <a:gridCol w="54864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926336">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Car il est béni le Père et le Fils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et le Saint Esprit: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Trinité parfaite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Nous l’adorons et la glorifions. </a:t>
                      </a:r>
                      <a:endParaRPr kumimoji="0" lang="en-US" sz="26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لأنه مبارك </a:t>
                      </a:r>
                      <a:r>
                        <a:rPr kumimoji="0" lang="ar-EG" sz="3600" b="0" i="0" u="none" strike="noStrike" cap="none" normalizeH="0" baseline="0" dirty="0" err="1">
                          <a:ln>
                            <a:noFill/>
                          </a:ln>
                          <a:solidFill>
                            <a:schemeClr val="tx1"/>
                          </a:solidFill>
                          <a:effectLst/>
                          <a:latin typeface="Arial" charset="0"/>
                          <a:cs typeface="Arial" charset="0"/>
                        </a:rPr>
                        <a:t>الآب</a:t>
                      </a:r>
                      <a:r>
                        <a:rPr kumimoji="0" lang="ar-EG"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err="1">
                          <a:ln>
                            <a:noFill/>
                          </a:ln>
                          <a:solidFill>
                            <a:schemeClr val="tx1"/>
                          </a:solidFill>
                          <a:effectLst/>
                          <a:latin typeface="Arial" charset="0"/>
                          <a:cs typeface="Arial" charset="0"/>
                        </a:rPr>
                        <a:t>والآبن</a:t>
                      </a:r>
                      <a:r>
                        <a:rPr kumimoji="0" lang="fr-CA"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a:ln>
                            <a:noFill/>
                          </a:ln>
                          <a:solidFill>
                            <a:schemeClr val="tx1"/>
                          </a:solidFill>
                          <a:effectLst/>
                          <a:latin typeface="Arial" charset="0"/>
                          <a:cs typeface="Arial" charset="0"/>
                        </a:rPr>
                        <a:t> والروح القدس ،</a:t>
                      </a: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الثالوث الكامل </a:t>
                      </a: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نسجد له </a:t>
                      </a:r>
                      <a:r>
                        <a:rPr kumimoji="0" lang="ar-EG" sz="3600" b="0" i="0" u="none" strike="noStrike" cap="none" normalizeH="0" baseline="0" dirty="0" err="1">
                          <a:ln>
                            <a:noFill/>
                          </a:ln>
                          <a:solidFill>
                            <a:schemeClr val="tx1"/>
                          </a:solidFill>
                          <a:effectLst/>
                          <a:latin typeface="Arial" charset="0"/>
                          <a:cs typeface="Arial" charset="0"/>
                        </a:rPr>
                        <a:t>و</a:t>
                      </a:r>
                      <a:r>
                        <a:rPr kumimoji="0" lang="ar-EG" sz="3600" b="0" i="0" u="none" strike="noStrike" cap="none" normalizeH="0" baseline="0" dirty="0">
                          <a:ln>
                            <a:noFill/>
                          </a:ln>
                          <a:solidFill>
                            <a:schemeClr val="tx1"/>
                          </a:solidFill>
                          <a:effectLst/>
                          <a:latin typeface="Arial" charset="0"/>
                          <a:cs typeface="Arial" charset="0"/>
                        </a:rPr>
                        <a:t> نمجده.</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9002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f~c~marwout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P~s/</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Pip~neuma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etj</a:t>
                      </a:r>
                      <a:r>
                        <a:rPr kumimoji="0" lang="en-US" sz="3400" b="0" i="0" u="none" strike="noStrike" cap="none" normalizeH="0" baseline="0" dirty="0">
                          <a:ln>
                            <a:noFill/>
                          </a:ln>
                          <a:solidFill>
                            <a:srgbClr val="FFFF00"/>
                          </a:solidFill>
                          <a:effectLst/>
                          <a:latin typeface="Coptic1" pitchFamily="2" charset="0"/>
                          <a:cs typeface="Arial" charset="0"/>
                        </a:rPr>
                        <a:t>/k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tenouwst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m~moc</a:t>
                      </a:r>
                      <a:r>
                        <a:rPr kumimoji="0" lang="en-US" sz="3400" b="0" i="0" u="none" strike="noStrike" cap="none" normalizeH="0" baseline="0" dirty="0">
                          <a:ln>
                            <a:noFill/>
                          </a:ln>
                          <a:solidFill>
                            <a:srgbClr val="FFFF00"/>
                          </a:solidFill>
                          <a:effectLst/>
                          <a:latin typeface="Coptic1" pitchFamily="2" charset="0"/>
                          <a:cs typeface="Arial" charset="0"/>
                        </a:rPr>
                        <a:t> ten]</a:t>
                      </a:r>
                      <a:r>
                        <a:rPr kumimoji="0" lang="en-US" sz="3400" b="0" i="0" u="none" strike="noStrike" cap="none" normalizeH="0" baseline="0" dirty="0" err="1">
                          <a:ln>
                            <a:noFill/>
                          </a:ln>
                          <a:solidFill>
                            <a:srgbClr val="FFFF00"/>
                          </a:solidFill>
                          <a:effectLst/>
                          <a:latin typeface="Coptic1" pitchFamily="2" charset="0"/>
                          <a:cs typeface="Arial" charset="0"/>
                        </a:rPr>
                        <a:t>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825352" name="Text Box 14"/>
          <p:cNvSpPr txBox="1">
            <a:spLocks noChangeArrowheads="1"/>
          </p:cNvSpPr>
          <p:nvPr/>
        </p:nvSpPr>
        <p:spPr bwMode="auto">
          <a:xfrm>
            <a:off x="2286000" y="102513"/>
            <a:ext cx="5257800" cy="430887"/>
          </a:xfrm>
          <a:prstGeom prst="rect">
            <a:avLst/>
          </a:prstGeom>
          <a:solidFill>
            <a:srgbClr val="5F5F5F"/>
          </a:solidFill>
          <a:ln w="9525">
            <a:solidFill>
              <a:schemeClr val="tx1"/>
            </a:solidFill>
            <a:miter lim="800000"/>
            <a:headEnd/>
            <a:tailEnd/>
          </a:ln>
        </p:spPr>
        <p:txBody>
          <a:bodyPr>
            <a:spAutoFit/>
          </a:bodyPr>
          <a:lstStyle/>
          <a:p>
            <a:pPr algn="ctr">
              <a:spcBef>
                <a:spcPct val="0"/>
              </a:spcBef>
            </a:pPr>
            <a:r>
              <a:rPr lang="en-US" sz="2200" b="1" dirty="0"/>
              <a:t>Conclusion</a:t>
            </a:r>
            <a:endParaRPr lang="en-US" sz="1800" b="1" dirty="0">
              <a:latin typeface="Arial" pitchFamily="34" charset="0"/>
            </a:endParaRPr>
          </a:p>
        </p:txBody>
      </p:sp>
      <p:sp>
        <p:nvSpPr>
          <p:cNvPr id="825353" name="AutoShape 15">
            <a:hlinkClick r:id="rId2" action="ppaction://hlinksldjump" highlightClick="1"/>
          </p:cNvPr>
          <p:cNvSpPr>
            <a:spLocks noChangeArrowheads="1"/>
          </p:cNvSpPr>
          <p:nvPr/>
        </p:nvSpPr>
        <p:spPr bwMode="auto">
          <a:xfrm>
            <a:off x="7391400" y="6248400"/>
            <a:ext cx="1676400" cy="533400"/>
          </a:xfrm>
          <a:prstGeom prst="actionButtonBlank">
            <a:avLst/>
          </a:prstGeom>
          <a:solidFill>
            <a:schemeClr val="accent2"/>
          </a:solidFill>
          <a:ln w="9525">
            <a:noFill/>
            <a:miter lim="800000"/>
            <a:headEnd/>
            <a:tailEnd/>
          </a:ln>
        </p:spPr>
        <p:txBody>
          <a:bodyPr wrap="none" anchor="ctr"/>
          <a:lstStyle/>
          <a:p>
            <a:pPr algn="ctr"/>
            <a:r>
              <a:rPr lang="en-US" sz="2800" dirty="0" err="1"/>
              <a:t>Oraisons</a:t>
            </a:r>
            <a:endParaRPr lang="en-US" sz="2800" dirty="0"/>
          </a:p>
        </p:txBody>
      </p:sp>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2844836377"/>
      </p:ext>
    </p:extLst>
  </p:cSld>
  <p:clrMapOvr>
    <a:masterClrMapping/>
  </p:clrMapOvr>
  <p:transition advClick="0" advTm="0"/>
</p:sld>
</file>

<file path=ppt/slides/slide56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ZoneTexte 2"/>
          <p:cNvSpPr txBox="1">
            <a:spLocks/>
          </p:cNvSpPr>
          <p:nvPr/>
        </p:nvSpPr>
        <p:spPr>
          <a:xfrm>
            <a:off x="3074273" y="1440183"/>
            <a:ext cx="3074272" cy="4154984"/>
          </a:xfrm>
          <a:prstGeom prst="rect">
            <a:avLst/>
          </a:prstGeom>
          <a:noFill/>
        </p:spPr>
        <p:txBody>
          <a:bodyPr wrap="square">
            <a:spAutoFit/>
          </a:bodyPr>
          <a:lstStyle>
            <a:defPPr>
              <a:defRPr lang="fr-FR">
                <a:uFillTx/>
              </a:defRPr>
            </a:defPPr>
            <a:lvl1pPr>
              <a:defRPr sz="4400" i="0">
                <a:solidFill>
                  <a:schemeClr val="bg1"/>
                </a:solidFill>
                <a:effectLst/>
                <a:uFillTx/>
                <a:latin typeface="Arial" panose="020B0604020202020204" pitchFamily="34" charset="0"/>
              </a:defRPr>
            </a:lvl1pPr>
          </a:lstStyle>
          <a:p>
            <a:r>
              <a:rPr lang="fr-FR" sz="3300">
                <a:solidFill>
                  <a:schemeClr val="tx1"/>
                </a:solidFill>
                <a:uFillTx/>
              </a:rPr>
              <a:t>xeos enge nieshferi : nietaviri emmou : tinahti etafmetgori : ge ensof pe epouro ente epwou.</a:t>
            </a:r>
          </a:p>
        </p:txBody>
      </p:sp>
      <p:sp>
        <p:nvSpPr>
          <p:cNvPr id="7" name="Action Button: Custom 5">
            <a:hlinkClick r:id="rId2" action="ppaction://hlinksldjump" highlightClick="1"/>
            <a:extLst>
              <a:ext uri="{FF2B5EF4-FFF2-40B4-BE49-F238E27FC236}">
                <a16:creationId xmlns:a16="http://schemas.microsoft.com/office/drawing/2014/main" id="{D84AB996-CF47-C04B-81FA-74500641695B}"/>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
        <p:nvSpPr>
          <p:cNvPr id="9" name="Text Box 15">
            <a:extLst>
              <a:ext uri="{FF2B5EF4-FFF2-40B4-BE49-F238E27FC236}">
                <a16:creationId xmlns:a16="http://schemas.microsoft.com/office/drawing/2014/main" id="{4591B5B1-3031-1C4A-A3DC-CBB8FBD5D8E5}"/>
              </a:ext>
            </a:extLst>
          </p:cNvPr>
          <p:cNvSpPr txBox="1">
            <a:spLocks noChangeArrowheads="1"/>
          </p:cNvSpPr>
          <p:nvPr/>
        </p:nvSpPr>
        <p:spPr bwMode="auto">
          <a:xfrm>
            <a:off x="0" y="0"/>
            <a:ext cx="9144000" cy="1136650"/>
          </a:xfrm>
          <a:prstGeom prst="rect">
            <a:avLst/>
          </a:prstGeom>
          <a:solidFill>
            <a:srgbClr val="5F5F5F"/>
          </a:solidFill>
          <a:ln w="9525">
            <a:solidFill>
              <a:schemeClr val="tx1"/>
            </a:solidFill>
            <a:miter lim="800000"/>
            <a:headEnd/>
            <a:tailEnd/>
          </a:ln>
        </p:spPr>
        <p:txBody>
          <a:bodyPr>
            <a:spAutoFit/>
          </a:bodyPr>
          <a:lstStyle/>
          <a:p>
            <a:pPr algn="ctr">
              <a:spcBef>
                <a:spcPct val="0"/>
              </a:spcBef>
            </a:pPr>
            <a:r>
              <a:rPr lang="en-US" sz="3400" b="1"/>
              <a:t>Kiahk Gospel Response - Week </a:t>
            </a:r>
            <a:r>
              <a:rPr lang="fr-FR" sz="3400" b="1"/>
              <a:t>4 verpers</a:t>
            </a:r>
            <a:endParaRPr lang="en-US" sz="3400" b="1"/>
          </a:p>
          <a:p>
            <a:pPr algn="ctr">
              <a:spcBef>
                <a:spcPct val="0"/>
              </a:spcBef>
            </a:pPr>
            <a:r>
              <a:rPr lang="ar-EG" sz="3400" b="1"/>
              <a:t>مرد الأنجيل – شهر كيهك – الأسبوع </a:t>
            </a:r>
            <a:r>
              <a:rPr lang="fr-FR" sz="3400" b="1"/>
              <a:t>٤</a:t>
            </a:r>
            <a:r>
              <a:rPr lang="en-US" sz="3400" b="1"/>
              <a:t> </a:t>
            </a:r>
            <a:r>
              <a:rPr lang="fr-FR" sz="3400" b="1"/>
              <a:t>عشيه</a:t>
            </a:r>
            <a:endParaRPr lang="en-US" sz="3400" b="1"/>
          </a:p>
        </p:txBody>
      </p:sp>
      <p:sp>
        <p:nvSpPr>
          <p:cNvPr id="2" name="ZoneTexte 1">
            <a:extLst>
              <a:ext uri="{FF2B5EF4-FFF2-40B4-BE49-F238E27FC236}">
                <a16:creationId xmlns:a16="http://schemas.microsoft.com/office/drawing/2014/main" id="{B5B702D4-924B-8442-B1D9-AD1C90D08BCA}"/>
              </a:ext>
            </a:extLst>
          </p:cNvPr>
          <p:cNvSpPr txBox="1"/>
          <p:nvPr/>
        </p:nvSpPr>
        <p:spPr>
          <a:xfrm>
            <a:off x="1" y="1440184"/>
            <a:ext cx="3074271" cy="4088107"/>
          </a:xfrm>
          <a:prstGeom prst="rect">
            <a:avLst/>
          </a:prstGeom>
          <a:noFill/>
        </p:spPr>
        <p:txBody>
          <a:bodyPr wrap="square">
            <a:spAutoFit/>
          </a:bodyPr>
          <a:lstStyle/>
          <a:p>
            <a:pPr marL="0" marR="0" lvl="0" indent="0" defTabSz="914400" rtl="0" eaLnBrk="1" fontAlgn="base" latinLnBrk="0" hangingPunct="1">
              <a:lnSpc>
                <a:spcPct val="80000"/>
              </a:lnSpc>
              <a:spcBef>
                <a:spcPct val="20000"/>
              </a:spcBef>
              <a:spcAft>
                <a:spcPct val="0"/>
              </a:spcAft>
              <a:buClrTx/>
              <a:buSzTx/>
              <a:buFontTx/>
              <a:buNone/>
              <a:tabLst/>
            </a:pPr>
            <a:r>
              <a:rPr kumimoji="0" lang="fr-FR" sz="3600" b="0" i="0" u="none" strike="noStrike" cap="none" normalizeH="0" baseline="0">
                <a:ln>
                  <a:noFill/>
                </a:ln>
                <a:effectLst/>
                <a:latin typeface="Coptic1" pitchFamily="2" charset="0"/>
                <a:cs typeface="Arial" charset="0"/>
              </a:rPr>
              <a:t>Zeos nje nisv</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ri : nietauiri mmwou : </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nah</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nah etefmetjwri : je nyof pe pouro nte pwou.</a:t>
            </a:r>
            <a:endParaRPr kumimoji="0" lang="en-US" sz="3600" b="0" i="0" u="none" strike="noStrike" cap="none" normalizeH="0" baseline="0" dirty="0">
              <a:ln>
                <a:noFill/>
              </a:ln>
              <a:effectLst/>
              <a:latin typeface="Coptic1" pitchFamily="2" charset="0"/>
              <a:cs typeface="Arial" charset="0"/>
            </a:endParaRPr>
          </a:p>
        </p:txBody>
      </p:sp>
      <p:sp>
        <p:nvSpPr>
          <p:cNvPr id="4" name="ZoneTexte 3">
            <a:extLst>
              <a:ext uri="{FF2B5EF4-FFF2-40B4-BE49-F238E27FC236}">
                <a16:creationId xmlns:a16="http://schemas.microsoft.com/office/drawing/2014/main" id="{830BDE42-371C-5C4D-8275-6DA97AFD20FD}"/>
              </a:ext>
            </a:extLst>
          </p:cNvPr>
          <p:cNvSpPr txBox="1"/>
          <p:nvPr/>
        </p:nvSpPr>
        <p:spPr>
          <a:xfrm>
            <a:off x="6148545" y="1440183"/>
            <a:ext cx="2995455" cy="3970318"/>
          </a:xfrm>
          <a:prstGeom prst="rect">
            <a:avLst/>
          </a:prstGeom>
          <a:noFill/>
        </p:spPr>
        <p:txBody>
          <a:bodyPr wrap="square" rtlCol="0">
            <a:spAutoFit/>
          </a:bodyPr>
          <a:lstStyle/>
          <a:p>
            <a:pPr algn="r"/>
            <a:r>
              <a:rPr lang="ar-SA"/>
              <a:t>زيه أوش إنجيه ني إشفيري : ني إيه طاف إيري إم مؤو : تي ناهتي إيه طاف ميت جوري : جيه إنثوف بيه إبؤرو إنتيه إبؤو.</a:t>
            </a:r>
            <a:endParaRPr lang="fr-FR"/>
          </a:p>
        </p:txBody>
      </p:sp>
    </p:spTree>
    <p:extLst>
      <p:ext uri="{BB962C8B-B14F-4D97-AF65-F5344CB8AC3E}">
        <p14:creationId xmlns:p14="http://schemas.microsoft.com/office/powerpoint/2010/main" val="209748737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972034" name="Group 2"/>
          <p:cNvGraphicFramePr>
            <a:graphicFrameLocks noGrp="1"/>
          </p:cNvGraphicFramePr>
          <p:nvPr>
            <p:ph/>
          </p:nvPr>
        </p:nvGraphicFramePr>
        <p:xfrm>
          <a:off x="0" y="1045464"/>
          <a:ext cx="9144000" cy="4133533"/>
        </p:xfrm>
        <a:graphic>
          <a:graphicData uri="http://schemas.openxmlformats.org/drawingml/2006/table">
            <a:tbl>
              <a:tblPr/>
              <a:tblGrid>
                <a:gridCol w="54864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926336">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Car il est béni le Père et le Fils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et le Saint Esprit: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Trinité parfaite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Nous l’adorons et la glorifions. </a:t>
                      </a:r>
                      <a:endParaRPr kumimoji="0" lang="en-US" sz="26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لأنه مبارك </a:t>
                      </a:r>
                      <a:r>
                        <a:rPr kumimoji="0" lang="ar-EG" sz="3600" b="0" i="0" u="none" strike="noStrike" cap="none" normalizeH="0" baseline="0" dirty="0" err="1">
                          <a:ln>
                            <a:noFill/>
                          </a:ln>
                          <a:solidFill>
                            <a:schemeClr val="tx1"/>
                          </a:solidFill>
                          <a:effectLst/>
                          <a:latin typeface="Arial" charset="0"/>
                          <a:cs typeface="Arial" charset="0"/>
                        </a:rPr>
                        <a:t>الآب</a:t>
                      </a:r>
                      <a:r>
                        <a:rPr kumimoji="0" lang="ar-EG"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err="1">
                          <a:ln>
                            <a:noFill/>
                          </a:ln>
                          <a:solidFill>
                            <a:schemeClr val="tx1"/>
                          </a:solidFill>
                          <a:effectLst/>
                          <a:latin typeface="Arial" charset="0"/>
                          <a:cs typeface="Arial" charset="0"/>
                        </a:rPr>
                        <a:t>والآبن</a:t>
                      </a:r>
                      <a:r>
                        <a:rPr kumimoji="0" lang="fr-CA"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a:ln>
                            <a:noFill/>
                          </a:ln>
                          <a:solidFill>
                            <a:schemeClr val="tx1"/>
                          </a:solidFill>
                          <a:effectLst/>
                          <a:latin typeface="Arial" charset="0"/>
                          <a:cs typeface="Arial" charset="0"/>
                        </a:rPr>
                        <a:t> والروح القدس ،</a:t>
                      </a: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الثالوث الكامل </a:t>
                      </a: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نسجد له </a:t>
                      </a:r>
                      <a:r>
                        <a:rPr kumimoji="0" lang="ar-EG" sz="3600" b="0" i="0" u="none" strike="noStrike" cap="none" normalizeH="0" baseline="0" dirty="0" err="1">
                          <a:ln>
                            <a:noFill/>
                          </a:ln>
                          <a:solidFill>
                            <a:schemeClr val="tx1"/>
                          </a:solidFill>
                          <a:effectLst/>
                          <a:latin typeface="Arial" charset="0"/>
                          <a:cs typeface="Arial" charset="0"/>
                        </a:rPr>
                        <a:t>و</a:t>
                      </a:r>
                      <a:r>
                        <a:rPr kumimoji="0" lang="ar-EG" sz="3600" b="0" i="0" u="none" strike="noStrike" cap="none" normalizeH="0" baseline="0" dirty="0">
                          <a:ln>
                            <a:noFill/>
                          </a:ln>
                          <a:solidFill>
                            <a:schemeClr val="tx1"/>
                          </a:solidFill>
                          <a:effectLst/>
                          <a:latin typeface="Arial" charset="0"/>
                          <a:cs typeface="Arial" charset="0"/>
                        </a:rPr>
                        <a:t> نمجده.</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9002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f~c~marwout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P~s/</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Pip~neuma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etj</a:t>
                      </a:r>
                      <a:r>
                        <a:rPr kumimoji="0" lang="en-US" sz="3400" b="0" i="0" u="none" strike="noStrike" cap="none" normalizeH="0" baseline="0" dirty="0">
                          <a:ln>
                            <a:noFill/>
                          </a:ln>
                          <a:solidFill>
                            <a:srgbClr val="FFFF00"/>
                          </a:solidFill>
                          <a:effectLst/>
                          <a:latin typeface="Coptic1" pitchFamily="2" charset="0"/>
                          <a:cs typeface="Arial" charset="0"/>
                        </a:rPr>
                        <a:t>/k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tenouwst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m~moc</a:t>
                      </a:r>
                      <a:r>
                        <a:rPr kumimoji="0" lang="en-US" sz="3400" b="0" i="0" u="none" strike="noStrike" cap="none" normalizeH="0" baseline="0" dirty="0">
                          <a:ln>
                            <a:noFill/>
                          </a:ln>
                          <a:solidFill>
                            <a:srgbClr val="FFFF00"/>
                          </a:solidFill>
                          <a:effectLst/>
                          <a:latin typeface="Coptic1" pitchFamily="2" charset="0"/>
                          <a:cs typeface="Arial" charset="0"/>
                        </a:rPr>
                        <a:t> ten]</a:t>
                      </a:r>
                      <a:r>
                        <a:rPr kumimoji="0" lang="en-US" sz="3400" b="0" i="0" u="none" strike="noStrike" cap="none" normalizeH="0" baseline="0" dirty="0" err="1">
                          <a:ln>
                            <a:noFill/>
                          </a:ln>
                          <a:solidFill>
                            <a:srgbClr val="FFFF00"/>
                          </a:solidFill>
                          <a:effectLst/>
                          <a:latin typeface="Coptic1" pitchFamily="2" charset="0"/>
                          <a:cs typeface="Arial" charset="0"/>
                        </a:rPr>
                        <a:t>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825352" name="Text Box 14"/>
          <p:cNvSpPr txBox="1">
            <a:spLocks noChangeArrowheads="1"/>
          </p:cNvSpPr>
          <p:nvPr/>
        </p:nvSpPr>
        <p:spPr bwMode="auto">
          <a:xfrm>
            <a:off x="2286000" y="102513"/>
            <a:ext cx="5257800" cy="430887"/>
          </a:xfrm>
          <a:prstGeom prst="rect">
            <a:avLst/>
          </a:prstGeom>
          <a:solidFill>
            <a:srgbClr val="5F5F5F"/>
          </a:solidFill>
          <a:ln w="9525">
            <a:solidFill>
              <a:schemeClr val="tx1"/>
            </a:solidFill>
            <a:miter lim="800000"/>
            <a:headEnd/>
            <a:tailEnd/>
          </a:ln>
        </p:spPr>
        <p:txBody>
          <a:bodyPr>
            <a:spAutoFit/>
          </a:bodyPr>
          <a:lstStyle/>
          <a:p>
            <a:pPr algn="ctr">
              <a:spcBef>
                <a:spcPct val="0"/>
              </a:spcBef>
            </a:pPr>
            <a:r>
              <a:rPr lang="en-US" sz="2200" b="1" dirty="0"/>
              <a:t>Conclusion</a:t>
            </a:r>
            <a:endParaRPr lang="en-US" sz="1800" b="1" dirty="0">
              <a:latin typeface="Arial" pitchFamily="34" charset="0"/>
            </a:endParaRPr>
          </a:p>
        </p:txBody>
      </p:sp>
      <p:sp>
        <p:nvSpPr>
          <p:cNvPr id="825353" name="AutoShape 15">
            <a:hlinkClick r:id="rId2" action="ppaction://hlinksldjump" highlightClick="1"/>
          </p:cNvPr>
          <p:cNvSpPr>
            <a:spLocks noChangeArrowheads="1"/>
          </p:cNvSpPr>
          <p:nvPr/>
        </p:nvSpPr>
        <p:spPr bwMode="auto">
          <a:xfrm>
            <a:off x="7391400" y="6248400"/>
            <a:ext cx="1676400" cy="533400"/>
          </a:xfrm>
          <a:prstGeom prst="actionButtonBlank">
            <a:avLst/>
          </a:prstGeom>
          <a:solidFill>
            <a:schemeClr val="accent2"/>
          </a:solidFill>
          <a:ln w="9525">
            <a:noFill/>
            <a:miter lim="800000"/>
            <a:headEnd/>
            <a:tailEnd/>
          </a:ln>
        </p:spPr>
        <p:txBody>
          <a:bodyPr wrap="none" anchor="ctr"/>
          <a:lstStyle/>
          <a:p>
            <a:pPr algn="ctr"/>
            <a:r>
              <a:rPr lang="en-US" sz="2800" dirty="0" err="1"/>
              <a:t>Oraisons</a:t>
            </a:r>
            <a:endParaRPr lang="en-US" sz="2800" dirty="0"/>
          </a:p>
        </p:txBody>
      </p:sp>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3548955597"/>
      </p:ext>
    </p:extLst>
  </p:cSld>
  <p:clrMapOvr>
    <a:masterClrMapping/>
  </p:clrMapOvr>
  <p:transition advClick="0" advTm="0"/>
</p:sld>
</file>

<file path=ppt/slides/slide5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ZoneTexte 2"/>
          <p:cNvSpPr txBox="1">
            <a:spLocks/>
          </p:cNvSpPr>
          <p:nvPr/>
        </p:nvSpPr>
        <p:spPr>
          <a:xfrm>
            <a:off x="3101340" y="1406744"/>
            <a:ext cx="3040380" cy="4154984"/>
          </a:xfrm>
          <a:prstGeom prst="rect">
            <a:avLst/>
          </a:prstGeom>
          <a:noFill/>
        </p:spPr>
        <p:txBody>
          <a:bodyPr wrap="square">
            <a:spAutoFit/>
          </a:bodyPr>
          <a:lstStyle>
            <a:defPPr>
              <a:defRPr lang="fr-FR">
                <a:uFillTx/>
              </a:defRPr>
            </a:defPPr>
            <a:lvl1pPr>
              <a:defRPr sz="4400" i="0">
                <a:solidFill>
                  <a:schemeClr val="bg1"/>
                </a:solidFill>
                <a:effectLst/>
                <a:uFillTx/>
                <a:latin typeface="Arial" panose="020B0604020202020204" pitchFamily="34" charset="0"/>
              </a:defRPr>
            </a:lvl1pPr>
          </a:lstStyle>
          <a:p>
            <a:r>
              <a:rPr lang="fr-FR" sz="3300">
                <a:solidFill>
                  <a:schemeClr val="tx1"/>
                </a:solidFill>
                <a:uFillTx/>
              </a:rPr>
              <a:t>chopi erok ennenevchi : emefriti etakchop erok : enti te vi-esoti ente tikira : ge anok pe pekvot anok.</a:t>
            </a:r>
          </a:p>
        </p:txBody>
      </p:sp>
      <p:sp>
        <p:nvSpPr>
          <p:cNvPr id="7" name="Action Button: Custom 5">
            <a:hlinkClick r:id="rId2" action="ppaction://hlinksldjump" highlightClick="1"/>
            <a:extLst>
              <a:ext uri="{FF2B5EF4-FFF2-40B4-BE49-F238E27FC236}">
                <a16:creationId xmlns:a16="http://schemas.microsoft.com/office/drawing/2014/main" id="{A420A9F7-DD21-DD4A-AF27-F9F1994C17DC}"/>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
        <p:nvSpPr>
          <p:cNvPr id="9" name="Text Box 15">
            <a:extLst>
              <a:ext uri="{FF2B5EF4-FFF2-40B4-BE49-F238E27FC236}">
                <a16:creationId xmlns:a16="http://schemas.microsoft.com/office/drawing/2014/main" id="{187F7BA5-9378-3D4C-AB01-1416E50A615E}"/>
              </a:ext>
            </a:extLst>
          </p:cNvPr>
          <p:cNvSpPr txBox="1">
            <a:spLocks noChangeArrowheads="1"/>
          </p:cNvSpPr>
          <p:nvPr/>
        </p:nvSpPr>
        <p:spPr bwMode="auto">
          <a:xfrm>
            <a:off x="0" y="0"/>
            <a:ext cx="9144000" cy="1136650"/>
          </a:xfrm>
          <a:prstGeom prst="rect">
            <a:avLst/>
          </a:prstGeom>
          <a:solidFill>
            <a:srgbClr val="5F5F5F"/>
          </a:solidFill>
          <a:ln w="9525">
            <a:solidFill>
              <a:schemeClr val="tx1"/>
            </a:solidFill>
            <a:miter lim="800000"/>
            <a:headEnd/>
            <a:tailEnd/>
          </a:ln>
        </p:spPr>
        <p:txBody>
          <a:bodyPr>
            <a:spAutoFit/>
          </a:bodyPr>
          <a:lstStyle/>
          <a:p>
            <a:pPr algn="ctr">
              <a:spcBef>
                <a:spcPct val="0"/>
              </a:spcBef>
            </a:pPr>
            <a:r>
              <a:rPr lang="en-US" sz="3400" b="1"/>
              <a:t>Kiahk Gospel Response - Week </a:t>
            </a:r>
            <a:r>
              <a:rPr lang="fr-FR" sz="3400" b="1"/>
              <a:t>1 matins</a:t>
            </a:r>
            <a:endParaRPr lang="en-US" sz="3400" b="1"/>
          </a:p>
          <a:p>
            <a:pPr algn="ctr">
              <a:spcBef>
                <a:spcPct val="0"/>
              </a:spcBef>
            </a:pPr>
            <a:r>
              <a:rPr lang="ar-EG" sz="3400" b="1"/>
              <a:t>مرد الأنجيل – شهر كيهك – الأسبوع </a:t>
            </a:r>
            <a:r>
              <a:rPr lang="fr-FR" sz="3400" b="1"/>
              <a:t>١</a:t>
            </a:r>
            <a:r>
              <a:rPr lang="en-US" sz="3400" b="1"/>
              <a:t> </a:t>
            </a:r>
            <a:r>
              <a:rPr lang="fr-FR" sz="3400" b="1"/>
              <a:t>باكر</a:t>
            </a:r>
            <a:endParaRPr lang="en-US" sz="3400" b="1"/>
          </a:p>
        </p:txBody>
      </p:sp>
      <p:sp>
        <p:nvSpPr>
          <p:cNvPr id="2" name="ZoneTexte 1">
            <a:extLst>
              <a:ext uri="{FF2B5EF4-FFF2-40B4-BE49-F238E27FC236}">
                <a16:creationId xmlns:a16="http://schemas.microsoft.com/office/drawing/2014/main" id="{F1C1150D-87B3-6843-920B-B7FDDFF723B1}"/>
              </a:ext>
            </a:extLst>
          </p:cNvPr>
          <p:cNvSpPr txBox="1"/>
          <p:nvPr/>
        </p:nvSpPr>
        <p:spPr>
          <a:xfrm>
            <a:off x="0" y="1406744"/>
            <a:ext cx="3101340" cy="4085477"/>
          </a:xfrm>
          <a:prstGeom prst="rect">
            <a:avLst/>
          </a:prstGeom>
          <a:noFill/>
        </p:spPr>
        <p:txBody>
          <a:bodyPr wrap="square">
            <a:spAutoFit/>
          </a:bodyPr>
          <a:lstStyle/>
          <a:p>
            <a:pPr marL="0" marR="0" lvl="0" indent="0" defTabSz="914400" rtl="0" eaLnBrk="1" fontAlgn="base" latinLnBrk="0" hangingPunct="1">
              <a:lnSpc>
                <a:spcPct val="80000"/>
              </a:lnSpc>
              <a:spcBef>
                <a:spcPct val="20000"/>
              </a:spcBef>
              <a:spcAft>
                <a:spcPct val="0"/>
              </a:spcAft>
              <a:buClrTx/>
              <a:buSzTx/>
              <a:buFontTx/>
              <a:buNone/>
              <a:tabLst/>
            </a:pPr>
            <a:r>
              <a:rPr kumimoji="0" lang="fr-FR" sz="3600" b="0" i="0" u="none" strike="noStrike" cap="none" normalizeH="0" baseline="0">
                <a:ln>
                  <a:noFill/>
                </a:ln>
                <a:effectLst/>
                <a:latin typeface="Coptic1" pitchFamily="2" charset="0"/>
                <a:cs typeface="Arial" charset="0"/>
              </a:rPr>
              <a:t>Swpi erok nneneu,</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 : mvr</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 etak swp erok : n</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 te b</a:t>
            </a:r>
            <a:r>
              <a:rPr lang="fr-FR">
                <a:latin typeface="Coptic1" pitchFamily="2" charset="0"/>
              </a:rPr>
              <a:t>icoti nte </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ra : je anok pe pekbwk anok</a:t>
            </a:r>
            <a:r>
              <a:rPr lang="ar-SA">
                <a:latin typeface="Coptic1" pitchFamily="2" charset="0"/>
              </a:rPr>
              <a:t>.</a:t>
            </a:r>
            <a:endParaRPr kumimoji="0" lang="en-US" sz="3600" b="0" i="0" u="none" strike="noStrike" cap="none" normalizeH="0" baseline="0" dirty="0">
              <a:ln>
                <a:noFill/>
              </a:ln>
              <a:effectLst/>
              <a:latin typeface="Coptic1" pitchFamily="2" charset="0"/>
              <a:cs typeface="Arial" charset="0"/>
            </a:endParaRPr>
          </a:p>
        </p:txBody>
      </p:sp>
      <p:sp>
        <p:nvSpPr>
          <p:cNvPr id="4" name="ZoneTexte 3">
            <a:extLst>
              <a:ext uri="{FF2B5EF4-FFF2-40B4-BE49-F238E27FC236}">
                <a16:creationId xmlns:a16="http://schemas.microsoft.com/office/drawing/2014/main" id="{5A789270-14B3-494D-84BE-07986D75B87C}"/>
              </a:ext>
            </a:extLst>
          </p:cNvPr>
          <p:cNvSpPr txBox="1"/>
          <p:nvPr/>
        </p:nvSpPr>
        <p:spPr>
          <a:xfrm>
            <a:off x="6141720" y="1406744"/>
            <a:ext cx="3002280" cy="4524315"/>
          </a:xfrm>
          <a:prstGeom prst="rect">
            <a:avLst/>
          </a:prstGeom>
          <a:noFill/>
        </p:spPr>
        <p:txBody>
          <a:bodyPr wrap="square" rtlCol="0">
            <a:spAutoFit/>
          </a:bodyPr>
          <a:lstStyle/>
          <a:p>
            <a:pPr algn="r"/>
            <a:r>
              <a:rPr lang="ar-SA"/>
              <a:t>شوبي ايه روك إن نين إفشي : إم إفريتي إيه طاك شوب إيه روك : إنتي تيه بي إسنوتي إنتيه تي شيرا : جيه آنوك بيبه بيك فوك آنوك.</a:t>
            </a:r>
            <a:endParaRPr lang="fr-FR"/>
          </a:p>
        </p:txBody>
      </p:sp>
    </p:spTree>
    <p:extLst>
      <p:ext uri="{BB962C8B-B14F-4D97-AF65-F5344CB8AC3E}">
        <p14:creationId xmlns:p14="http://schemas.microsoft.com/office/powerpoint/2010/main" val="232635115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972034" name="Group 2"/>
          <p:cNvGraphicFramePr>
            <a:graphicFrameLocks noGrp="1"/>
          </p:cNvGraphicFramePr>
          <p:nvPr>
            <p:ph/>
          </p:nvPr>
        </p:nvGraphicFramePr>
        <p:xfrm>
          <a:off x="0" y="1045464"/>
          <a:ext cx="9144000" cy="4133533"/>
        </p:xfrm>
        <a:graphic>
          <a:graphicData uri="http://schemas.openxmlformats.org/drawingml/2006/table">
            <a:tbl>
              <a:tblPr/>
              <a:tblGrid>
                <a:gridCol w="54864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926336">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Car il est béni le Père et le Fils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et le Saint Esprit: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Trinité parfaite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Nous l’adorons et la glorifions. </a:t>
                      </a:r>
                      <a:endParaRPr kumimoji="0" lang="en-US" sz="26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لأنه مبارك </a:t>
                      </a:r>
                      <a:r>
                        <a:rPr kumimoji="0" lang="ar-EG" sz="3600" b="0" i="0" u="none" strike="noStrike" cap="none" normalizeH="0" baseline="0" dirty="0" err="1">
                          <a:ln>
                            <a:noFill/>
                          </a:ln>
                          <a:solidFill>
                            <a:schemeClr val="tx1"/>
                          </a:solidFill>
                          <a:effectLst/>
                          <a:latin typeface="Arial" charset="0"/>
                          <a:cs typeface="Arial" charset="0"/>
                        </a:rPr>
                        <a:t>الآب</a:t>
                      </a:r>
                      <a:r>
                        <a:rPr kumimoji="0" lang="ar-EG"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err="1">
                          <a:ln>
                            <a:noFill/>
                          </a:ln>
                          <a:solidFill>
                            <a:schemeClr val="tx1"/>
                          </a:solidFill>
                          <a:effectLst/>
                          <a:latin typeface="Arial" charset="0"/>
                          <a:cs typeface="Arial" charset="0"/>
                        </a:rPr>
                        <a:t>والآبن</a:t>
                      </a:r>
                      <a:r>
                        <a:rPr kumimoji="0" lang="fr-CA"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a:ln>
                            <a:noFill/>
                          </a:ln>
                          <a:solidFill>
                            <a:schemeClr val="tx1"/>
                          </a:solidFill>
                          <a:effectLst/>
                          <a:latin typeface="Arial" charset="0"/>
                          <a:cs typeface="Arial" charset="0"/>
                        </a:rPr>
                        <a:t> والروح القدس ،</a:t>
                      </a: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الثالوث الكامل </a:t>
                      </a: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نسجد له </a:t>
                      </a:r>
                      <a:r>
                        <a:rPr kumimoji="0" lang="ar-EG" sz="3600" b="0" i="0" u="none" strike="noStrike" cap="none" normalizeH="0" baseline="0" dirty="0" err="1">
                          <a:ln>
                            <a:noFill/>
                          </a:ln>
                          <a:solidFill>
                            <a:schemeClr val="tx1"/>
                          </a:solidFill>
                          <a:effectLst/>
                          <a:latin typeface="Arial" charset="0"/>
                          <a:cs typeface="Arial" charset="0"/>
                        </a:rPr>
                        <a:t>و</a:t>
                      </a:r>
                      <a:r>
                        <a:rPr kumimoji="0" lang="ar-EG" sz="3600" b="0" i="0" u="none" strike="noStrike" cap="none" normalizeH="0" baseline="0" dirty="0">
                          <a:ln>
                            <a:noFill/>
                          </a:ln>
                          <a:solidFill>
                            <a:schemeClr val="tx1"/>
                          </a:solidFill>
                          <a:effectLst/>
                          <a:latin typeface="Arial" charset="0"/>
                          <a:cs typeface="Arial" charset="0"/>
                        </a:rPr>
                        <a:t> نمجده.</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9002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f~c~marwout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P~s/</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Pip~neuma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etj</a:t>
                      </a:r>
                      <a:r>
                        <a:rPr kumimoji="0" lang="en-US" sz="3400" b="0" i="0" u="none" strike="noStrike" cap="none" normalizeH="0" baseline="0" dirty="0">
                          <a:ln>
                            <a:noFill/>
                          </a:ln>
                          <a:solidFill>
                            <a:srgbClr val="FFFF00"/>
                          </a:solidFill>
                          <a:effectLst/>
                          <a:latin typeface="Coptic1" pitchFamily="2" charset="0"/>
                          <a:cs typeface="Arial" charset="0"/>
                        </a:rPr>
                        <a:t>/k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tenouwst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m~moc</a:t>
                      </a:r>
                      <a:r>
                        <a:rPr kumimoji="0" lang="en-US" sz="3400" b="0" i="0" u="none" strike="noStrike" cap="none" normalizeH="0" baseline="0" dirty="0">
                          <a:ln>
                            <a:noFill/>
                          </a:ln>
                          <a:solidFill>
                            <a:srgbClr val="FFFF00"/>
                          </a:solidFill>
                          <a:effectLst/>
                          <a:latin typeface="Coptic1" pitchFamily="2" charset="0"/>
                          <a:cs typeface="Arial" charset="0"/>
                        </a:rPr>
                        <a:t> ten]</a:t>
                      </a:r>
                      <a:r>
                        <a:rPr kumimoji="0" lang="en-US" sz="3400" b="0" i="0" u="none" strike="noStrike" cap="none" normalizeH="0" baseline="0" dirty="0" err="1">
                          <a:ln>
                            <a:noFill/>
                          </a:ln>
                          <a:solidFill>
                            <a:srgbClr val="FFFF00"/>
                          </a:solidFill>
                          <a:effectLst/>
                          <a:latin typeface="Coptic1" pitchFamily="2" charset="0"/>
                          <a:cs typeface="Arial" charset="0"/>
                        </a:rPr>
                        <a:t>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825352" name="Text Box 14"/>
          <p:cNvSpPr txBox="1">
            <a:spLocks noChangeArrowheads="1"/>
          </p:cNvSpPr>
          <p:nvPr/>
        </p:nvSpPr>
        <p:spPr bwMode="auto">
          <a:xfrm>
            <a:off x="2286000" y="102513"/>
            <a:ext cx="5257800" cy="430887"/>
          </a:xfrm>
          <a:prstGeom prst="rect">
            <a:avLst/>
          </a:prstGeom>
          <a:solidFill>
            <a:srgbClr val="5F5F5F"/>
          </a:solidFill>
          <a:ln w="9525">
            <a:solidFill>
              <a:schemeClr val="tx1"/>
            </a:solidFill>
            <a:miter lim="800000"/>
            <a:headEnd/>
            <a:tailEnd/>
          </a:ln>
        </p:spPr>
        <p:txBody>
          <a:bodyPr>
            <a:spAutoFit/>
          </a:bodyPr>
          <a:lstStyle/>
          <a:p>
            <a:pPr algn="ctr">
              <a:spcBef>
                <a:spcPct val="0"/>
              </a:spcBef>
            </a:pPr>
            <a:r>
              <a:rPr lang="en-US" sz="2200" b="1" dirty="0"/>
              <a:t>Conclusion</a:t>
            </a:r>
            <a:endParaRPr lang="en-US" sz="1800" b="1" dirty="0">
              <a:latin typeface="Arial" pitchFamily="34" charset="0"/>
            </a:endParaRPr>
          </a:p>
        </p:txBody>
      </p:sp>
      <p:sp>
        <p:nvSpPr>
          <p:cNvPr id="825353" name="AutoShape 15">
            <a:hlinkClick r:id="rId2" action="ppaction://hlinksldjump" highlightClick="1"/>
          </p:cNvPr>
          <p:cNvSpPr>
            <a:spLocks noChangeArrowheads="1"/>
          </p:cNvSpPr>
          <p:nvPr/>
        </p:nvSpPr>
        <p:spPr bwMode="auto">
          <a:xfrm>
            <a:off x="7391400" y="6248400"/>
            <a:ext cx="1676400" cy="533400"/>
          </a:xfrm>
          <a:prstGeom prst="actionButtonBlank">
            <a:avLst/>
          </a:prstGeom>
          <a:solidFill>
            <a:schemeClr val="accent2"/>
          </a:solidFill>
          <a:ln w="9525">
            <a:noFill/>
            <a:miter lim="800000"/>
            <a:headEnd/>
            <a:tailEnd/>
          </a:ln>
        </p:spPr>
        <p:txBody>
          <a:bodyPr wrap="none" anchor="ctr"/>
          <a:lstStyle/>
          <a:p>
            <a:pPr algn="ctr"/>
            <a:r>
              <a:rPr lang="en-US" sz="2800" dirty="0" err="1"/>
              <a:t>Oraisons</a:t>
            </a:r>
            <a:endParaRPr lang="en-US" sz="2800" dirty="0"/>
          </a:p>
        </p:txBody>
      </p:sp>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411049722"/>
      </p:ext>
    </p:extLst>
  </p:cSld>
  <p:clrMapOvr>
    <a:masterClrMapping/>
  </p:clrMapOvr>
  <p:transition advClick="0" advTm="0"/>
</p:sld>
</file>

<file path=ppt/slides/slide56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ZoneTexte 2"/>
          <p:cNvSpPr txBox="1">
            <a:spLocks/>
          </p:cNvSpPr>
          <p:nvPr/>
        </p:nvSpPr>
        <p:spPr>
          <a:xfrm>
            <a:off x="3074271" y="1440184"/>
            <a:ext cx="3074271" cy="4662815"/>
          </a:xfrm>
          <a:prstGeom prst="rect">
            <a:avLst/>
          </a:prstGeom>
          <a:noFill/>
        </p:spPr>
        <p:txBody>
          <a:bodyPr wrap="square">
            <a:spAutoFit/>
          </a:bodyPr>
          <a:lstStyle>
            <a:defPPr>
              <a:defRPr lang="fr-FR">
                <a:uFillTx/>
              </a:defRPr>
            </a:defPPr>
            <a:lvl1pPr>
              <a:defRPr sz="4400" i="0">
                <a:solidFill>
                  <a:schemeClr val="bg1"/>
                </a:solidFill>
                <a:effectLst/>
                <a:uFillTx/>
                <a:latin typeface="Arial" panose="020B0604020202020204" pitchFamily="34" charset="0"/>
              </a:defRPr>
            </a:lvl1pPr>
          </a:lstStyle>
          <a:p>
            <a:r>
              <a:rPr lang="fr-FR" sz="3300">
                <a:solidFill>
                  <a:schemeClr val="tx1"/>
                </a:solidFill>
                <a:uFillTx/>
              </a:rPr>
              <a:t>Afamoni enneemnoti : aret eroti ekhoun erof : ke ghar ensof pe pennouti : ouoh pasotir ente ouon niven.</a:t>
            </a:r>
          </a:p>
        </p:txBody>
      </p:sp>
      <p:sp>
        <p:nvSpPr>
          <p:cNvPr id="7" name="Action Button: Custom 5">
            <a:hlinkClick r:id="rId2" action="ppaction://hlinksldjump" highlightClick="1"/>
            <a:extLst>
              <a:ext uri="{FF2B5EF4-FFF2-40B4-BE49-F238E27FC236}">
                <a16:creationId xmlns:a16="http://schemas.microsoft.com/office/drawing/2014/main" id="{8640860D-35EE-E147-B7C1-5931ED12E8BF}"/>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
        <p:nvSpPr>
          <p:cNvPr id="9" name="Text Box 15">
            <a:extLst>
              <a:ext uri="{FF2B5EF4-FFF2-40B4-BE49-F238E27FC236}">
                <a16:creationId xmlns:a16="http://schemas.microsoft.com/office/drawing/2014/main" id="{D66342C7-DA69-8C4F-8A92-552ED4EEE999}"/>
              </a:ext>
            </a:extLst>
          </p:cNvPr>
          <p:cNvSpPr txBox="1">
            <a:spLocks noChangeArrowheads="1"/>
          </p:cNvSpPr>
          <p:nvPr/>
        </p:nvSpPr>
        <p:spPr bwMode="auto">
          <a:xfrm>
            <a:off x="0" y="0"/>
            <a:ext cx="9144000" cy="1136650"/>
          </a:xfrm>
          <a:prstGeom prst="rect">
            <a:avLst/>
          </a:prstGeom>
          <a:solidFill>
            <a:srgbClr val="5F5F5F"/>
          </a:solidFill>
          <a:ln w="9525">
            <a:solidFill>
              <a:schemeClr val="tx1"/>
            </a:solidFill>
            <a:miter lim="800000"/>
            <a:headEnd/>
            <a:tailEnd/>
          </a:ln>
        </p:spPr>
        <p:txBody>
          <a:bodyPr>
            <a:spAutoFit/>
          </a:bodyPr>
          <a:lstStyle/>
          <a:p>
            <a:pPr algn="ctr">
              <a:spcBef>
                <a:spcPct val="0"/>
              </a:spcBef>
            </a:pPr>
            <a:r>
              <a:rPr lang="en-US" sz="3400" b="1"/>
              <a:t>Kiahk Gospel Response - Week </a:t>
            </a:r>
            <a:r>
              <a:rPr lang="fr-FR" sz="3400" b="1"/>
              <a:t>2 matins</a:t>
            </a:r>
            <a:endParaRPr lang="en-US" sz="3400" b="1"/>
          </a:p>
          <a:p>
            <a:pPr algn="ctr">
              <a:spcBef>
                <a:spcPct val="0"/>
              </a:spcBef>
            </a:pPr>
            <a:r>
              <a:rPr lang="ar-EG" sz="3400" b="1"/>
              <a:t>مرد الأنجيل – شهر كيهك – الأسبوع </a:t>
            </a:r>
            <a:r>
              <a:rPr lang="fr-FR" sz="3400" b="1"/>
              <a:t>٢</a:t>
            </a:r>
            <a:r>
              <a:rPr lang="en-US" sz="3400" b="1"/>
              <a:t> </a:t>
            </a:r>
            <a:r>
              <a:rPr lang="fr-FR" sz="3400" b="1"/>
              <a:t>باكر</a:t>
            </a:r>
            <a:endParaRPr lang="en-US" sz="3400" b="1"/>
          </a:p>
        </p:txBody>
      </p:sp>
      <p:sp>
        <p:nvSpPr>
          <p:cNvPr id="2" name="ZoneTexte 1">
            <a:extLst>
              <a:ext uri="{FF2B5EF4-FFF2-40B4-BE49-F238E27FC236}">
                <a16:creationId xmlns:a16="http://schemas.microsoft.com/office/drawing/2014/main" id="{13C46B6E-C1AB-D448-822E-16A89E75C8AB}"/>
              </a:ext>
            </a:extLst>
          </p:cNvPr>
          <p:cNvSpPr txBox="1"/>
          <p:nvPr/>
        </p:nvSpPr>
        <p:spPr>
          <a:xfrm>
            <a:off x="0" y="1440184"/>
            <a:ext cx="3074271" cy="4531305"/>
          </a:xfrm>
          <a:prstGeom prst="rect">
            <a:avLst/>
          </a:prstGeom>
          <a:noFill/>
        </p:spPr>
        <p:txBody>
          <a:bodyPr wrap="square">
            <a:spAutoFit/>
          </a:bodyPr>
          <a:lstStyle/>
          <a:p>
            <a:pPr marL="0" marR="0" lvl="0" indent="0" defTabSz="914400" rtl="0" eaLnBrk="1" fontAlgn="base" latinLnBrk="0" hangingPunct="1">
              <a:lnSpc>
                <a:spcPct val="80000"/>
              </a:lnSpc>
              <a:spcBef>
                <a:spcPct val="20000"/>
              </a:spcBef>
              <a:spcAft>
                <a:spcPct val="0"/>
              </a:spcAft>
              <a:buClrTx/>
              <a:buSzTx/>
              <a:buFontTx/>
              <a:buNone/>
              <a:tabLst/>
            </a:pPr>
            <a:r>
              <a:rPr kumimoji="0" lang="fr-FR" sz="3600" b="0" i="0" u="none" strike="noStrike" cap="none" normalizeH="0" baseline="0">
                <a:ln>
                  <a:noFill/>
                </a:ln>
                <a:effectLst/>
                <a:latin typeface="Coptic1" pitchFamily="2" charset="0"/>
                <a:cs typeface="Arial" charset="0"/>
              </a:rPr>
              <a:t>Afamoni nneemno</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 : are</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are erw</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 eqoun erof : ke gar nyof pe pennou</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 : ouoh pcwt</a:t>
            </a:r>
            <a:r>
              <a:rPr kumimoji="0" lang="en-US" sz="3600" b="0" i="0" u="none" strike="noStrike" cap="none" normalizeH="0" baseline="0">
                <a:ln>
                  <a:noFill/>
                </a:ln>
                <a:solidFill>
                  <a:schemeClr val="tx1"/>
                </a:solidFill>
                <a:effectLst/>
                <a:latin typeface="Coptic1" pitchFamily="2" charset="0"/>
                <a:cs typeface="Arial" charset="0"/>
              </a:rPr>
              <a:t>/</a:t>
            </a:r>
            <a:r>
              <a:rPr lang="fr-FR">
                <a:latin typeface="Coptic1" pitchFamily="2" charset="0"/>
              </a:rPr>
              <a:t>r nte ouon niben.</a:t>
            </a:r>
            <a:endParaRPr kumimoji="0" lang="en-US" sz="3600" b="0" i="0" u="none" strike="noStrike" cap="none" normalizeH="0" baseline="0" dirty="0">
              <a:ln>
                <a:noFill/>
              </a:ln>
              <a:effectLst/>
              <a:latin typeface="Coptic1" pitchFamily="2" charset="0"/>
              <a:cs typeface="Arial" charset="0"/>
            </a:endParaRPr>
          </a:p>
        </p:txBody>
      </p:sp>
      <p:sp>
        <p:nvSpPr>
          <p:cNvPr id="4" name="ZoneTexte 3">
            <a:extLst>
              <a:ext uri="{FF2B5EF4-FFF2-40B4-BE49-F238E27FC236}">
                <a16:creationId xmlns:a16="http://schemas.microsoft.com/office/drawing/2014/main" id="{DB646F3D-94F3-B04F-B500-B2D3DA65F71F}"/>
              </a:ext>
            </a:extLst>
          </p:cNvPr>
          <p:cNvSpPr txBox="1"/>
          <p:nvPr/>
        </p:nvSpPr>
        <p:spPr>
          <a:xfrm>
            <a:off x="6148542" y="1440184"/>
            <a:ext cx="2995458" cy="4524315"/>
          </a:xfrm>
          <a:prstGeom prst="rect">
            <a:avLst/>
          </a:prstGeom>
          <a:noFill/>
        </p:spPr>
        <p:txBody>
          <a:bodyPr wrap="square" rtlCol="0">
            <a:spAutoFit/>
          </a:bodyPr>
          <a:lstStyle/>
          <a:p>
            <a:pPr algn="r"/>
            <a:r>
              <a:rPr lang="ar-SA"/>
              <a:t>أف أموني إن نيه إمنوتي : آربه تي إيه روتي إيه خون إيه روف : كيه غار إنثوف بيه بين نوتي : أووه إبسوتير إنتيه أوأون نيفين.</a:t>
            </a:r>
            <a:endParaRPr lang="fr-FR"/>
          </a:p>
        </p:txBody>
      </p:sp>
    </p:spTree>
    <p:extLst>
      <p:ext uri="{BB962C8B-B14F-4D97-AF65-F5344CB8AC3E}">
        <p14:creationId xmlns:p14="http://schemas.microsoft.com/office/powerpoint/2010/main" val="403097655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972034" name="Group 2"/>
          <p:cNvGraphicFramePr>
            <a:graphicFrameLocks noGrp="1"/>
          </p:cNvGraphicFramePr>
          <p:nvPr>
            <p:ph/>
          </p:nvPr>
        </p:nvGraphicFramePr>
        <p:xfrm>
          <a:off x="0" y="1045464"/>
          <a:ext cx="9144000" cy="4133533"/>
        </p:xfrm>
        <a:graphic>
          <a:graphicData uri="http://schemas.openxmlformats.org/drawingml/2006/table">
            <a:tbl>
              <a:tblPr/>
              <a:tblGrid>
                <a:gridCol w="54864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926336">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Car il est béni le Père et le Fils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et le Saint Esprit: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Trinité parfaite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Nous l’adorons et la glorifions. </a:t>
                      </a:r>
                      <a:endParaRPr kumimoji="0" lang="en-US" sz="26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لأنه مبارك </a:t>
                      </a:r>
                      <a:r>
                        <a:rPr kumimoji="0" lang="ar-EG" sz="3600" b="0" i="0" u="none" strike="noStrike" cap="none" normalizeH="0" baseline="0" dirty="0" err="1">
                          <a:ln>
                            <a:noFill/>
                          </a:ln>
                          <a:solidFill>
                            <a:schemeClr val="tx1"/>
                          </a:solidFill>
                          <a:effectLst/>
                          <a:latin typeface="Arial" charset="0"/>
                          <a:cs typeface="Arial" charset="0"/>
                        </a:rPr>
                        <a:t>الآب</a:t>
                      </a:r>
                      <a:r>
                        <a:rPr kumimoji="0" lang="ar-EG"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err="1">
                          <a:ln>
                            <a:noFill/>
                          </a:ln>
                          <a:solidFill>
                            <a:schemeClr val="tx1"/>
                          </a:solidFill>
                          <a:effectLst/>
                          <a:latin typeface="Arial" charset="0"/>
                          <a:cs typeface="Arial" charset="0"/>
                        </a:rPr>
                        <a:t>والآبن</a:t>
                      </a:r>
                      <a:r>
                        <a:rPr kumimoji="0" lang="fr-CA"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a:ln>
                            <a:noFill/>
                          </a:ln>
                          <a:solidFill>
                            <a:schemeClr val="tx1"/>
                          </a:solidFill>
                          <a:effectLst/>
                          <a:latin typeface="Arial" charset="0"/>
                          <a:cs typeface="Arial" charset="0"/>
                        </a:rPr>
                        <a:t> والروح القدس ،</a:t>
                      </a: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الثالوث الكامل </a:t>
                      </a: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نسجد له </a:t>
                      </a:r>
                      <a:r>
                        <a:rPr kumimoji="0" lang="ar-EG" sz="3600" b="0" i="0" u="none" strike="noStrike" cap="none" normalizeH="0" baseline="0" dirty="0" err="1">
                          <a:ln>
                            <a:noFill/>
                          </a:ln>
                          <a:solidFill>
                            <a:schemeClr val="tx1"/>
                          </a:solidFill>
                          <a:effectLst/>
                          <a:latin typeface="Arial" charset="0"/>
                          <a:cs typeface="Arial" charset="0"/>
                        </a:rPr>
                        <a:t>و</a:t>
                      </a:r>
                      <a:r>
                        <a:rPr kumimoji="0" lang="ar-EG" sz="3600" b="0" i="0" u="none" strike="noStrike" cap="none" normalizeH="0" baseline="0" dirty="0">
                          <a:ln>
                            <a:noFill/>
                          </a:ln>
                          <a:solidFill>
                            <a:schemeClr val="tx1"/>
                          </a:solidFill>
                          <a:effectLst/>
                          <a:latin typeface="Arial" charset="0"/>
                          <a:cs typeface="Arial" charset="0"/>
                        </a:rPr>
                        <a:t> نمجده.</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9002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f~c~marwout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P~s/</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Pip~neuma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etj</a:t>
                      </a:r>
                      <a:r>
                        <a:rPr kumimoji="0" lang="en-US" sz="3400" b="0" i="0" u="none" strike="noStrike" cap="none" normalizeH="0" baseline="0" dirty="0">
                          <a:ln>
                            <a:noFill/>
                          </a:ln>
                          <a:solidFill>
                            <a:srgbClr val="FFFF00"/>
                          </a:solidFill>
                          <a:effectLst/>
                          <a:latin typeface="Coptic1" pitchFamily="2" charset="0"/>
                          <a:cs typeface="Arial" charset="0"/>
                        </a:rPr>
                        <a:t>/k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tenouwst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m~moc</a:t>
                      </a:r>
                      <a:r>
                        <a:rPr kumimoji="0" lang="en-US" sz="3400" b="0" i="0" u="none" strike="noStrike" cap="none" normalizeH="0" baseline="0" dirty="0">
                          <a:ln>
                            <a:noFill/>
                          </a:ln>
                          <a:solidFill>
                            <a:srgbClr val="FFFF00"/>
                          </a:solidFill>
                          <a:effectLst/>
                          <a:latin typeface="Coptic1" pitchFamily="2" charset="0"/>
                          <a:cs typeface="Arial" charset="0"/>
                        </a:rPr>
                        <a:t> ten]</a:t>
                      </a:r>
                      <a:r>
                        <a:rPr kumimoji="0" lang="en-US" sz="3400" b="0" i="0" u="none" strike="noStrike" cap="none" normalizeH="0" baseline="0" dirty="0" err="1">
                          <a:ln>
                            <a:noFill/>
                          </a:ln>
                          <a:solidFill>
                            <a:srgbClr val="FFFF00"/>
                          </a:solidFill>
                          <a:effectLst/>
                          <a:latin typeface="Coptic1" pitchFamily="2" charset="0"/>
                          <a:cs typeface="Arial" charset="0"/>
                        </a:rPr>
                        <a:t>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825352" name="Text Box 14"/>
          <p:cNvSpPr txBox="1">
            <a:spLocks noChangeArrowheads="1"/>
          </p:cNvSpPr>
          <p:nvPr/>
        </p:nvSpPr>
        <p:spPr bwMode="auto">
          <a:xfrm>
            <a:off x="2286000" y="102513"/>
            <a:ext cx="5257800" cy="430887"/>
          </a:xfrm>
          <a:prstGeom prst="rect">
            <a:avLst/>
          </a:prstGeom>
          <a:solidFill>
            <a:srgbClr val="5F5F5F"/>
          </a:solidFill>
          <a:ln w="9525">
            <a:solidFill>
              <a:schemeClr val="tx1"/>
            </a:solidFill>
            <a:miter lim="800000"/>
            <a:headEnd/>
            <a:tailEnd/>
          </a:ln>
        </p:spPr>
        <p:txBody>
          <a:bodyPr>
            <a:spAutoFit/>
          </a:bodyPr>
          <a:lstStyle/>
          <a:p>
            <a:pPr algn="ctr">
              <a:spcBef>
                <a:spcPct val="0"/>
              </a:spcBef>
            </a:pPr>
            <a:r>
              <a:rPr lang="en-US" sz="2200" b="1" dirty="0"/>
              <a:t>Conclusion</a:t>
            </a:r>
            <a:endParaRPr lang="en-US" sz="1800" b="1" dirty="0">
              <a:latin typeface="Arial" pitchFamily="34" charset="0"/>
            </a:endParaRPr>
          </a:p>
        </p:txBody>
      </p:sp>
      <p:sp>
        <p:nvSpPr>
          <p:cNvPr id="825353" name="AutoShape 15">
            <a:hlinkClick r:id="rId2" action="ppaction://hlinksldjump" highlightClick="1"/>
          </p:cNvPr>
          <p:cNvSpPr>
            <a:spLocks noChangeArrowheads="1"/>
          </p:cNvSpPr>
          <p:nvPr/>
        </p:nvSpPr>
        <p:spPr bwMode="auto">
          <a:xfrm>
            <a:off x="7391400" y="6248400"/>
            <a:ext cx="1676400" cy="533400"/>
          </a:xfrm>
          <a:prstGeom prst="actionButtonBlank">
            <a:avLst/>
          </a:prstGeom>
          <a:solidFill>
            <a:schemeClr val="accent2"/>
          </a:solidFill>
          <a:ln w="9525">
            <a:noFill/>
            <a:miter lim="800000"/>
            <a:headEnd/>
            <a:tailEnd/>
          </a:ln>
        </p:spPr>
        <p:txBody>
          <a:bodyPr wrap="none" anchor="ctr"/>
          <a:lstStyle/>
          <a:p>
            <a:pPr algn="ctr"/>
            <a:r>
              <a:rPr lang="en-US" sz="2800" dirty="0" err="1"/>
              <a:t>Oraisons</a:t>
            </a:r>
            <a:endParaRPr lang="en-US" sz="2800" dirty="0"/>
          </a:p>
        </p:txBody>
      </p:sp>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184500874"/>
      </p:ext>
    </p:extLst>
  </p:cSld>
  <p:clrMapOvr>
    <a:masterClrMapping/>
  </p:clrMapOvr>
  <p:transition advClick="0" advTm="0"/>
</p:sld>
</file>

<file path=ppt/slides/slide56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ZoneTexte 2"/>
          <p:cNvSpPr txBox="1">
            <a:spLocks/>
          </p:cNvSpPr>
          <p:nvPr/>
        </p:nvSpPr>
        <p:spPr>
          <a:xfrm>
            <a:off x="3074271" y="1440184"/>
            <a:ext cx="3177540" cy="5170646"/>
          </a:xfrm>
          <a:prstGeom prst="rect">
            <a:avLst/>
          </a:prstGeom>
          <a:noFill/>
        </p:spPr>
        <p:txBody>
          <a:bodyPr wrap="square">
            <a:spAutoFit/>
          </a:bodyPr>
          <a:lstStyle>
            <a:defPPr>
              <a:defRPr lang="fr-FR">
                <a:uFillTx/>
              </a:defRPr>
            </a:defPPr>
            <a:lvl1pPr>
              <a:defRPr sz="4400" i="0">
                <a:solidFill>
                  <a:schemeClr val="bg1"/>
                </a:solidFill>
                <a:effectLst/>
                <a:uFillTx/>
                <a:latin typeface="Arial" panose="020B0604020202020204" pitchFamily="34" charset="0"/>
              </a:defRPr>
            </a:lvl1pPr>
          </a:lstStyle>
          <a:p>
            <a:r>
              <a:rPr lang="fr-FR" sz="3300">
                <a:solidFill>
                  <a:schemeClr val="tx1"/>
                </a:solidFill>
                <a:uFillTx/>
              </a:rPr>
              <a:t>Ekesmaroot ptchois nohem emmon : evolha niehvoui enarcheos : kata efriti etaknohem : enteCheri enti-es-hemi enkaneneos.</a:t>
            </a:r>
          </a:p>
        </p:txBody>
      </p:sp>
      <p:sp>
        <p:nvSpPr>
          <p:cNvPr id="7" name="Action Button: Custom 5">
            <a:hlinkClick r:id="rId2" action="ppaction://hlinksldjump" highlightClick="1"/>
            <a:extLst>
              <a:ext uri="{FF2B5EF4-FFF2-40B4-BE49-F238E27FC236}">
                <a16:creationId xmlns:a16="http://schemas.microsoft.com/office/drawing/2014/main" id="{02DEEC91-338E-4C4D-97E4-AA86262C97D1}"/>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
        <p:nvSpPr>
          <p:cNvPr id="9" name="Text Box 15">
            <a:extLst>
              <a:ext uri="{FF2B5EF4-FFF2-40B4-BE49-F238E27FC236}">
                <a16:creationId xmlns:a16="http://schemas.microsoft.com/office/drawing/2014/main" id="{E67E4281-9532-744D-B21B-F330FCDC738B}"/>
              </a:ext>
            </a:extLst>
          </p:cNvPr>
          <p:cNvSpPr txBox="1">
            <a:spLocks noChangeArrowheads="1"/>
          </p:cNvSpPr>
          <p:nvPr/>
        </p:nvSpPr>
        <p:spPr bwMode="auto">
          <a:xfrm>
            <a:off x="0" y="0"/>
            <a:ext cx="9144000" cy="1136650"/>
          </a:xfrm>
          <a:prstGeom prst="rect">
            <a:avLst/>
          </a:prstGeom>
          <a:solidFill>
            <a:srgbClr val="5F5F5F"/>
          </a:solidFill>
          <a:ln w="9525">
            <a:solidFill>
              <a:schemeClr val="tx1"/>
            </a:solidFill>
            <a:miter lim="800000"/>
            <a:headEnd/>
            <a:tailEnd/>
          </a:ln>
        </p:spPr>
        <p:txBody>
          <a:bodyPr>
            <a:spAutoFit/>
          </a:bodyPr>
          <a:lstStyle/>
          <a:p>
            <a:pPr algn="ctr">
              <a:spcBef>
                <a:spcPct val="0"/>
              </a:spcBef>
            </a:pPr>
            <a:r>
              <a:rPr lang="en-US" sz="3400" b="1"/>
              <a:t>Kiahk Gospel Response - Week </a:t>
            </a:r>
            <a:r>
              <a:rPr lang="fr-FR" sz="3400" b="1"/>
              <a:t>3 matins</a:t>
            </a:r>
            <a:endParaRPr lang="en-US" sz="3400" b="1"/>
          </a:p>
          <a:p>
            <a:pPr algn="ctr">
              <a:spcBef>
                <a:spcPct val="0"/>
              </a:spcBef>
            </a:pPr>
            <a:r>
              <a:rPr lang="ar-EG" sz="3400" b="1"/>
              <a:t>مرد الأنجيل – شهر كيهك – الأسبوع </a:t>
            </a:r>
            <a:r>
              <a:rPr lang="fr-FR" sz="3400" b="1"/>
              <a:t>٣</a:t>
            </a:r>
            <a:r>
              <a:rPr lang="en-US" sz="3400" b="1"/>
              <a:t> </a:t>
            </a:r>
            <a:r>
              <a:rPr lang="fr-FR" sz="3400" b="1"/>
              <a:t>باكر</a:t>
            </a:r>
            <a:endParaRPr lang="en-US" sz="3400" b="1"/>
          </a:p>
        </p:txBody>
      </p:sp>
      <p:sp>
        <p:nvSpPr>
          <p:cNvPr id="2" name="ZoneTexte 1">
            <a:extLst>
              <a:ext uri="{FF2B5EF4-FFF2-40B4-BE49-F238E27FC236}">
                <a16:creationId xmlns:a16="http://schemas.microsoft.com/office/drawing/2014/main" id="{F0176870-BC9F-474D-882E-2AE0D5CFE6D9}"/>
              </a:ext>
            </a:extLst>
          </p:cNvPr>
          <p:cNvSpPr txBox="1"/>
          <p:nvPr/>
        </p:nvSpPr>
        <p:spPr>
          <a:xfrm>
            <a:off x="0" y="1440184"/>
            <a:ext cx="3074271" cy="4974503"/>
          </a:xfrm>
          <a:prstGeom prst="rect">
            <a:avLst/>
          </a:prstGeom>
          <a:noFill/>
        </p:spPr>
        <p:txBody>
          <a:bodyPr wrap="square">
            <a:spAutoFit/>
          </a:bodyPr>
          <a:lstStyle/>
          <a:p>
            <a:pPr marL="0" marR="0" lvl="0" indent="0" defTabSz="914400" rtl="0" eaLnBrk="1" fontAlgn="base" latinLnBrk="0" hangingPunct="1">
              <a:lnSpc>
                <a:spcPct val="80000"/>
              </a:lnSpc>
              <a:spcBef>
                <a:spcPct val="20000"/>
              </a:spcBef>
              <a:spcAft>
                <a:spcPct val="0"/>
              </a:spcAft>
              <a:buClrTx/>
              <a:buSzTx/>
              <a:buFontTx/>
              <a:buNone/>
              <a:tabLst/>
            </a:pPr>
            <a:r>
              <a:rPr kumimoji="0" lang="fr-FR" sz="3600" b="0" i="0" u="none" strike="noStrike" cap="none" normalizeH="0" baseline="0">
                <a:ln>
                  <a:noFill/>
                </a:ln>
                <a:effectLst/>
                <a:latin typeface="Coptic1" pitchFamily="2" charset="0"/>
                <a:cs typeface="Arial" charset="0"/>
              </a:rPr>
              <a:t>Kcmarwout poc nohem mmon : ebolha nihb</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effectLst/>
                <a:latin typeface="Coptic1" pitchFamily="2" charset="0"/>
                <a:cs typeface="Arial" charset="0"/>
              </a:rPr>
              <a:t>oui nar,eoc : kata vr</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 etaknohem : ntseri n</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nchimi nkanenneoc.</a:t>
            </a:r>
            <a:endParaRPr kumimoji="0" lang="en-US" sz="3600" b="0" i="0" u="none" strike="noStrike" cap="none" normalizeH="0" baseline="0" dirty="0">
              <a:ln>
                <a:noFill/>
              </a:ln>
              <a:effectLst/>
              <a:latin typeface="Coptic1" pitchFamily="2" charset="0"/>
              <a:cs typeface="Arial" charset="0"/>
            </a:endParaRPr>
          </a:p>
        </p:txBody>
      </p:sp>
      <p:sp>
        <p:nvSpPr>
          <p:cNvPr id="4" name="ZoneTexte 3">
            <a:extLst>
              <a:ext uri="{FF2B5EF4-FFF2-40B4-BE49-F238E27FC236}">
                <a16:creationId xmlns:a16="http://schemas.microsoft.com/office/drawing/2014/main" id="{E6849A8A-29BB-9441-9786-B2A732E684DA}"/>
              </a:ext>
            </a:extLst>
          </p:cNvPr>
          <p:cNvSpPr txBox="1"/>
          <p:nvPr/>
        </p:nvSpPr>
        <p:spPr>
          <a:xfrm>
            <a:off x="6251811" y="1440184"/>
            <a:ext cx="2892189" cy="5078313"/>
          </a:xfrm>
          <a:prstGeom prst="rect">
            <a:avLst/>
          </a:prstGeom>
          <a:noFill/>
        </p:spPr>
        <p:txBody>
          <a:bodyPr wrap="square" rtlCol="0">
            <a:spAutoFit/>
          </a:bodyPr>
          <a:lstStyle/>
          <a:p>
            <a:pPr algn="r"/>
            <a:r>
              <a:rPr lang="ar-SA"/>
              <a:t>إك إسمارؤوت إبتشويس نوهيم : إمون : إيفول ها ني إهفيؤوي إن أرشيه أوس : كاطا إفريتي إيه طاك نوهيم : إن إت شيه ري إنتي إسهيمي إن كانانيه أوس.</a:t>
            </a:r>
            <a:endParaRPr lang="fr-FR"/>
          </a:p>
        </p:txBody>
      </p:sp>
    </p:spTree>
    <p:extLst>
      <p:ext uri="{BB962C8B-B14F-4D97-AF65-F5344CB8AC3E}">
        <p14:creationId xmlns:p14="http://schemas.microsoft.com/office/powerpoint/2010/main" val="107545301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972034" name="Group 2"/>
          <p:cNvGraphicFramePr>
            <a:graphicFrameLocks noGrp="1"/>
          </p:cNvGraphicFramePr>
          <p:nvPr>
            <p:ph/>
          </p:nvPr>
        </p:nvGraphicFramePr>
        <p:xfrm>
          <a:off x="0" y="1045464"/>
          <a:ext cx="9144000" cy="4133533"/>
        </p:xfrm>
        <a:graphic>
          <a:graphicData uri="http://schemas.openxmlformats.org/drawingml/2006/table">
            <a:tbl>
              <a:tblPr/>
              <a:tblGrid>
                <a:gridCol w="54864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926336">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Car il est béni le Père et le Fils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et le Saint Esprit: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Trinité parfaite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Nous l’adorons et la glorifions. </a:t>
                      </a:r>
                      <a:endParaRPr kumimoji="0" lang="en-US" sz="26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لأنه مبارك </a:t>
                      </a:r>
                      <a:r>
                        <a:rPr kumimoji="0" lang="ar-EG" sz="3600" b="0" i="0" u="none" strike="noStrike" cap="none" normalizeH="0" baseline="0" dirty="0" err="1">
                          <a:ln>
                            <a:noFill/>
                          </a:ln>
                          <a:solidFill>
                            <a:schemeClr val="tx1"/>
                          </a:solidFill>
                          <a:effectLst/>
                          <a:latin typeface="Arial" charset="0"/>
                          <a:cs typeface="Arial" charset="0"/>
                        </a:rPr>
                        <a:t>الآب</a:t>
                      </a:r>
                      <a:r>
                        <a:rPr kumimoji="0" lang="ar-EG"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err="1">
                          <a:ln>
                            <a:noFill/>
                          </a:ln>
                          <a:solidFill>
                            <a:schemeClr val="tx1"/>
                          </a:solidFill>
                          <a:effectLst/>
                          <a:latin typeface="Arial" charset="0"/>
                          <a:cs typeface="Arial" charset="0"/>
                        </a:rPr>
                        <a:t>والآبن</a:t>
                      </a:r>
                      <a:r>
                        <a:rPr kumimoji="0" lang="fr-CA"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a:ln>
                            <a:noFill/>
                          </a:ln>
                          <a:solidFill>
                            <a:schemeClr val="tx1"/>
                          </a:solidFill>
                          <a:effectLst/>
                          <a:latin typeface="Arial" charset="0"/>
                          <a:cs typeface="Arial" charset="0"/>
                        </a:rPr>
                        <a:t> والروح القدس ،</a:t>
                      </a: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الثالوث الكامل </a:t>
                      </a: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نسجد له </a:t>
                      </a:r>
                      <a:r>
                        <a:rPr kumimoji="0" lang="ar-EG" sz="3600" b="0" i="0" u="none" strike="noStrike" cap="none" normalizeH="0" baseline="0" dirty="0" err="1">
                          <a:ln>
                            <a:noFill/>
                          </a:ln>
                          <a:solidFill>
                            <a:schemeClr val="tx1"/>
                          </a:solidFill>
                          <a:effectLst/>
                          <a:latin typeface="Arial" charset="0"/>
                          <a:cs typeface="Arial" charset="0"/>
                        </a:rPr>
                        <a:t>و</a:t>
                      </a:r>
                      <a:r>
                        <a:rPr kumimoji="0" lang="ar-EG" sz="3600" b="0" i="0" u="none" strike="noStrike" cap="none" normalizeH="0" baseline="0" dirty="0">
                          <a:ln>
                            <a:noFill/>
                          </a:ln>
                          <a:solidFill>
                            <a:schemeClr val="tx1"/>
                          </a:solidFill>
                          <a:effectLst/>
                          <a:latin typeface="Arial" charset="0"/>
                          <a:cs typeface="Arial" charset="0"/>
                        </a:rPr>
                        <a:t> نمجده.</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9002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f~c~marwout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P~s/</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Pip~neuma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etj</a:t>
                      </a:r>
                      <a:r>
                        <a:rPr kumimoji="0" lang="en-US" sz="3400" b="0" i="0" u="none" strike="noStrike" cap="none" normalizeH="0" baseline="0" dirty="0">
                          <a:ln>
                            <a:noFill/>
                          </a:ln>
                          <a:solidFill>
                            <a:srgbClr val="FFFF00"/>
                          </a:solidFill>
                          <a:effectLst/>
                          <a:latin typeface="Coptic1" pitchFamily="2" charset="0"/>
                          <a:cs typeface="Arial" charset="0"/>
                        </a:rPr>
                        <a:t>/k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tenouwst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m~moc</a:t>
                      </a:r>
                      <a:r>
                        <a:rPr kumimoji="0" lang="en-US" sz="3400" b="0" i="0" u="none" strike="noStrike" cap="none" normalizeH="0" baseline="0" dirty="0">
                          <a:ln>
                            <a:noFill/>
                          </a:ln>
                          <a:solidFill>
                            <a:srgbClr val="FFFF00"/>
                          </a:solidFill>
                          <a:effectLst/>
                          <a:latin typeface="Coptic1" pitchFamily="2" charset="0"/>
                          <a:cs typeface="Arial" charset="0"/>
                        </a:rPr>
                        <a:t> ten]</a:t>
                      </a:r>
                      <a:r>
                        <a:rPr kumimoji="0" lang="en-US" sz="3400" b="0" i="0" u="none" strike="noStrike" cap="none" normalizeH="0" baseline="0" dirty="0" err="1">
                          <a:ln>
                            <a:noFill/>
                          </a:ln>
                          <a:solidFill>
                            <a:srgbClr val="FFFF00"/>
                          </a:solidFill>
                          <a:effectLst/>
                          <a:latin typeface="Coptic1" pitchFamily="2" charset="0"/>
                          <a:cs typeface="Arial" charset="0"/>
                        </a:rPr>
                        <a:t>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825352" name="Text Box 14"/>
          <p:cNvSpPr txBox="1">
            <a:spLocks noChangeArrowheads="1"/>
          </p:cNvSpPr>
          <p:nvPr/>
        </p:nvSpPr>
        <p:spPr bwMode="auto">
          <a:xfrm>
            <a:off x="2286000" y="102513"/>
            <a:ext cx="5257800" cy="430887"/>
          </a:xfrm>
          <a:prstGeom prst="rect">
            <a:avLst/>
          </a:prstGeom>
          <a:solidFill>
            <a:srgbClr val="5F5F5F"/>
          </a:solidFill>
          <a:ln w="9525">
            <a:solidFill>
              <a:schemeClr val="tx1"/>
            </a:solidFill>
            <a:miter lim="800000"/>
            <a:headEnd/>
            <a:tailEnd/>
          </a:ln>
        </p:spPr>
        <p:txBody>
          <a:bodyPr>
            <a:spAutoFit/>
          </a:bodyPr>
          <a:lstStyle/>
          <a:p>
            <a:pPr algn="ctr">
              <a:spcBef>
                <a:spcPct val="0"/>
              </a:spcBef>
            </a:pPr>
            <a:r>
              <a:rPr lang="en-US" sz="2200" b="1" dirty="0"/>
              <a:t>Conclusion</a:t>
            </a:r>
            <a:endParaRPr lang="en-US" sz="1800" b="1" dirty="0">
              <a:latin typeface="Arial" pitchFamily="34" charset="0"/>
            </a:endParaRPr>
          </a:p>
        </p:txBody>
      </p:sp>
      <p:sp>
        <p:nvSpPr>
          <p:cNvPr id="825353" name="AutoShape 15">
            <a:hlinkClick r:id="rId2" action="ppaction://hlinksldjump" highlightClick="1"/>
          </p:cNvPr>
          <p:cNvSpPr>
            <a:spLocks noChangeArrowheads="1"/>
          </p:cNvSpPr>
          <p:nvPr/>
        </p:nvSpPr>
        <p:spPr bwMode="auto">
          <a:xfrm>
            <a:off x="7391400" y="6248400"/>
            <a:ext cx="1676400" cy="533400"/>
          </a:xfrm>
          <a:prstGeom prst="actionButtonBlank">
            <a:avLst/>
          </a:prstGeom>
          <a:solidFill>
            <a:schemeClr val="accent2"/>
          </a:solidFill>
          <a:ln w="9525">
            <a:noFill/>
            <a:miter lim="800000"/>
            <a:headEnd/>
            <a:tailEnd/>
          </a:ln>
        </p:spPr>
        <p:txBody>
          <a:bodyPr wrap="none" anchor="ctr"/>
          <a:lstStyle/>
          <a:p>
            <a:pPr algn="ctr"/>
            <a:r>
              <a:rPr lang="en-US" sz="2800" dirty="0" err="1"/>
              <a:t>Oraisons</a:t>
            </a:r>
            <a:endParaRPr lang="en-US" sz="2800" dirty="0"/>
          </a:p>
        </p:txBody>
      </p:sp>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2072211677"/>
      </p:ext>
    </p:extLst>
  </p:cSld>
  <p:clrMapOvr>
    <a:masterClrMapping/>
  </p:clrMapOvr>
  <p:transition advClick="0" advTm="0"/>
</p:sld>
</file>

<file path=ppt/slides/slide56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ZoneTexte 2"/>
          <p:cNvSpPr txBox="1">
            <a:spLocks/>
          </p:cNvSpPr>
          <p:nvPr/>
        </p:nvSpPr>
        <p:spPr>
          <a:xfrm>
            <a:off x="3074271" y="1440184"/>
            <a:ext cx="3212229" cy="5170646"/>
          </a:xfrm>
          <a:prstGeom prst="rect">
            <a:avLst/>
          </a:prstGeom>
          <a:noFill/>
        </p:spPr>
        <p:txBody>
          <a:bodyPr wrap="square">
            <a:spAutoFit/>
          </a:bodyPr>
          <a:lstStyle>
            <a:defPPr>
              <a:defRPr lang="fr-FR">
                <a:uFillTx/>
              </a:defRPr>
            </a:defPPr>
            <a:lvl1pPr>
              <a:defRPr sz="4400" i="0">
                <a:solidFill>
                  <a:schemeClr val="bg1"/>
                </a:solidFill>
                <a:effectLst/>
                <a:uFillTx/>
                <a:latin typeface="Arial" panose="020B0604020202020204" pitchFamily="34" charset="0"/>
              </a:defRPr>
            </a:lvl1pPr>
          </a:lstStyle>
          <a:p>
            <a:r>
              <a:rPr lang="fr-FR" sz="3300">
                <a:solidFill>
                  <a:schemeClr val="tx1"/>
                </a:solidFill>
                <a:uFillTx/>
              </a:rPr>
              <a:t>Zolos niven nem geoua : evekav ennishiri ente niromi : fiethnageoua epnevma ennouko naf evol : isgen tinou nem cha evol.</a:t>
            </a:r>
          </a:p>
        </p:txBody>
      </p:sp>
      <p:sp>
        <p:nvSpPr>
          <p:cNvPr id="7" name="Action Button: Custom 5">
            <a:hlinkClick r:id="rId2" action="ppaction://hlinksldjump" highlightClick="1"/>
            <a:extLst>
              <a:ext uri="{FF2B5EF4-FFF2-40B4-BE49-F238E27FC236}">
                <a16:creationId xmlns:a16="http://schemas.microsoft.com/office/drawing/2014/main" id="{86823FFD-19FB-DB40-87F5-E6AB6D24DFDD}"/>
              </a:ext>
            </a:extLst>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
        <p:nvSpPr>
          <p:cNvPr id="9" name="Text Box 15">
            <a:extLst>
              <a:ext uri="{FF2B5EF4-FFF2-40B4-BE49-F238E27FC236}">
                <a16:creationId xmlns:a16="http://schemas.microsoft.com/office/drawing/2014/main" id="{E126CFD5-8847-FD43-A67B-EE1F47CC4F54}"/>
              </a:ext>
            </a:extLst>
          </p:cNvPr>
          <p:cNvSpPr txBox="1">
            <a:spLocks noChangeArrowheads="1"/>
          </p:cNvSpPr>
          <p:nvPr/>
        </p:nvSpPr>
        <p:spPr bwMode="auto">
          <a:xfrm>
            <a:off x="0" y="0"/>
            <a:ext cx="9144000" cy="1136650"/>
          </a:xfrm>
          <a:prstGeom prst="rect">
            <a:avLst/>
          </a:prstGeom>
          <a:solidFill>
            <a:srgbClr val="5F5F5F"/>
          </a:solidFill>
          <a:ln w="9525">
            <a:solidFill>
              <a:schemeClr val="tx1"/>
            </a:solidFill>
            <a:miter lim="800000"/>
            <a:headEnd/>
            <a:tailEnd/>
          </a:ln>
        </p:spPr>
        <p:txBody>
          <a:bodyPr>
            <a:spAutoFit/>
          </a:bodyPr>
          <a:lstStyle/>
          <a:p>
            <a:pPr algn="ctr">
              <a:spcBef>
                <a:spcPct val="0"/>
              </a:spcBef>
            </a:pPr>
            <a:r>
              <a:rPr lang="en-US" sz="3400" b="1"/>
              <a:t>Kiahk Gospel Response - Week </a:t>
            </a:r>
            <a:r>
              <a:rPr lang="fr-FR" sz="3400" b="1"/>
              <a:t>4 matins</a:t>
            </a:r>
            <a:endParaRPr lang="en-US" sz="3400" b="1"/>
          </a:p>
          <a:p>
            <a:pPr algn="ctr">
              <a:spcBef>
                <a:spcPct val="0"/>
              </a:spcBef>
            </a:pPr>
            <a:r>
              <a:rPr lang="ar-EG" sz="3400" b="1"/>
              <a:t>مرد الأنجيل – شهر كيهك – الأسبوع </a:t>
            </a:r>
            <a:r>
              <a:rPr lang="fr-FR" sz="3400" b="1"/>
              <a:t>٤</a:t>
            </a:r>
            <a:r>
              <a:rPr lang="en-US" sz="3400" b="1"/>
              <a:t> </a:t>
            </a:r>
            <a:r>
              <a:rPr lang="fr-FR" sz="3400" b="1"/>
              <a:t>باكر</a:t>
            </a:r>
            <a:endParaRPr lang="en-US" sz="3400" b="1"/>
          </a:p>
        </p:txBody>
      </p:sp>
      <p:sp>
        <p:nvSpPr>
          <p:cNvPr id="2" name="ZoneTexte 1">
            <a:extLst>
              <a:ext uri="{FF2B5EF4-FFF2-40B4-BE49-F238E27FC236}">
                <a16:creationId xmlns:a16="http://schemas.microsoft.com/office/drawing/2014/main" id="{70EC1050-0125-E448-90CA-B169EE9DB0A4}"/>
              </a:ext>
            </a:extLst>
          </p:cNvPr>
          <p:cNvSpPr txBox="1"/>
          <p:nvPr/>
        </p:nvSpPr>
        <p:spPr>
          <a:xfrm>
            <a:off x="0" y="1440184"/>
            <a:ext cx="3074271" cy="4974503"/>
          </a:xfrm>
          <a:prstGeom prst="rect">
            <a:avLst/>
          </a:prstGeom>
          <a:noFill/>
        </p:spPr>
        <p:txBody>
          <a:bodyPr wrap="square">
            <a:spAutoFit/>
          </a:bodyPr>
          <a:lstStyle/>
          <a:p>
            <a:pPr marL="0" marR="0" lvl="0" indent="0" defTabSz="914400" rtl="0" eaLnBrk="1" fontAlgn="base" latinLnBrk="0" hangingPunct="1">
              <a:lnSpc>
                <a:spcPct val="80000"/>
              </a:lnSpc>
              <a:spcBef>
                <a:spcPct val="20000"/>
              </a:spcBef>
              <a:spcAft>
                <a:spcPct val="0"/>
              </a:spcAft>
              <a:buClrTx/>
              <a:buSzTx/>
              <a:buFontTx/>
              <a:buNone/>
              <a:tabLst/>
            </a:pPr>
            <a:r>
              <a:rPr kumimoji="0" lang="fr-FR" sz="3600" b="0" i="0" u="none" strike="noStrike" cap="none" normalizeH="0" baseline="0">
                <a:ln>
                  <a:noFill/>
                </a:ln>
                <a:effectLst/>
                <a:latin typeface="Coptic1" pitchFamily="2" charset="0"/>
                <a:cs typeface="Arial" charset="0"/>
              </a:rPr>
              <a:t>Doloc niben nem jeoua : eue,au nnis</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effectLst/>
                <a:latin typeface="Coptic1" pitchFamily="2" charset="0"/>
                <a:cs typeface="Arial" charset="0"/>
              </a:rPr>
              <a:t>ri nte nirwmi : v</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eynajeoua Pneuma nnou,w naf ebol : icjen </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nou nem sa ebol.</a:t>
            </a:r>
            <a:endParaRPr kumimoji="0" lang="en-US" sz="3600" b="0" i="0" u="none" strike="noStrike" cap="none" normalizeH="0" baseline="0" dirty="0">
              <a:ln>
                <a:noFill/>
              </a:ln>
              <a:effectLst/>
              <a:latin typeface="Coptic1" pitchFamily="2" charset="0"/>
              <a:cs typeface="Arial" charset="0"/>
            </a:endParaRPr>
          </a:p>
        </p:txBody>
      </p:sp>
      <p:sp>
        <p:nvSpPr>
          <p:cNvPr id="4" name="ZoneTexte 3">
            <a:extLst>
              <a:ext uri="{FF2B5EF4-FFF2-40B4-BE49-F238E27FC236}">
                <a16:creationId xmlns:a16="http://schemas.microsoft.com/office/drawing/2014/main" id="{5CD54439-33E2-C54E-849E-882166727F29}"/>
              </a:ext>
            </a:extLst>
          </p:cNvPr>
          <p:cNvSpPr txBox="1"/>
          <p:nvPr/>
        </p:nvSpPr>
        <p:spPr>
          <a:xfrm>
            <a:off x="6286500" y="1440184"/>
            <a:ext cx="2857500" cy="5078313"/>
          </a:xfrm>
          <a:prstGeom prst="rect">
            <a:avLst/>
          </a:prstGeom>
          <a:noFill/>
        </p:spPr>
        <p:txBody>
          <a:bodyPr wrap="square" rtlCol="0">
            <a:spAutoFit/>
          </a:bodyPr>
          <a:lstStyle/>
          <a:p>
            <a:pPr algn="r"/>
            <a:r>
              <a:rPr lang="ar-SA"/>
              <a:t>ذولوس نيفين نيم جيه أو آ : إف ايه كاف إنتي شيري إنتيه ني رومي : في إثناجيه أو آ بنيفما إن نو كو ناف إيفول : يس جين تينو نيم شا إيفول.</a:t>
            </a:r>
            <a:endParaRPr lang="fr-FR"/>
          </a:p>
        </p:txBody>
      </p:sp>
    </p:spTree>
    <p:extLst>
      <p:ext uri="{BB962C8B-B14F-4D97-AF65-F5344CB8AC3E}">
        <p14:creationId xmlns:p14="http://schemas.microsoft.com/office/powerpoint/2010/main" val="5132282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32434" name="Group 50"/>
          <p:cNvGraphicFramePr>
            <a:graphicFrameLocks noGrp="1"/>
          </p:cNvGraphicFramePr>
          <p:nvPr>
            <p:ph sz="half" idx="1"/>
            <p:extLst>
              <p:ext uri="{D42A27DB-BD31-4B8C-83A1-F6EECF244321}">
                <p14:modId xmlns:p14="http://schemas.microsoft.com/office/powerpoint/2010/main" val="2911134660"/>
              </p:ext>
            </p:extLst>
          </p:nvPr>
        </p:nvGraphicFramePr>
        <p:xfrm>
          <a:off x="76200" y="0"/>
          <a:ext cx="8763000" cy="6781800"/>
        </p:xfrm>
        <a:graphic>
          <a:graphicData uri="http://schemas.openxmlformats.org/drawingml/2006/table">
            <a:tbl>
              <a:tblPr/>
              <a:tblGrid>
                <a:gridCol w="2886635">
                  <a:extLst>
                    <a:ext uri="{9D8B030D-6E8A-4147-A177-3AD203B41FA5}">
                      <a16:colId xmlns:a16="http://schemas.microsoft.com/office/drawing/2014/main" val="20000"/>
                    </a:ext>
                  </a:extLst>
                </a:gridCol>
                <a:gridCol w="3402106">
                  <a:extLst>
                    <a:ext uri="{9D8B030D-6E8A-4147-A177-3AD203B41FA5}">
                      <a16:colId xmlns:a16="http://schemas.microsoft.com/office/drawing/2014/main" val="20001"/>
                    </a:ext>
                  </a:extLst>
                </a:gridCol>
                <a:gridCol w="2474259">
                  <a:extLst>
                    <a:ext uri="{9D8B030D-6E8A-4147-A177-3AD203B41FA5}">
                      <a16:colId xmlns:a16="http://schemas.microsoft.com/office/drawing/2014/main" val="20002"/>
                    </a:ext>
                  </a:extLst>
                </a:gridCol>
              </a:tblGrid>
              <a:tr h="6781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US"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Mv~r</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e~takswp</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e~rok</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n~nidwron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niy~m</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i</a:t>
                      </a:r>
                      <a:r>
                        <a:rPr kumimoji="0" lang="en-US" sz="2400" b="0" i="0" u="none" strike="noStrike" cap="none" normalizeH="0" baseline="0" dirty="0">
                          <a:ln>
                            <a:noFill/>
                          </a:ln>
                          <a:solidFill>
                            <a:schemeClr val="tx1"/>
                          </a:solidFill>
                          <a:effectLst/>
                          <a:latin typeface="Coptic1" pitchFamily="2" charset="0"/>
                          <a:cs typeface="Arial" charset="0"/>
                        </a:rPr>
                        <a:t> Abel: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yucia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peniwt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Abraam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tebi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c~nou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ra</a:t>
                      </a:r>
                      <a:r>
                        <a:rPr kumimoji="0" lang="en-US" sz="2400" b="0" i="0" u="none" strike="noStrike" cap="none" normalizeH="0" baseline="0" dirty="0">
                          <a:ln>
                            <a:noFill/>
                          </a:ln>
                          <a:solidFill>
                            <a:schemeClr val="tx1"/>
                          </a:solidFill>
                          <a:effectLst/>
                          <a:latin typeface="Coptic1" pitchFamily="2" charset="0"/>
                          <a:cs typeface="Arial" charset="0"/>
                        </a:rPr>
                        <a:t>. Pair/] on </a:t>
                      </a:r>
                      <a:r>
                        <a:rPr kumimoji="0" lang="en-US" sz="2400" b="0" i="0" u="none" strike="noStrike" cap="none" normalizeH="0" baseline="0" dirty="0" err="1">
                          <a:ln>
                            <a:noFill/>
                          </a:ln>
                          <a:solidFill>
                            <a:schemeClr val="tx1"/>
                          </a:solidFill>
                          <a:effectLst/>
                          <a:latin typeface="Coptic1" pitchFamily="2" charset="0"/>
                          <a:cs typeface="Arial" charset="0"/>
                        </a:rPr>
                        <a:t>nikeeu,arict</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rion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neke~biaik</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sopou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e~rok:Na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pihouo</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pikouji</a:t>
                      </a:r>
                      <a:r>
                        <a:rPr kumimoji="0" lang="en-US" sz="2400" b="0" i="0" u="none" strike="noStrike" cap="none" normalizeH="0" baseline="0" dirty="0">
                          <a:ln>
                            <a:noFill/>
                          </a:ln>
                          <a:solidFill>
                            <a:schemeClr val="tx1"/>
                          </a:solidFill>
                          <a:effectLst/>
                          <a:latin typeface="Coptic1" pitchFamily="2" charset="0"/>
                          <a:cs typeface="Arial" charset="0"/>
                        </a:rPr>
                        <a:t>: n/eth/p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n/</a:t>
                      </a:r>
                      <a:r>
                        <a:rPr kumimoji="0" lang="en-US" sz="2400" b="0" i="0" u="none" strike="noStrike" cap="none" normalizeH="0" baseline="0" dirty="0" err="1">
                          <a:ln>
                            <a:noFill/>
                          </a:ln>
                          <a:solidFill>
                            <a:schemeClr val="tx1"/>
                          </a:solidFill>
                          <a:effectLst/>
                          <a:latin typeface="Coptic1" pitchFamily="2" charset="0"/>
                          <a:cs typeface="Arial" charset="0"/>
                        </a:rPr>
                        <a:t>eyouwnh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e~bol</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a:ln>
                            <a:noFill/>
                          </a:ln>
                          <a:solidFill>
                            <a:schemeClr val="tx1"/>
                          </a:solidFill>
                          <a:effectLst/>
                          <a:latin typeface="Arial" charset="0"/>
                          <a:cs typeface="Arial" charset="0"/>
                        </a:rPr>
                        <a:t> </a:t>
                      </a:r>
                    </a:p>
                  </a:txBody>
                  <a:tcPr marL="90000" marR="90000" marT="0" marB="0"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a:ln>
                            <a:noFill/>
                          </a:ln>
                          <a:solidFill>
                            <a:srgbClr val="FF9900"/>
                          </a:solidFill>
                          <a:effectLst/>
                          <a:latin typeface="Arial" charset="0"/>
                          <a:cs typeface="Arial" charset="0"/>
                        </a:rPr>
                        <a:t>Prêtre:</a:t>
                      </a:r>
                      <a:endParaRPr kumimoji="0" lang="en-CA" sz="2800" b="0" i="0" u="none" strike="noStrike" cap="none" normalizeH="0" baseline="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Comme Tu as accepté l’offrande d’Abel le juste, le sacrifice de notre père Abraham et les deux sous de la veuve, accepte aussi les offrandes de Tes serviteurs. Ceux en abondance et ceux en carence, ceux en secret et ceux en évidence </a:t>
                      </a:r>
                      <a:endParaRPr kumimoji="0" lang="en-US" sz="2800" b="0" i="0" u="none" strike="noStrike" cap="none" normalizeH="0" baseline="0">
                        <a:ln>
                          <a:noFill/>
                        </a:ln>
                        <a:solidFill>
                          <a:schemeClr val="tx1"/>
                        </a:solidFill>
                        <a:effectLst/>
                        <a:latin typeface="Arial" charset="0"/>
                        <a:cs typeface="Arial" charset="0"/>
                      </a:endParaRPr>
                    </a:p>
                  </a:txBody>
                  <a:tcPr marL="90000" marR="90000" marT="0" marB="0"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cs typeface="Arial"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وكما قبلتَ إليكَ قرابين هابيل الصدّيق وذبيحة أبينا إبراهيم وفلسى الأرملة.  هكذا أيضاً نذور عبيدك اقبلها إليك. أصحاب الكثير وأصحاب القليل</a:t>
                      </a:r>
                      <a:r>
                        <a:rPr kumimoji="0" lang="ar-EG"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الخفيات والظاهرات </a:t>
                      </a:r>
                      <a:endParaRPr kumimoji="0" lang="ar-EG" sz="3200" b="0" i="0" u="none" strike="noStrike" cap="none" normalizeH="0" baseline="0" dirty="0">
                        <a:ln>
                          <a:noFill/>
                        </a:ln>
                        <a:solidFill>
                          <a:schemeClr val="tx1"/>
                        </a:solidFill>
                        <a:effectLst/>
                        <a:latin typeface="Arial" charset="0"/>
                        <a:cs typeface="Arial" charset="0"/>
                      </a:endParaRPr>
                    </a:p>
                  </a:txBody>
                  <a:tcPr marL="90000" marR="90000" marT="0" marB="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972034" name="Group 2"/>
          <p:cNvGraphicFramePr>
            <a:graphicFrameLocks noGrp="1"/>
          </p:cNvGraphicFramePr>
          <p:nvPr>
            <p:ph/>
          </p:nvPr>
        </p:nvGraphicFramePr>
        <p:xfrm>
          <a:off x="0" y="1045464"/>
          <a:ext cx="9144000" cy="4133533"/>
        </p:xfrm>
        <a:graphic>
          <a:graphicData uri="http://schemas.openxmlformats.org/drawingml/2006/table">
            <a:tbl>
              <a:tblPr/>
              <a:tblGrid>
                <a:gridCol w="54864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926336">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Car il est béni le Père et le Fils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et le Saint Esprit: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Trinité parfaite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Nous l’adorons et la glorifions. </a:t>
                      </a:r>
                      <a:endParaRPr kumimoji="0" lang="en-US" sz="26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لأنه مبارك </a:t>
                      </a:r>
                      <a:r>
                        <a:rPr kumimoji="0" lang="ar-EG" sz="3600" b="0" i="0" u="none" strike="noStrike" cap="none" normalizeH="0" baseline="0" dirty="0" err="1">
                          <a:ln>
                            <a:noFill/>
                          </a:ln>
                          <a:solidFill>
                            <a:schemeClr val="tx1"/>
                          </a:solidFill>
                          <a:effectLst/>
                          <a:latin typeface="Arial" charset="0"/>
                          <a:cs typeface="Arial" charset="0"/>
                        </a:rPr>
                        <a:t>الآب</a:t>
                      </a:r>
                      <a:r>
                        <a:rPr kumimoji="0" lang="ar-EG"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err="1">
                          <a:ln>
                            <a:noFill/>
                          </a:ln>
                          <a:solidFill>
                            <a:schemeClr val="tx1"/>
                          </a:solidFill>
                          <a:effectLst/>
                          <a:latin typeface="Arial" charset="0"/>
                          <a:cs typeface="Arial" charset="0"/>
                        </a:rPr>
                        <a:t>والآبن</a:t>
                      </a:r>
                      <a:r>
                        <a:rPr kumimoji="0" lang="fr-CA"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a:ln>
                            <a:noFill/>
                          </a:ln>
                          <a:solidFill>
                            <a:schemeClr val="tx1"/>
                          </a:solidFill>
                          <a:effectLst/>
                          <a:latin typeface="Arial" charset="0"/>
                          <a:cs typeface="Arial" charset="0"/>
                        </a:rPr>
                        <a:t> والروح القدس ،</a:t>
                      </a: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الثالوث الكامل </a:t>
                      </a: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نسجد له </a:t>
                      </a:r>
                      <a:r>
                        <a:rPr kumimoji="0" lang="ar-EG" sz="3600" b="0" i="0" u="none" strike="noStrike" cap="none" normalizeH="0" baseline="0" dirty="0" err="1">
                          <a:ln>
                            <a:noFill/>
                          </a:ln>
                          <a:solidFill>
                            <a:schemeClr val="tx1"/>
                          </a:solidFill>
                          <a:effectLst/>
                          <a:latin typeface="Arial" charset="0"/>
                          <a:cs typeface="Arial" charset="0"/>
                        </a:rPr>
                        <a:t>و</a:t>
                      </a:r>
                      <a:r>
                        <a:rPr kumimoji="0" lang="ar-EG" sz="3600" b="0" i="0" u="none" strike="noStrike" cap="none" normalizeH="0" baseline="0" dirty="0">
                          <a:ln>
                            <a:noFill/>
                          </a:ln>
                          <a:solidFill>
                            <a:schemeClr val="tx1"/>
                          </a:solidFill>
                          <a:effectLst/>
                          <a:latin typeface="Arial" charset="0"/>
                          <a:cs typeface="Arial" charset="0"/>
                        </a:rPr>
                        <a:t> نمجده.</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9002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f~c~marwout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P~s/</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Pip~neuma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etj</a:t>
                      </a:r>
                      <a:r>
                        <a:rPr kumimoji="0" lang="en-US" sz="3400" b="0" i="0" u="none" strike="noStrike" cap="none" normalizeH="0" baseline="0" dirty="0">
                          <a:ln>
                            <a:noFill/>
                          </a:ln>
                          <a:solidFill>
                            <a:srgbClr val="FFFF00"/>
                          </a:solidFill>
                          <a:effectLst/>
                          <a:latin typeface="Coptic1" pitchFamily="2" charset="0"/>
                          <a:cs typeface="Arial" charset="0"/>
                        </a:rPr>
                        <a:t>/k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tenouwst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m~moc</a:t>
                      </a:r>
                      <a:r>
                        <a:rPr kumimoji="0" lang="en-US" sz="3400" b="0" i="0" u="none" strike="noStrike" cap="none" normalizeH="0" baseline="0" dirty="0">
                          <a:ln>
                            <a:noFill/>
                          </a:ln>
                          <a:solidFill>
                            <a:srgbClr val="FFFF00"/>
                          </a:solidFill>
                          <a:effectLst/>
                          <a:latin typeface="Coptic1" pitchFamily="2" charset="0"/>
                          <a:cs typeface="Arial" charset="0"/>
                        </a:rPr>
                        <a:t> ten]</a:t>
                      </a:r>
                      <a:r>
                        <a:rPr kumimoji="0" lang="en-US" sz="3400" b="0" i="0" u="none" strike="noStrike" cap="none" normalizeH="0" baseline="0" dirty="0" err="1">
                          <a:ln>
                            <a:noFill/>
                          </a:ln>
                          <a:solidFill>
                            <a:srgbClr val="FFFF00"/>
                          </a:solidFill>
                          <a:effectLst/>
                          <a:latin typeface="Coptic1" pitchFamily="2" charset="0"/>
                          <a:cs typeface="Arial" charset="0"/>
                        </a:rPr>
                        <a:t>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nac</a:t>
                      </a:r>
                      <a:r>
                        <a:rPr kumimoji="0" lang="en-US" sz="34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825352" name="Text Box 14"/>
          <p:cNvSpPr txBox="1">
            <a:spLocks noChangeArrowheads="1"/>
          </p:cNvSpPr>
          <p:nvPr/>
        </p:nvSpPr>
        <p:spPr bwMode="auto">
          <a:xfrm>
            <a:off x="2286000" y="102513"/>
            <a:ext cx="5257800" cy="430887"/>
          </a:xfrm>
          <a:prstGeom prst="rect">
            <a:avLst/>
          </a:prstGeom>
          <a:solidFill>
            <a:srgbClr val="5F5F5F"/>
          </a:solidFill>
          <a:ln w="9525">
            <a:solidFill>
              <a:schemeClr val="tx1"/>
            </a:solidFill>
            <a:miter lim="800000"/>
            <a:headEnd/>
            <a:tailEnd/>
          </a:ln>
        </p:spPr>
        <p:txBody>
          <a:bodyPr>
            <a:spAutoFit/>
          </a:bodyPr>
          <a:lstStyle/>
          <a:p>
            <a:pPr algn="ctr">
              <a:spcBef>
                <a:spcPct val="0"/>
              </a:spcBef>
            </a:pPr>
            <a:r>
              <a:rPr lang="en-US" sz="2200" b="1" dirty="0"/>
              <a:t>Conclusion</a:t>
            </a:r>
            <a:endParaRPr lang="en-US" sz="1800" b="1" dirty="0">
              <a:latin typeface="Arial" pitchFamily="34" charset="0"/>
            </a:endParaRPr>
          </a:p>
        </p:txBody>
      </p:sp>
      <p:sp>
        <p:nvSpPr>
          <p:cNvPr id="825353" name="AutoShape 15">
            <a:hlinkClick r:id="rId2" action="ppaction://hlinksldjump" highlightClick="1"/>
          </p:cNvPr>
          <p:cNvSpPr>
            <a:spLocks noChangeArrowheads="1"/>
          </p:cNvSpPr>
          <p:nvPr/>
        </p:nvSpPr>
        <p:spPr bwMode="auto">
          <a:xfrm>
            <a:off x="7391400" y="6248400"/>
            <a:ext cx="1676400" cy="533400"/>
          </a:xfrm>
          <a:prstGeom prst="actionButtonBlank">
            <a:avLst/>
          </a:prstGeom>
          <a:solidFill>
            <a:schemeClr val="accent2"/>
          </a:solidFill>
          <a:ln w="9525">
            <a:noFill/>
            <a:miter lim="800000"/>
            <a:headEnd/>
            <a:tailEnd/>
          </a:ln>
        </p:spPr>
        <p:txBody>
          <a:bodyPr wrap="none" anchor="ctr"/>
          <a:lstStyle/>
          <a:p>
            <a:pPr algn="ctr"/>
            <a:r>
              <a:rPr lang="en-US" sz="2800" dirty="0" err="1"/>
              <a:t>Oraisons</a:t>
            </a:r>
            <a:endParaRPr lang="en-US" sz="2800" dirty="0"/>
          </a:p>
        </p:txBody>
      </p:sp>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2934287842"/>
      </p:ext>
    </p:extLst>
  </p:cSld>
  <p:clrMapOvr>
    <a:masterClrMapping/>
  </p:clrMapOvr>
  <p:transition advClick="0" advTm="0"/>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562434" name="Group 2"/>
          <p:cNvGraphicFramePr>
            <a:graphicFrameLocks noGrp="1"/>
          </p:cNvGraphicFramePr>
          <p:nvPr>
            <p:extLst>
              <p:ext uri="{D42A27DB-BD31-4B8C-83A1-F6EECF244321}">
                <p14:modId xmlns:p14="http://schemas.microsoft.com/office/powerpoint/2010/main" val="4044005198"/>
              </p:ext>
            </p:extLst>
          </p:nvPr>
        </p:nvGraphicFramePr>
        <p:xfrm>
          <a:off x="152400" y="228600"/>
          <a:ext cx="8534400" cy="6249798"/>
        </p:xfrm>
        <a:graphic>
          <a:graphicData uri="http://schemas.openxmlformats.org/drawingml/2006/table">
            <a:tbl>
              <a:tblPr/>
              <a:tblGrid>
                <a:gridCol w="2504661">
                  <a:extLst>
                    <a:ext uri="{9D8B030D-6E8A-4147-A177-3AD203B41FA5}">
                      <a16:colId xmlns:a16="http://schemas.microsoft.com/office/drawing/2014/main" val="20000"/>
                    </a:ext>
                  </a:extLst>
                </a:gridCol>
                <a:gridCol w="3432313">
                  <a:extLst>
                    <a:ext uri="{9D8B030D-6E8A-4147-A177-3AD203B41FA5}">
                      <a16:colId xmlns:a16="http://schemas.microsoft.com/office/drawing/2014/main" val="20001"/>
                    </a:ext>
                  </a:extLst>
                </a:gridCol>
                <a:gridCol w="2597426">
                  <a:extLst>
                    <a:ext uri="{9D8B030D-6E8A-4147-A177-3AD203B41FA5}">
                      <a16:colId xmlns:a16="http://schemas.microsoft.com/office/drawing/2014/main" val="20002"/>
                    </a:ext>
                  </a:extLst>
                </a:gridCol>
              </a:tblGrid>
              <a:tr h="10668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US"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S~l</a:t>
                      </a:r>
                      <a:r>
                        <a:rPr kumimoji="0" lang="en-US" sz="2400" b="0" i="0" u="none" strike="noStrike" cap="none" normalizeH="0" baseline="0" dirty="0">
                          <a:ln>
                            <a:noFill/>
                          </a:ln>
                          <a:solidFill>
                            <a:schemeClr val="tx1"/>
                          </a:solidFill>
                          <a:effectLst/>
                          <a:latin typeface="Coptic1" pitchFamily="2" charset="0"/>
                          <a:cs typeface="Arial" charset="0"/>
                        </a:rPr>
                        <a:t>/l</a:t>
                      </a: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Prions.</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الكاهن:</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صلِّ.</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850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Diakon:</a:t>
                      </a:r>
                      <a:endParaRPr kumimoji="0" lang="en-CA" sz="3600" b="0" i="0" u="sng" strike="noStrike" kern="1200" cap="none" normalizeH="0" baseline="0">
                        <a:ln>
                          <a:noFill/>
                        </a:ln>
                        <a:solidFill>
                          <a:srgbClr val="FF9900"/>
                        </a:solidFill>
                        <a:effectLst/>
                        <a:latin typeface="Coptic1" pitchFamily="2" charset="0"/>
                        <a:ea typeface="+mn-ea"/>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الشماس:</a:t>
                      </a:r>
                      <a:endParaRPr kumimoji="0" lang="en-US" sz="3600" b="0" i="0" u="sng" strike="noStrike" cap="none" normalizeH="0" baseline="0">
                        <a:ln>
                          <a:noFill/>
                        </a:ln>
                        <a:solidFill>
                          <a:srgbClr val="FF9900"/>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1858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E~pi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p~roceu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c~tay</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te</a:t>
                      </a:r>
                      <a:endParaRPr kumimoji="0" lang="en-US" sz="24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Pour la prière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levons-nous.</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للصلاة قفوا</a:t>
                      </a:r>
                      <a:r>
                        <a:rPr kumimoji="0" lang="ar-EG" sz="2400" b="0" i="0" u="none" strike="noStrike" cap="none" normalizeH="0" baseline="0">
                          <a:ln>
                            <a:noFill/>
                          </a:ln>
                          <a:solidFill>
                            <a:schemeClr val="tx1"/>
                          </a:solidFill>
                          <a:effectLst/>
                          <a:latin typeface="Arial" charset="0"/>
                          <a:cs typeface="Arial" charset="0"/>
                        </a:rPr>
                        <a:t>.</a:t>
                      </a:r>
                      <a:endParaRPr kumimoji="0" lang="en-US"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6191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endParaRPr kumimoji="0" lang="en-US" sz="3600" b="0" i="0" u="sng" strike="noStrike" cap="none" normalizeH="0" baseline="0">
                        <a:ln>
                          <a:noFill/>
                        </a:ln>
                        <a:solidFill>
                          <a:srgbClr val="FF9900"/>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الكاهن:</a:t>
                      </a:r>
                      <a:endParaRPr kumimoji="0" lang="en-US" sz="3600" b="0" i="0" u="sng" strike="noStrike" cap="none" normalizeH="0" baseline="0">
                        <a:ln>
                          <a:noFill/>
                        </a:ln>
                        <a:solidFill>
                          <a:srgbClr val="FF9900"/>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10652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Ir</a:t>
                      </a:r>
                      <a:r>
                        <a:rPr kumimoji="0" lang="en-US" sz="2400" b="0" i="0" u="none" strike="noStrike" cap="none" normalizeH="0" baseline="0" dirty="0">
                          <a:ln>
                            <a:noFill/>
                          </a:ln>
                          <a:solidFill>
                            <a:schemeClr val="tx1"/>
                          </a:solidFill>
                          <a:effectLst/>
                          <a:latin typeface="Coptic1" pitchFamily="2" charset="0"/>
                          <a:cs typeface="Arial" charset="0"/>
                        </a:rPr>
                        <a:t>/n/ </a:t>
                      </a:r>
                      <a:r>
                        <a:rPr kumimoji="0" lang="en-US" sz="2400" b="0" i="0" u="none" strike="noStrike" cap="none" normalizeH="0" baseline="0" dirty="0" err="1">
                          <a:ln>
                            <a:noFill/>
                          </a:ln>
                          <a:solidFill>
                            <a:schemeClr val="tx1"/>
                          </a:solidFill>
                          <a:effectLst/>
                          <a:latin typeface="Coptic1" pitchFamily="2" charset="0"/>
                          <a:cs typeface="Arial" charset="0"/>
                        </a:rPr>
                        <a:t>paci</a:t>
                      </a: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La paix soit avec vous</a:t>
                      </a:r>
                      <a:r>
                        <a:rPr kumimoji="0" lang="en-US" sz="4000" b="0" i="0" u="none" strike="noStrike" cap="none" normalizeH="0" baseline="0">
                          <a:ln>
                            <a:noFill/>
                          </a:ln>
                          <a:solidFill>
                            <a:schemeClr val="tx1"/>
                          </a:solidFill>
                          <a:effectLst/>
                          <a:latin typeface="Arial" charset="0"/>
                          <a:cs typeface="Arial" charset="0"/>
                        </a:rPr>
                        <a:t> </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السلام لجميعكم</a:t>
                      </a:r>
                      <a:r>
                        <a:rPr kumimoji="0" lang="ar-EG" sz="2400" b="0" i="0" u="none" strike="noStrike" cap="none" normalizeH="0" baseline="0" dirty="0">
                          <a:ln>
                            <a:noFill/>
                          </a:ln>
                          <a:solidFill>
                            <a:schemeClr val="tx1"/>
                          </a:solidFill>
                          <a:effectLst/>
                          <a:latin typeface="Arial" charset="0"/>
                          <a:cs typeface="Arial" charset="0"/>
                        </a:rPr>
                        <a:t>.</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6667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Arial" pitchFamily="34" charset="0"/>
                        </a:rPr>
                        <a:t>l</a:t>
                      </a:r>
                      <a:r>
                        <a:rPr kumimoji="0" lang="fr-CA" sz="3600" b="0" i="0" u="sng" strike="noStrike" cap="none" normalizeH="0" baseline="0" dirty="0">
                          <a:ln>
                            <a:noFill/>
                          </a:ln>
                          <a:solidFill>
                            <a:srgbClr val="FF9933"/>
                          </a:solidFill>
                          <a:effectLst/>
                          <a:latin typeface="Arial" pitchFamily="34" charset="0"/>
                          <a:cs typeface="Arial" pitchFamily="34" charset="0"/>
                        </a:rPr>
                        <a:t>’</a:t>
                      </a:r>
                      <a:r>
                        <a:rPr kumimoji="0" lang="fr-CA" sz="3600" b="0" i="0" u="sng" strike="noStrike" cap="none" normalizeH="0" baseline="0" dirty="0">
                          <a:ln>
                            <a:noFill/>
                          </a:ln>
                          <a:solidFill>
                            <a:srgbClr val="FF9933"/>
                          </a:solidFill>
                          <a:effectLst/>
                          <a:latin typeface="Arial" charset="0"/>
                          <a:cs typeface="Arial" pitchFamily="34" charset="0"/>
                        </a:rPr>
                        <a:t>Assembl</a:t>
                      </a:r>
                      <a:r>
                        <a:rPr kumimoji="0" lang="fr-CA" sz="3600" b="0" i="0" u="sng" strike="noStrike" cap="none" normalizeH="0" baseline="0" dirty="0">
                          <a:ln>
                            <a:noFill/>
                          </a:ln>
                          <a:solidFill>
                            <a:srgbClr val="FF9933"/>
                          </a:solidFill>
                          <a:effectLst/>
                          <a:latin typeface="Arial" pitchFamily="34" charset="0"/>
                          <a:cs typeface="Arial" pitchFamily="34" charset="0"/>
                        </a:rPr>
                        <a:t>é</a:t>
                      </a:r>
                      <a:r>
                        <a:rPr kumimoji="0" lang="fr-CA" sz="3600" b="0" i="0" u="sng" strike="noStrike" cap="none" normalizeH="0" baseline="0" dirty="0">
                          <a:ln>
                            <a:noFill/>
                          </a:ln>
                          <a:solidFill>
                            <a:srgbClr val="FF9933"/>
                          </a:solidFill>
                          <a:effectLst/>
                          <a:latin typeface="Arial" charset="0"/>
                          <a:cs typeface="Arial" pitchFamily="34" charset="0"/>
                        </a:rPr>
                        <a:t>e</a:t>
                      </a:r>
                      <a:r>
                        <a:rPr kumimoji="0" lang="fr-CA" sz="3600" b="0" i="0" u="sng" strike="noStrike" cap="none" normalizeH="0" baseline="0" dirty="0">
                          <a:ln>
                            <a:noFill/>
                          </a:ln>
                          <a:solidFill>
                            <a:srgbClr val="FF9900"/>
                          </a:solidFill>
                          <a:effectLst/>
                          <a:latin typeface="Arial" charset="0"/>
                          <a:cs typeface="Arial" charset="0"/>
                        </a:rPr>
                        <a:t>:</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7127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err="1">
                          <a:ln>
                            <a:noFill/>
                          </a:ln>
                          <a:solidFill>
                            <a:schemeClr val="tx1"/>
                          </a:solidFill>
                          <a:effectLst/>
                          <a:latin typeface="Coptic1" pitchFamily="2" charset="0"/>
                          <a:cs typeface="Arial" charset="0"/>
                        </a:rPr>
                        <a:t>Ke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tou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p~neumati</a:t>
                      </a:r>
                      <a:r>
                        <a:rPr kumimoji="0" lang="en-US" sz="2200" b="0" i="0" u="none" strike="noStrike" cap="none" normalizeH="0" baseline="0" dirty="0">
                          <a:ln>
                            <a:noFill/>
                          </a:ln>
                          <a:solidFill>
                            <a:schemeClr val="tx1"/>
                          </a:solidFill>
                          <a:effectLst/>
                          <a:latin typeface="Coptic1" pitchFamily="2" charset="0"/>
                          <a:cs typeface="Arial" pitchFamily="34" charset="0"/>
                        </a:rPr>
                        <a:t> </a:t>
                      </a:r>
                      <a:r>
                        <a:rPr kumimoji="0" lang="en-US" sz="2200" b="0" i="0" u="none" strike="noStrike" cap="none" normalizeH="0" baseline="0" dirty="0" err="1">
                          <a:ln>
                            <a:noFill/>
                          </a:ln>
                          <a:solidFill>
                            <a:schemeClr val="tx1"/>
                          </a:solidFill>
                          <a:effectLst/>
                          <a:latin typeface="Coptic1" pitchFamily="2" charset="0"/>
                          <a:cs typeface="Arial" charset="0"/>
                        </a:rPr>
                        <a:t>cou</a:t>
                      </a:r>
                      <a:endParaRPr kumimoji="0" lang="en-US" sz="22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Et avec votre esprit.</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ولروحِكَ أيضاً</a:t>
                      </a:r>
                      <a:r>
                        <a:rPr kumimoji="0" lang="ar-EG" sz="2400" b="0" i="0" u="none" strike="noStrike" cap="none" normalizeH="0" baseline="0" dirty="0">
                          <a:ln>
                            <a:noFill/>
                          </a:ln>
                          <a:solidFill>
                            <a:schemeClr val="tx1"/>
                          </a:solidFill>
                          <a:effectLst/>
                          <a:latin typeface="Arial" charset="0"/>
                          <a:cs typeface="Arial" charset="0"/>
                        </a:rPr>
                        <a:t>.</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7395" name="Text Box 2"/>
          <p:cNvSpPr txBox="1">
            <a:spLocks noChangeArrowheads="1"/>
          </p:cNvSpPr>
          <p:nvPr/>
        </p:nvSpPr>
        <p:spPr bwMode="auto">
          <a:xfrm>
            <a:off x="304800" y="228600"/>
            <a:ext cx="8543925" cy="650875"/>
          </a:xfrm>
          <a:prstGeom prst="rect">
            <a:avLst/>
          </a:prstGeom>
          <a:solidFill>
            <a:srgbClr val="4D4D4D"/>
          </a:solidFill>
          <a:ln w="9525">
            <a:solidFill>
              <a:schemeClr val="tx1"/>
            </a:solidFill>
            <a:miter lim="800000"/>
            <a:headEnd/>
            <a:tailEnd/>
          </a:ln>
        </p:spPr>
        <p:txBody>
          <a:bodyPr>
            <a:spAutoFit/>
          </a:bodyPr>
          <a:lstStyle/>
          <a:p>
            <a:pPr algn="ctr"/>
            <a:r>
              <a:rPr lang="en-US" b="1"/>
              <a:t>THE FIVE SHORT PRAYERS</a:t>
            </a:r>
          </a:p>
        </p:txBody>
      </p:sp>
      <p:graphicFrame>
        <p:nvGraphicFramePr>
          <p:cNvPr id="12231683" name="Group 3"/>
          <p:cNvGraphicFramePr>
            <a:graphicFrameLocks noGrp="1"/>
          </p:cNvGraphicFramePr>
          <p:nvPr>
            <p:ph/>
          </p:nvPr>
        </p:nvGraphicFramePr>
        <p:xfrm>
          <a:off x="228600" y="2895600"/>
          <a:ext cx="8839200" cy="3590544"/>
        </p:xfrm>
        <a:graphic>
          <a:graphicData uri="http://schemas.openxmlformats.org/drawingml/2006/table">
            <a:tbl>
              <a:tblPr/>
              <a:tblGrid>
                <a:gridCol w="4191000">
                  <a:extLst>
                    <a:ext uri="{9D8B030D-6E8A-4147-A177-3AD203B41FA5}">
                      <a16:colId xmlns:a16="http://schemas.microsoft.com/office/drawing/2014/main" val="20000"/>
                    </a:ext>
                  </a:extLst>
                </a:gridCol>
                <a:gridCol w="4648200">
                  <a:extLst>
                    <a:ext uri="{9D8B030D-6E8A-4147-A177-3AD203B41FA5}">
                      <a16:colId xmlns:a16="http://schemas.microsoft.com/office/drawing/2014/main" val="20001"/>
                    </a:ext>
                  </a:extLst>
                </a:gridCol>
              </a:tblGrid>
              <a:tr h="335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sng" strike="noStrike" cap="none" normalizeH="0" baseline="0">
                          <a:ln>
                            <a:noFill/>
                          </a:ln>
                          <a:solidFill>
                            <a:srgbClr val="FF9900"/>
                          </a:solidFill>
                          <a:effectLst/>
                          <a:latin typeface="Arial" charset="0"/>
                          <a:cs typeface="Arial"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Again, let us ask God the </a:t>
                      </a:r>
                      <a:r>
                        <a:rPr kumimoji="0" lang="en-US" sz="2800" b="0" i="1" u="none" strike="noStrike" cap="none" normalizeH="0" baseline="0">
                          <a:ln>
                            <a:noFill/>
                          </a:ln>
                          <a:solidFill>
                            <a:schemeClr val="tx1"/>
                          </a:solidFill>
                          <a:effectLst/>
                          <a:latin typeface="Arial" charset="0"/>
                          <a:cs typeface="Arial" charset="0"/>
                        </a:rPr>
                        <a:t>Pantocrator</a:t>
                      </a:r>
                      <a:r>
                        <a:rPr kumimoji="0" lang="en-US" sz="2800" b="0" i="0" u="none" strike="noStrike" cap="none" normalizeH="0" baseline="0">
                          <a:ln>
                            <a:noFill/>
                          </a:ln>
                          <a:solidFill>
                            <a:schemeClr val="tx1"/>
                          </a:solidFill>
                          <a:effectLst/>
                          <a:latin typeface="Arial" charset="0"/>
                          <a:cs typeface="Arial" charset="0"/>
                        </a:rPr>
                        <a:t>, the Father of our Lord, God and Savior, Jesus Christ.  We ask and entreat Your goodness, O Lover of Mankind: </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De même nous demandons à Dieu Le Pantocrator; Père de notre Seigneur, Dieu et Sauveur Jésus Christ, nous Te prions et réclamons, dans Ta bonté, Ô Philanthrope. </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231692" name="Group 12"/>
          <p:cNvGraphicFramePr>
            <a:graphicFrameLocks noGrp="1"/>
          </p:cNvGraphicFramePr>
          <p:nvPr/>
        </p:nvGraphicFramePr>
        <p:xfrm>
          <a:off x="76200" y="914400"/>
          <a:ext cx="8839200" cy="1847088"/>
        </p:xfrm>
        <a:graphic>
          <a:graphicData uri="http://schemas.openxmlformats.org/drawingml/2006/table">
            <a:tbl>
              <a:tblPr/>
              <a:tblGrid>
                <a:gridCol w="8839200">
                  <a:extLst>
                    <a:ext uri="{9D8B030D-6E8A-4147-A177-3AD203B41FA5}">
                      <a16:colId xmlns:a16="http://schemas.microsoft.com/office/drawing/2014/main" val="20000"/>
                    </a:ext>
                  </a:extLst>
                </a:gridCol>
              </a:tblGrid>
              <a:tr h="1295400">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وأيضاً فلنسأل الله ضابط الكل أبا رَبَنا وإلهَنا ومُخلصنا يسوع المسيح، نسأل ونَطلب من صلاحِكَ يا مُحب البشر.</a:t>
                      </a:r>
                      <a:r>
                        <a:rPr kumimoji="0" lang="ar-SA" sz="3200" b="0" i="0" u="none" strike="noStrike" cap="none" normalizeH="0" baseline="0">
                          <a:ln>
                            <a:noFill/>
                          </a:ln>
                          <a:solidFill>
                            <a:schemeClr val="tx1"/>
                          </a:solidFill>
                          <a:effectLst/>
                          <a:latin typeface="Arial" charset="0"/>
                          <a:cs typeface="Arial" charset="0"/>
                        </a:rPr>
                        <a:t> </a:t>
                      </a:r>
                      <a:endParaRPr kumimoji="0" lang="en-CA" sz="3200" b="0" i="0" u="none" strike="noStrike" cap="none" normalizeH="0" baseline="0">
                        <a:ln>
                          <a:noFill/>
                        </a:ln>
                        <a:solidFill>
                          <a:schemeClr val="tx1"/>
                        </a:solidFill>
                        <a:effectLst/>
                        <a:latin typeface="Arial" charset="0"/>
                        <a:cs typeface="Arial" charset="0"/>
                      </a:endParaRPr>
                    </a:p>
                  </a:txBody>
                  <a:tcP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233731" name="Group 3"/>
          <p:cNvGraphicFramePr>
            <a:graphicFrameLocks noGrp="1"/>
          </p:cNvGraphicFramePr>
          <p:nvPr>
            <p:ph/>
          </p:nvPr>
        </p:nvGraphicFramePr>
        <p:xfrm>
          <a:off x="381000" y="2438400"/>
          <a:ext cx="8763000" cy="3352800"/>
        </p:xfrm>
        <a:graphic>
          <a:graphicData uri="http://schemas.openxmlformats.org/drawingml/2006/table">
            <a:tbl>
              <a:tblPr/>
              <a:tblGrid>
                <a:gridCol w="44196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35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a:ln>
                            <a:noFill/>
                          </a:ln>
                          <a:solidFill>
                            <a:srgbClr val="FF9900"/>
                          </a:solidFill>
                          <a:effectLst/>
                          <a:latin typeface="Arial" charset="0"/>
                          <a:cs typeface="Arial"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a:ln>
                            <a:noFill/>
                          </a:ln>
                          <a:solidFill>
                            <a:schemeClr val="tx1"/>
                          </a:solidFill>
                          <a:effectLst/>
                          <a:latin typeface="Arial" charset="0"/>
                          <a:cs typeface="Arial" charset="0"/>
                        </a:rPr>
                        <a:t>Remember, O Lord, the peace of Your one, only, holy, catholic, and apostolic church.</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Souviens-toi Seigneur de la paix de Ton Église, une, unique, sainte, universelle et apostolique.</a:t>
                      </a:r>
                      <a:endParaRPr kumimoji="0" lang="en-US" sz="30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233740" name="Group 12"/>
          <p:cNvGraphicFramePr>
            <a:graphicFrameLocks noGrp="1"/>
          </p:cNvGraphicFramePr>
          <p:nvPr/>
        </p:nvGraphicFramePr>
        <p:xfrm>
          <a:off x="304800" y="304800"/>
          <a:ext cx="8839200" cy="1847088"/>
        </p:xfrm>
        <a:graphic>
          <a:graphicData uri="http://schemas.openxmlformats.org/drawingml/2006/table">
            <a:tbl>
              <a:tblPr/>
              <a:tblGrid>
                <a:gridCol w="8839200">
                  <a:extLst>
                    <a:ext uri="{9D8B030D-6E8A-4147-A177-3AD203B41FA5}">
                      <a16:colId xmlns:a16="http://schemas.microsoft.com/office/drawing/2014/main" val="20000"/>
                    </a:ext>
                  </a:extLst>
                </a:gridCol>
              </a:tblGrid>
              <a:tr h="1295400">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 </a:t>
                      </a:r>
                      <a:r>
                        <a:rPr kumimoji="0" lang="ar-SA" sz="3600" b="0" i="0" u="none" strike="noStrike" cap="none" normalizeH="0" baseline="0">
                          <a:ln>
                            <a:noFill/>
                          </a:ln>
                          <a:solidFill>
                            <a:schemeClr val="tx1"/>
                          </a:solidFill>
                          <a:effectLst/>
                          <a:latin typeface="Arial" charset="0"/>
                          <a:cs typeface="Arial" charset="0"/>
                        </a:rPr>
                        <a:t>أذكر يا رب سلام كنيسَتِكَ الواحدة الوحيدة المقدّسة الجامعة الرسولية.</a:t>
                      </a:r>
                      <a:endParaRPr kumimoji="0" lang="en-CA" sz="3600" b="0" i="0" u="none" strike="noStrike" cap="none" normalizeH="0" baseline="0">
                        <a:ln>
                          <a:noFill/>
                        </a:ln>
                        <a:solidFill>
                          <a:schemeClr val="tx1"/>
                        </a:solidFill>
                        <a:effectLst/>
                        <a:latin typeface="Arial" charset="0"/>
                        <a:cs typeface="Arial" charset="0"/>
                      </a:endParaRPr>
                    </a:p>
                  </a:txBody>
                  <a:tcP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235778" name="Group 2"/>
          <p:cNvGraphicFramePr>
            <a:graphicFrameLocks noGrp="1"/>
          </p:cNvGraphicFramePr>
          <p:nvPr>
            <p:ph sz="half" idx="1"/>
          </p:nvPr>
        </p:nvGraphicFramePr>
        <p:xfrm>
          <a:off x="304800" y="1371600"/>
          <a:ext cx="3810000" cy="4114800"/>
        </p:xfrm>
        <a:graphic>
          <a:graphicData uri="http://schemas.openxmlformats.org/drawingml/2006/table">
            <a:tbl>
              <a:tblPr/>
              <a:tblGrid>
                <a:gridCol w="3810000">
                  <a:extLst>
                    <a:ext uri="{9D8B030D-6E8A-4147-A177-3AD203B41FA5}">
                      <a16:colId xmlns:a16="http://schemas.microsoft.com/office/drawing/2014/main" val="20000"/>
                    </a:ext>
                  </a:extLst>
                </a:gridCol>
              </a:tblGrid>
              <a:tr h="4114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235784" name="Group 8"/>
          <p:cNvGraphicFramePr>
            <a:graphicFrameLocks noGrp="1"/>
          </p:cNvGraphicFramePr>
          <p:nvPr>
            <p:ph sz="half" idx="2"/>
          </p:nvPr>
        </p:nvGraphicFramePr>
        <p:xfrm>
          <a:off x="304800" y="304800"/>
          <a:ext cx="8534400" cy="4800600"/>
        </p:xfrm>
        <a:graphic>
          <a:graphicData uri="http://schemas.openxmlformats.org/drawingml/2006/table">
            <a:tbl>
              <a:tblPr/>
              <a:tblGrid>
                <a:gridCol w="5048518">
                  <a:extLst>
                    <a:ext uri="{9D8B030D-6E8A-4147-A177-3AD203B41FA5}">
                      <a16:colId xmlns:a16="http://schemas.microsoft.com/office/drawing/2014/main" val="20000"/>
                    </a:ext>
                  </a:extLst>
                </a:gridCol>
                <a:gridCol w="3485882">
                  <a:extLst>
                    <a:ext uri="{9D8B030D-6E8A-4147-A177-3AD203B41FA5}">
                      <a16:colId xmlns:a16="http://schemas.microsoft.com/office/drawing/2014/main" val="20001"/>
                    </a:ext>
                  </a:extLst>
                </a:gridCol>
              </a:tblGrid>
              <a:tr h="4800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Priez pour la paix de l’église de Dieu, une, sainte, universelle, apostolique et orthodoxe.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 :</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Seigneur aie  pitié.</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صلوا من أجل سلام كنيسة الله الواحدة المقدسة الجامعة </a:t>
                      </a:r>
                      <a:r>
                        <a:rPr kumimoji="0" lang="ar-SA" sz="3200" b="0" i="0" u="none" strike="noStrike" cap="none" normalizeH="0" baseline="0" dirty="0" err="1">
                          <a:ln>
                            <a:noFill/>
                          </a:ln>
                          <a:solidFill>
                            <a:schemeClr val="tx1"/>
                          </a:solidFill>
                          <a:effectLst/>
                          <a:latin typeface="Arial" charset="0"/>
                          <a:cs typeface="Arial" charset="0"/>
                        </a:rPr>
                        <a:t>الرسولية</a:t>
                      </a:r>
                      <a:r>
                        <a:rPr kumimoji="0" lang="ar-SA" sz="3200" b="0" i="0" u="none" strike="noStrike" cap="none" normalizeH="0" baseline="0" dirty="0">
                          <a:ln>
                            <a:noFill/>
                          </a:ln>
                          <a:solidFill>
                            <a:schemeClr val="tx1"/>
                          </a:solidFill>
                          <a:effectLst/>
                          <a:latin typeface="Arial" charset="0"/>
                          <a:cs typeface="Arial" charset="0"/>
                        </a:rPr>
                        <a:t> الأرثوذكسية.</a:t>
                      </a:r>
                      <a:endParaRPr kumimoji="0" lang="ar-SA" sz="3200" b="1" i="0" u="none" strike="noStrike" cap="none" normalizeH="0" baseline="0" dirty="0">
                        <a:ln>
                          <a:noFill/>
                        </a:ln>
                        <a:solidFill>
                          <a:schemeClr val="tx1"/>
                        </a:solidFill>
                        <a:effectLst/>
                        <a:latin typeface="Arial" charset="0"/>
                        <a:cs typeface="Arial" charset="0"/>
                      </a:endParaRPr>
                    </a:p>
                    <a:p>
                      <a:pPr marL="0" marR="0" lvl="0" indent="0" algn="r" defTabSz="914400" rtl="0" eaLnBrk="1" fontAlgn="base" latinLnBrk="0" hangingPunct="1">
                        <a:lnSpc>
                          <a:spcPct val="100000"/>
                        </a:lnSpc>
                        <a:spcBef>
                          <a:spcPct val="20000"/>
                        </a:spcBef>
                        <a:spcAft>
                          <a:spcPct val="0"/>
                        </a:spcAft>
                        <a:buClrTx/>
                        <a:buSzTx/>
                        <a:buFontTx/>
                        <a:buNone/>
                        <a:tabLst/>
                      </a:pP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ربُ ارحم.</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238883" name="Group 35"/>
          <p:cNvGraphicFramePr>
            <a:graphicFrameLocks noGrp="1"/>
          </p:cNvGraphicFramePr>
          <p:nvPr>
            <p:ph idx="1"/>
          </p:nvPr>
        </p:nvGraphicFramePr>
        <p:xfrm>
          <a:off x="152400" y="2286000"/>
          <a:ext cx="8991600" cy="4517136"/>
        </p:xfrm>
        <a:graphic>
          <a:graphicData uri="http://schemas.openxmlformats.org/drawingml/2006/table">
            <a:tbl>
              <a:tblPr/>
              <a:tblGrid>
                <a:gridCol w="44196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86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a:ln>
                            <a:noFill/>
                          </a:ln>
                          <a:solidFill>
                            <a:srgbClr val="FF9900"/>
                          </a:solidFill>
                          <a:effectLst/>
                          <a:latin typeface="Arial" charset="0"/>
                          <a:cs typeface="Arial"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That which exists from one end of the world to the other. Remember, O Lord, our blessed and honored father, the archbishop our patriarch Abba Shenouda III, and his spiritual brothers, the Patriarch of Antioch Mar Igantius Zakka Awas and the Patriarch of Eritrea Abouna Antonius.</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endParaRPr kumimoji="0" lang="en-CA" sz="36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Celle qui existe d’un bout à l’autre de la terre, Souviens-Toi Seigneur, de notre partriarche le pere honorable,pape , grad pretre Abba(….) et ses frères spirituels,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le patriarche d’Antioche Mar Agnatius Zakka</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 et le patriarche d’Eretrie Abouna Antonious</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238877" name="Group 29"/>
          <p:cNvGraphicFramePr>
            <a:graphicFrameLocks noGrp="1"/>
          </p:cNvGraphicFramePr>
          <p:nvPr/>
        </p:nvGraphicFramePr>
        <p:xfrm>
          <a:off x="0" y="0"/>
          <a:ext cx="9144000" cy="2103120"/>
        </p:xfrm>
        <a:graphic>
          <a:graphicData uri="http://schemas.openxmlformats.org/drawingml/2006/table">
            <a:tbl>
              <a:tblPr/>
              <a:tblGrid>
                <a:gridCol w="9144000">
                  <a:extLst>
                    <a:ext uri="{9D8B030D-6E8A-4147-A177-3AD203B41FA5}">
                      <a16:colId xmlns:a16="http://schemas.microsoft.com/office/drawing/2014/main" val="20000"/>
                    </a:ext>
                  </a:extLst>
                </a:gridCol>
              </a:tblGrid>
              <a:tr h="2057400">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الكاهن:</a:t>
                      </a:r>
                      <a:endParaRPr kumimoji="0" lang="en-US" sz="3600" b="0" i="0" u="sng" strike="noStrike" cap="none" normalizeH="0" baseline="0">
                        <a:ln>
                          <a:noFill/>
                        </a:ln>
                        <a:solidFill>
                          <a:srgbClr val="FF9900"/>
                        </a:solidFill>
                        <a:effectLst/>
                        <a:latin typeface="Arial" charset="0"/>
                        <a:cs typeface="Arial"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هذه الكائنة من أقاصى المسكونة إلى أقاصيها</a:t>
                      </a:r>
                      <a:r>
                        <a:rPr kumimoji="0" lang="ar-EG" sz="3000" b="0" i="0" u="none" strike="noStrike" cap="none" normalizeH="0" baseline="0">
                          <a:ln>
                            <a:noFill/>
                          </a:ln>
                          <a:solidFill>
                            <a:schemeClr val="tx1"/>
                          </a:solidFill>
                          <a:effectLst/>
                          <a:latin typeface="Arial" charset="0"/>
                          <a:cs typeface="Arial" charset="0"/>
                        </a:rPr>
                        <a:t>. اذكر يارب بطريركنا الأب المكرم رئيس الكهنة البابا أنبا(...)</a:t>
                      </a:r>
                      <a:r>
                        <a:rPr kumimoji="0" lang="ar-EG" sz="3600" b="0" i="0" u="none" strike="noStrike" cap="none" normalizeH="0" baseline="0">
                          <a:ln>
                            <a:noFill/>
                          </a:ln>
                          <a:solidFill>
                            <a:schemeClr val="tx1"/>
                          </a:solidFill>
                          <a:effectLst/>
                          <a:latin typeface="Arial" charset="0"/>
                          <a:cs typeface="Arial" charset="0"/>
                        </a:rPr>
                        <a:t> </a:t>
                      </a:r>
                      <a:r>
                        <a:rPr kumimoji="0" lang="ar-EG" sz="3000" b="0" i="0" u="none" strike="noStrike" cap="none" normalizeH="0" baseline="0">
                          <a:ln>
                            <a:noFill/>
                          </a:ln>
                          <a:solidFill>
                            <a:schemeClr val="tx1"/>
                          </a:solidFill>
                          <a:effectLst/>
                          <a:latin typeface="Arial" charset="0"/>
                          <a:cs typeface="Arial" charset="0"/>
                        </a:rPr>
                        <a:t>و اخويه الروحيين بطريرك أنطاكية مار أغنطيوس زكا عواص و بطريرك ارتريا  أبونا  أنطونيوس</a:t>
                      </a:r>
                      <a:endParaRPr kumimoji="0" lang="en-CA" sz="3000" b="0" i="0" u="none" strike="noStrike" cap="none" normalizeH="0" baseline="0">
                        <a:ln>
                          <a:noFill/>
                        </a:ln>
                        <a:solidFill>
                          <a:schemeClr val="tx1"/>
                        </a:solidFill>
                        <a:effectLst/>
                        <a:latin typeface="Arial" charset="0"/>
                        <a:cs typeface="Arial" charset="0"/>
                      </a:endParaRPr>
                    </a:p>
                  </a:txBody>
                  <a:tcP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237847" name="Group 23"/>
          <p:cNvGraphicFramePr>
            <a:graphicFrameLocks noGrp="1"/>
          </p:cNvGraphicFramePr>
          <p:nvPr>
            <p:ph/>
          </p:nvPr>
        </p:nvGraphicFramePr>
        <p:xfrm>
          <a:off x="152400" y="0"/>
          <a:ext cx="8763000" cy="6605016"/>
        </p:xfrm>
        <a:graphic>
          <a:graphicData uri="http://schemas.openxmlformats.org/drawingml/2006/table">
            <a:tbl>
              <a:tblPr/>
              <a:tblGrid>
                <a:gridCol w="3154363">
                  <a:extLst>
                    <a:ext uri="{9D8B030D-6E8A-4147-A177-3AD203B41FA5}">
                      <a16:colId xmlns:a16="http://schemas.microsoft.com/office/drawing/2014/main" val="20000"/>
                    </a:ext>
                  </a:extLst>
                </a:gridCol>
                <a:gridCol w="3398837">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tblGrid>
              <a:tr h="556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33"/>
                          </a:solidFill>
                          <a:effectLst/>
                          <a:latin typeface="Arial" charset="0"/>
                          <a:cs typeface="Arial" pitchFamily="34" charset="0"/>
                        </a:rPr>
                        <a:t>Deacon: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cs typeface="Arial" charset="0"/>
                        </a:rPr>
                        <a:t>Pray for our high priest, Papa Abba </a:t>
                      </a:r>
                      <a:r>
                        <a:rPr kumimoji="0" lang="en-US" sz="2200" b="0" i="0" u="none" strike="noStrike" cap="none" normalizeH="0" baseline="0" dirty="0" err="1">
                          <a:ln>
                            <a:noFill/>
                          </a:ln>
                          <a:solidFill>
                            <a:schemeClr val="tx1"/>
                          </a:solidFill>
                          <a:effectLst/>
                          <a:latin typeface="Arial" charset="0"/>
                          <a:cs typeface="Arial" charset="0"/>
                        </a:rPr>
                        <a:t>Shenouda</a:t>
                      </a:r>
                      <a:r>
                        <a:rPr kumimoji="0" lang="en-US" sz="2200" b="0" i="0" u="none" strike="noStrike" cap="none" normalizeH="0" baseline="0" dirty="0">
                          <a:ln>
                            <a:noFill/>
                          </a:ln>
                          <a:solidFill>
                            <a:schemeClr val="tx1"/>
                          </a:solidFill>
                          <a:effectLst/>
                          <a:latin typeface="Arial" charset="0"/>
                          <a:cs typeface="Arial" charset="0"/>
                        </a:rPr>
                        <a:t> III, pope and patriarch and archbishop of the great city of Alexandria, and for our orthodox bishops. </a:t>
                      </a:r>
                      <a:r>
                        <a:rPr kumimoji="0" lang="en-US" sz="2400" b="0" i="0" u="none" strike="noStrike" cap="none" normalizeH="0" baseline="0" dirty="0">
                          <a:ln>
                            <a:noFill/>
                          </a:ln>
                          <a:solidFill>
                            <a:schemeClr val="tx1"/>
                          </a:solidFill>
                          <a:effectLst/>
                          <a:latin typeface="Arial" charset="0"/>
                          <a:cs typeface="Arial" charset="0"/>
                        </a:rPr>
                        <a:t>and his spiritual brothers, the Patriarch of Antioch Mar Ignatius </a:t>
                      </a:r>
                      <a:r>
                        <a:rPr kumimoji="0" lang="en-US" sz="2400" b="0" i="0" u="none" strike="noStrike" cap="none" normalizeH="0" baseline="0" dirty="0" err="1">
                          <a:ln>
                            <a:noFill/>
                          </a:ln>
                          <a:solidFill>
                            <a:schemeClr val="tx1"/>
                          </a:solidFill>
                          <a:effectLst/>
                          <a:latin typeface="Arial" charset="0"/>
                          <a:cs typeface="Arial" charset="0"/>
                        </a:rPr>
                        <a:t>Zakka</a:t>
                      </a:r>
                      <a:r>
                        <a:rPr kumimoji="0" lang="en-US" sz="24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err="1">
                          <a:ln>
                            <a:noFill/>
                          </a:ln>
                          <a:solidFill>
                            <a:schemeClr val="tx1"/>
                          </a:solidFill>
                          <a:effectLst/>
                          <a:latin typeface="Arial" charset="0"/>
                          <a:cs typeface="Arial" charset="0"/>
                        </a:rPr>
                        <a:t>Awas</a:t>
                      </a:r>
                      <a:r>
                        <a:rPr kumimoji="0" lang="en-US" sz="2400" b="0" i="0" u="none" strike="noStrike" cap="none" normalizeH="0" baseline="0" dirty="0">
                          <a:ln>
                            <a:noFill/>
                          </a:ln>
                          <a:solidFill>
                            <a:schemeClr val="tx1"/>
                          </a:solidFill>
                          <a:effectLst/>
                          <a:latin typeface="Arial" charset="0"/>
                          <a:cs typeface="Arial" charset="0"/>
                        </a:rPr>
                        <a:t> and the Patriarch of Eritrea </a:t>
                      </a:r>
                      <a:r>
                        <a:rPr kumimoji="0" lang="en-US" sz="2400" b="0" i="0" u="none" strike="noStrike" cap="none" normalizeH="0" baseline="0" dirty="0" err="1">
                          <a:ln>
                            <a:noFill/>
                          </a:ln>
                          <a:solidFill>
                            <a:schemeClr val="tx1"/>
                          </a:solidFill>
                          <a:effectLst/>
                          <a:latin typeface="Arial" charset="0"/>
                          <a:cs typeface="Arial" charset="0"/>
                        </a:rPr>
                        <a:t>Abouna</a:t>
                      </a:r>
                      <a:r>
                        <a:rPr kumimoji="0" lang="en-US" sz="2400" b="0" i="0" u="none" strike="noStrike" cap="none" normalizeH="0" baseline="0" dirty="0">
                          <a:ln>
                            <a:noFill/>
                          </a:ln>
                          <a:solidFill>
                            <a:schemeClr val="tx1"/>
                          </a:solidFill>
                          <a:effectLst/>
                          <a:latin typeface="Arial" charset="0"/>
                          <a:cs typeface="Arial" charset="0"/>
                        </a:rPr>
                        <a:t> Antonius, </a:t>
                      </a:r>
                    </a:p>
                  </a:txBody>
                  <a:tcP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Arial" pitchFamily="34" charset="0"/>
                        </a:rPr>
                        <a:t>Diacre:</a:t>
                      </a:r>
                      <a:endParaRPr kumimoji="0" lang="ar-EG" sz="3600" b="0" i="0" u="sng" strike="noStrike" cap="none" normalizeH="0" baseline="0" dirty="0">
                        <a:ln>
                          <a:noFill/>
                        </a:ln>
                        <a:solidFill>
                          <a:srgbClr val="FF9933"/>
                        </a:solidFill>
                        <a:effectLst/>
                        <a:latin typeface="Arial" charset="0"/>
                        <a:cs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Priez pour notre grand prêtre pape </a:t>
                      </a:r>
                      <a:r>
                        <a:rPr kumimoji="0" lang="fr-CA" sz="2200" b="0" i="0" u="none" strike="noStrike" cap="none" normalizeH="0" baseline="0" dirty="0" err="1">
                          <a:ln>
                            <a:noFill/>
                          </a:ln>
                          <a:solidFill>
                            <a:schemeClr val="tx1"/>
                          </a:solidFill>
                          <a:effectLst/>
                          <a:latin typeface="Arial" charset="0"/>
                          <a:cs typeface="Arial" charset="0"/>
                        </a:rPr>
                        <a:t>Abba</a:t>
                      </a:r>
                      <a:r>
                        <a:rPr kumimoji="0" lang="fr-CA" sz="2200" b="0" i="0" u="none" strike="noStrike" cap="none" normalizeH="0" baseline="0" dirty="0">
                          <a:ln>
                            <a:noFill/>
                          </a:ln>
                          <a:solidFill>
                            <a:schemeClr val="tx1"/>
                          </a:solidFill>
                          <a:effectLst/>
                          <a:latin typeface="Arial" charset="0"/>
                          <a:cs typeface="Arial" charset="0"/>
                        </a:rPr>
                        <a:t>  </a:t>
                      </a:r>
                      <a:r>
                        <a:rPr kumimoji="0" lang="fr-CA" sz="2200" b="0" i="0" u="none" strike="noStrike" cap="none" normalizeH="0" baseline="0" dirty="0" err="1">
                          <a:ln>
                            <a:noFill/>
                          </a:ln>
                          <a:solidFill>
                            <a:schemeClr val="tx1"/>
                          </a:solidFill>
                          <a:effectLst/>
                          <a:latin typeface="Arial" charset="0"/>
                          <a:cs typeface="Arial" charset="0"/>
                        </a:rPr>
                        <a:t>Shenouda</a:t>
                      </a:r>
                      <a:r>
                        <a:rPr kumimoji="0" lang="fr-CA" sz="2200" b="0" i="0" u="none" strike="noStrike" cap="none" normalizeH="0" baseline="0" dirty="0">
                          <a:ln>
                            <a:noFill/>
                          </a:ln>
                          <a:solidFill>
                            <a:schemeClr val="tx1"/>
                          </a:solidFill>
                          <a:effectLst/>
                          <a:latin typeface="Arial" charset="0"/>
                          <a:cs typeface="Arial" charset="0"/>
                        </a:rPr>
                        <a:t> III, pape, patriarche et archevêque de la grande ville d’Alexandrie et  pour tous nos évêques orthodoxes. </a:t>
                      </a:r>
                      <a:r>
                        <a:rPr kumimoji="0" lang="fr-CA" sz="2400" b="0" i="0" u="none" strike="noStrike" cap="none" normalizeH="0" baseline="0" dirty="0">
                          <a:ln>
                            <a:noFill/>
                          </a:ln>
                          <a:solidFill>
                            <a:schemeClr val="tx1"/>
                          </a:solidFill>
                          <a:effectLst/>
                          <a:latin typeface="Arial" charset="0"/>
                          <a:cs typeface="Arial" charset="0"/>
                        </a:rPr>
                        <a:t>et ses frères spirituels,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le patriarche d’Antioche Mar </a:t>
                      </a:r>
                      <a:r>
                        <a:rPr kumimoji="0" lang="fr-CA" sz="2400" b="0" i="0" u="none" strike="noStrike" cap="none" normalizeH="0" baseline="0" dirty="0" err="1">
                          <a:ln>
                            <a:noFill/>
                          </a:ln>
                          <a:solidFill>
                            <a:schemeClr val="tx1"/>
                          </a:solidFill>
                          <a:effectLst/>
                          <a:latin typeface="Arial" charset="0"/>
                          <a:cs typeface="Arial" charset="0"/>
                        </a:rPr>
                        <a:t>Agnatius</a:t>
                      </a:r>
                      <a:r>
                        <a:rPr kumimoji="0" lang="fr-CA" sz="2400" b="0" i="0" u="none" strike="noStrike" cap="none" normalizeH="0" baseline="0" dirty="0">
                          <a:ln>
                            <a:noFill/>
                          </a:ln>
                          <a:solidFill>
                            <a:schemeClr val="tx1"/>
                          </a:solidFill>
                          <a:effectLst/>
                          <a:latin typeface="Arial" charset="0"/>
                          <a:cs typeface="Arial" charset="0"/>
                        </a:rPr>
                        <a:t> </a:t>
                      </a:r>
                      <a:r>
                        <a:rPr kumimoji="0" lang="fr-CA" sz="2400" b="0" i="0" u="none" strike="noStrike" cap="none" normalizeH="0" baseline="0" dirty="0" err="1">
                          <a:ln>
                            <a:noFill/>
                          </a:ln>
                          <a:solidFill>
                            <a:schemeClr val="tx1"/>
                          </a:solidFill>
                          <a:effectLst/>
                          <a:latin typeface="Arial" charset="0"/>
                          <a:cs typeface="Arial" charset="0"/>
                        </a:rPr>
                        <a:t>Zakka</a:t>
                      </a: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 et le patriarche d’</a:t>
                      </a:r>
                      <a:r>
                        <a:rPr kumimoji="0" lang="fr-CA" sz="2400" b="0" i="0" u="none" strike="noStrike" cap="none" normalizeH="0" baseline="0" dirty="0" err="1">
                          <a:ln>
                            <a:noFill/>
                          </a:ln>
                          <a:solidFill>
                            <a:schemeClr val="tx1"/>
                          </a:solidFill>
                          <a:effectLst/>
                          <a:latin typeface="Arial" charset="0"/>
                          <a:cs typeface="Arial" charset="0"/>
                        </a:rPr>
                        <a:t>Eretrie</a:t>
                      </a:r>
                      <a:r>
                        <a:rPr kumimoji="0" lang="fr-CA" sz="2400" b="0" i="0" u="none" strike="noStrike" cap="none" normalizeH="0" baseline="0" dirty="0">
                          <a:ln>
                            <a:noFill/>
                          </a:ln>
                          <a:solidFill>
                            <a:schemeClr val="tx1"/>
                          </a:solidFill>
                          <a:effectLst/>
                          <a:latin typeface="Arial" charset="0"/>
                          <a:cs typeface="Arial" charset="0"/>
                        </a:rPr>
                        <a:t> Abouna </a:t>
                      </a:r>
                      <a:r>
                        <a:rPr kumimoji="0" lang="fr-CA" sz="2400" b="0" i="0" u="none" strike="noStrike" cap="none" normalizeH="0" baseline="0" dirty="0" err="1">
                          <a:ln>
                            <a:noFill/>
                          </a:ln>
                          <a:solidFill>
                            <a:schemeClr val="tx1"/>
                          </a:solidFill>
                          <a:effectLst/>
                          <a:latin typeface="Arial" charset="0"/>
                          <a:cs typeface="Arial" charset="0"/>
                        </a:rPr>
                        <a:t>Antonious</a:t>
                      </a:r>
                      <a:r>
                        <a:rPr kumimoji="0" lang="en-US" sz="2400" b="0" i="0" u="none" strike="noStrike" cap="none" normalizeH="0" baseline="0" dirty="0">
                          <a:ln>
                            <a:noFill/>
                          </a:ln>
                          <a:solidFill>
                            <a:schemeClr val="tx1"/>
                          </a:solidFill>
                          <a:effectLst/>
                          <a:latin typeface="Arial" charset="0"/>
                          <a:cs typeface="Arial" charset="0"/>
                        </a:rPr>
                        <a:t> </a:t>
                      </a: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Arial" pitchFamily="34" charset="0"/>
                        </a:rPr>
                        <a:t>الشماس:</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200" b="0" i="0" u="none" strike="noStrike" cap="none" normalizeH="0" baseline="0" dirty="0">
                          <a:ln>
                            <a:noFill/>
                          </a:ln>
                          <a:solidFill>
                            <a:schemeClr val="tx1"/>
                          </a:solidFill>
                          <a:effectLst/>
                          <a:latin typeface="Arial" charset="0"/>
                          <a:cs typeface="Arial" charset="0"/>
                        </a:rPr>
                        <a:t>صلوا من أجل رئيس كهنتنا البابا أنبا </a:t>
                      </a:r>
                      <a:r>
                        <a:rPr kumimoji="0" lang="ar-EG" sz="2200" b="0" i="0" u="none" strike="noStrike" cap="none" normalizeH="0" baseline="0" dirty="0">
                          <a:ln>
                            <a:noFill/>
                          </a:ln>
                          <a:solidFill>
                            <a:schemeClr val="tx1"/>
                          </a:solidFill>
                          <a:effectLst/>
                          <a:latin typeface="Arial" charset="0"/>
                          <a:cs typeface="Arial" charset="0"/>
                        </a:rPr>
                        <a:t>شنوده الثالث</a:t>
                      </a:r>
                      <a:r>
                        <a:rPr kumimoji="0" lang="ar-SA" sz="2200" b="0" i="0" u="none" strike="noStrike" cap="none" normalizeH="0" baseline="0" dirty="0">
                          <a:ln>
                            <a:noFill/>
                          </a:ln>
                          <a:solidFill>
                            <a:schemeClr val="tx1"/>
                          </a:solidFill>
                          <a:effectLst/>
                          <a:latin typeface="Arial" charset="0"/>
                          <a:cs typeface="Arial" charset="0"/>
                        </a:rPr>
                        <a:t> بابا وبطريرك ورَئيس أساقفة المدينة العظمى الاسكندَرية </a:t>
                      </a:r>
                      <a:r>
                        <a:rPr kumimoji="0" lang="ar-EG" sz="2400" b="0" i="0" u="none" strike="noStrike" cap="none" normalizeH="0" baseline="0" dirty="0">
                          <a:ln>
                            <a:noFill/>
                          </a:ln>
                          <a:solidFill>
                            <a:schemeClr val="tx1"/>
                          </a:solidFill>
                          <a:effectLst/>
                          <a:latin typeface="Arial" charset="0"/>
                          <a:cs typeface="Arial" charset="0"/>
                        </a:rPr>
                        <a:t>و اخويه الروحيين بطريرك أنطاكية مار أغنطيوس زكا و بطريرك ارتريا  أبونا أنطونيوس </a:t>
                      </a:r>
                      <a:r>
                        <a:rPr kumimoji="0" lang="ar-SA" sz="2400" b="0" i="0" u="none" strike="noStrike" cap="none" normalizeH="0" baseline="0" dirty="0">
                          <a:ln>
                            <a:noFill/>
                          </a:ln>
                          <a:solidFill>
                            <a:schemeClr val="tx1"/>
                          </a:solidFill>
                          <a:effectLst/>
                          <a:latin typeface="Arial" charset="0"/>
                          <a:cs typeface="Arial" charset="0"/>
                        </a:rPr>
                        <a:t>وسائر أساقفتنا الأرثوذكسيين.</a:t>
                      </a:r>
                      <a:r>
                        <a:rPr kumimoji="0" lang="ar-SA" sz="2200" b="0" i="0" u="none" strike="noStrike" cap="none" normalizeH="0" baseline="0" dirty="0">
                          <a:ln>
                            <a:noFill/>
                          </a:ln>
                          <a:solidFill>
                            <a:schemeClr val="tx1"/>
                          </a:solidFill>
                          <a:effectLst/>
                          <a:latin typeface="Arial" charset="0"/>
                          <a:cs typeface="Arial" charset="0"/>
                        </a:rPr>
                        <a:t> وسائر أساقفتنا الأرثوذكسيين.</a:t>
                      </a:r>
                      <a:r>
                        <a:rPr kumimoji="0" lang="en-US" sz="2200" b="0" i="0" u="none" strike="noStrike" cap="none" normalizeH="0" baseline="0" dirty="0">
                          <a:ln>
                            <a:noFill/>
                          </a:ln>
                          <a:solidFill>
                            <a:schemeClr val="tx1"/>
                          </a:solidFill>
                          <a:effectLst/>
                          <a:latin typeface="Arial" charset="0"/>
                          <a:cs typeface="Arial" charset="0"/>
                        </a:rPr>
                        <a:t> </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15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33"/>
                          </a:solidFill>
                          <a:effectLst/>
                          <a:latin typeface="Arial" charset="0"/>
                          <a:cs typeface="Arial" pitchFamily="34" charset="0"/>
                        </a:rPr>
                        <a:t>People:</a:t>
                      </a:r>
                      <a:r>
                        <a:rPr kumimoji="0" lang="en-US" sz="22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cs typeface="Arial" charset="0"/>
                        </a:rPr>
                        <a:t>Lord, have mercy.</a:t>
                      </a:r>
                    </a:p>
                  </a:txBody>
                  <a:tcPr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Arial" pitchFamily="34" charset="0"/>
                        </a:rPr>
                        <a:t>l’Assemblée :</a:t>
                      </a:r>
                      <a:endParaRPr kumimoji="0" lang="en-US" sz="3600" b="0" i="0" u="sng" strike="noStrike" cap="none" normalizeH="0" baseline="0" dirty="0">
                        <a:ln>
                          <a:noFill/>
                        </a:ln>
                        <a:solidFill>
                          <a:srgbClr val="FF9933"/>
                        </a:solidFill>
                        <a:effectLst/>
                        <a:latin typeface="Arial" charset="0"/>
                        <a:cs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Seigneur aie  pitié.</a:t>
                      </a:r>
                      <a:endParaRPr kumimoji="0" lang="en-US" sz="22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Arial" pitchFamily="34" charset="0"/>
                        </a:rPr>
                        <a:t>الشعب:</a:t>
                      </a:r>
                      <a:endParaRPr kumimoji="0" lang="en-US" sz="3600" b="0" i="0" u="sng" strike="noStrike" cap="none" normalizeH="0" baseline="0" dirty="0">
                        <a:ln>
                          <a:noFill/>
                        </a:ln>
                        <a:solidFill>
                          <a:srgbClr val="FF9933"/>
                        </a:solidFill>
                        <a:effectLst/>
                        <a:latin typeface="Arial" charset="0"/>
                        <a:cs typeface="Arial" pitchFamily="34"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2200" b="0" i="0" u="none" strike="noStrike" cap="none" normalizeH="0" baseline="0" dirty="0">
                          <a:ln>
                            <a:noFill/>
                          </a:ln>
                          <a:solidFill>
                            <a:schemeClr val="tx1"/>
                          </a:solidFill>
                          <a:effectLst/>
                          <a:latin typeface="Arial" charset="0"/>
                          <a:cs typeface="Arial" charset="0"/>
                        </a:rPr>
                        <a:t>يا ربُ ارحم</a:t>
                      </a:r>
                      <a:r>
                        <a:rPr kumimoji="0" lang="ar-EG" sz="2200" b="0" i="0" u="none" strike="noStrike" cap="none" normalizeH="0" baseline="0" dirty="0">
                          <a:ln>
                            <a:noFill/>
                          </a:ln>
                          <a:solidFill>
                            <a:schemeClr val="tx1"/>
                          </a:solidFill>
                          <a:effectLst/>
                          <a:latin typeface="Arial" charset="0"/>
                          <a:cs typeface="Arial" charset="0"/>
                        </a:rPr>
                        <a:t>.</a:t>
                      </a:r>
                      <a:endParaRPr kumimoji="0" lang="en-CA" sz="2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240919" name="Group 23"/>
          <p:cNvGraphicFramePr>
            <a:graphicFrameLocks noGrp="1"/>
          </p:cNvGraphicFramePr>
          <p:nvPr>
            <p:ph idx="1"/>
          </p:nvPr>
        </p:nvGraphicFramePr>
        <p:xfrm>
          <a:off x="152400" y="2438400"/>
          <a:ext cx="8991600" cy="4419600"/>
        </p:xfrm>
        <a:graphic>
          <a:graphicData uri="http://schemas.openxmlformats.org/drawingml/2006/table">
            <a:tbl>
              <a:tblPr/>
              <a:tblGrid>
                <a:gridCol w="45720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44196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a:ln>
                            <a:noFill/>
                          </a:ln>
                          <a:solidFill>
                            <a:srgbClr val="FF9900"/>
                          </a:solidFill>
                          <a:effectLst/>
                          <a:latin typeface="Arial" charset="0"/>
                          <a:cs typeface="Arial"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In keeping, keep them for us for many years and peaceful times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Remember, O Lord, the salvation of this, Your holy place, and every place, and every monastery of our orthodox fathers.</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endParaRPr kumimoji="0" lang="en-CA" sz="36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Préservez-le pour nous pour plusieurs d’années dans la paix. Souviens-toi Seigneur, du salut de ce lieu saint qui es á Toi, de tous les lieux et de tous les monastères de nos pères orthodoxes. </a:t>
                      </a:r>
                      <a:r>
                        <a:rPr kumimoji="0" lang="fr-CA" sz="3000" b="0" i="0" u="none" strike="noStrike" cap="none" normalizeH="0" baseline="0">
                          <a:ln>
                            <a:noFill/>
                          </a:ln>
                          <a:solidFill>
                            <a:schemeClr val="tx1"/>
                          </a:solidFill>
                          <a:effectLst/>
                          <a:latin typeface="Arial" charset="0"/>
                          <a:cs typeface="Arial" charset="0"/>
                        </a:rPr>
                        <a:t> </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240918" name="Group 22"/>
          <p:cNvGraphicFramePr>
            <a:graphicFrameLocks noGrp="1"/>
          </p:cNvGraphicFramePr>
          <p:nvPr/>
        </p:nvGraphicFramePr>
        <p:xfrm>
          <a:off x="457200" y="76200"/>
          <a:ext cx="8686800" cy="2273808"/>
        </p:xfrm>
        <a:graphic>
          <a:graphicData uri="http://schemas.openxmlformats.org/drawingml/2006/table">
            <a:tbl>
              <a:tblPr/>
              <a:tblGrid>
                <a:gridCol w="8686800">
                  <a:extLst>
                    <a:ext uri="{9D8B030D-6E8A-4147-A177-3AD203B41FA5}">
                      <a16:colId xmlns:a16="http://schemas.microsoft.com/office/drawing/2014/main" val="20000"/>
                    </a:ext>
                  </a:extLst>
                </a:gridCol>
              </a:tblGrid>
              <a:tr h="1524000">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الكاهن:</a:t>
                      </a:r>
                      <a:endParaRPr kumimoji="0" lang="en-US"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حفظاً احفظه لنا</a:t>
                      </a:r>
                      <a:r>
                        <a:rPr kumimoji="0" lang="ar-EG" sz="3600" b="0" i="0" u="none" strike="noStrike" cap="none" normalizeH="0" baseline="0">
                          <a:ln>
                            <a:noFill/>
                          </a:ln>
                          <a:solidFill>
                            <a:schemeClr val="tx1"/>
                          </a:solidFill>
                          <a:effectLst/>
                          <a:latin typeface="Arial" charset="0"/>
                          <a:cs typeface="Arial" charset="0"/>
                        </a:rPr>
                        <a:t> </a:t>
                      </a:r>
                      <a:r>
                        <a:rPr kumimoji="0" lang="ar-SA" sz="3200" b="0" i="0" u="none" strike="noStrike" cap="none" normalizeH="0" baseline="0">
                          <a:ln>
                            <a:noFill/>
                          </a:ln>
                          <a:solidFill>
                            <a:schemeClr val="tx1"/>
                          </a:solidFill>
                          <a:effectLst/>
                          <a:latin typeface="Arial" charset="0"/>
                          <a:cs typeface="Arial" charset="0"/>
                        </a:rPr>
                        <a:t>سنين كثيرة</a:t>
                      </a:r>
                      <a:r>
                        <a:rPr kumimoji="0" lang="ar-EG" sz="3200" b="0" i="0" u="none" strike="noStrike" cap="none" normalizeH="0" baseline="0">
                          <a:ln>
                            <a:noFill/>
                          </a:ln>
                          <a:solidFill>
                            <a:schemeClr val="tx1"/>
                          </a:solidFill>
                          <a:effectLst/>
                          <a:latin typeface="Arial" charset="0"/>
                          <a:cs typeface="Arial" charset="0"/>
                        </a:rPr>
                        <a:t> وازمنة سالمة ، اذكر يارب خلاص هذا الموضع المقدس الذى لك وكل المواضع وكل اديرة ابائنا الارثوذكسيين.</a:t>
                      </a:r>
                      <a:endParaRPr kumimoji="0" lang="en-CA" sz="3200" b="0" i="0" u="none" strike="noStrike" cap="none" normalizeH="0" baseline="0">
                        <a:ln>
                          <a:noFill/>
                        </a:ln>
                        <a:solidFill>
                          <a:schemeClr val="tx1"/>
                        </a:solidFill>
                        <a:effectLst/>
                        <a:latin typeface="Arial" charset="0"/>
                        <a:cs typeface="Arial" charset="0"/>
                      </a:endParaRPr>
                    </a:p>
                  </a:txBody>
                  <a:tcP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245025" name="Group 33"/>
          <p:cNvGraphicFramePr>
            <a:graphicFrameLocks noGrp="1"/>
          </p:cNvGraphicFramePr>
          <p:nvPr>
            <p:ph idx="1"/>
          </p:nvPr>
        </p:nvGraphicFramePr>
        <p:xfrm>
          <a:off x="152400" y="228600"/>
          <a:ext cx="8763000" cy="6629400"/>
        </p:xfrm>
        <a:graphic>
          <a:graphicData uri="http://schemas.openxmlformats.org/drawingml/2006/table">
            <a:tbl>
              <a:tblPr/>
              <a:tblGrid>
                <a:gridCol w="32004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tblGrid>
              <a:tr h="66294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00"/>
                          </a:solidFill>
                          <a:effectLst/>
                          <a:latin typeface="Arial" charset="0"/>
                          <a:cs typeface="Arial" charset="0"/>
                        </a:rPr>
                        <a:t>Deacon:</a:t>
                      </a:r>
                      <a:r>
                        <a:rPr kumimoji="0" lang="en-US" sz="2400" b="0" i="0" u="none" strike="noStrike" cap="none" normalizeH="0" baseline="0" dirty="0">
                          <a:ln>
                            <a:noFill/>
                          </a:ln>
                          <a:solidFill>
                            <a:srgbClr val="FF9933"/>
                          </a:solidFill>
                          <a:effectLst/>
                          <a:latin typeface="Arial" charset="0"/>
                          <a:cs typeface="Arial" pitchFamily="34"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Pray for the salvation of the world, and this city of ours, and of all cities, districts, islands, and monasteries.</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00"/>
                          </a:solidFill>
                          <a:effectLst/>
                          <a:latin typeface="Arial" charset="0"/>
                          <a:cs typeface="Arial" charset="0"/>
                        </a:rPr>
                        <a:t>People:</a:t>
                      </a:r>
                      <a:r>
                        <a:rPr kumimoji="0" lang="en-US" sz="24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Lord, have mercy.</a:t>
                      </a:r>
                    </a:p>
                  </a:txBody>
                  <a:tcPr marL="198000" marR="90000"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Arial" pitchFamily="34" charset="0"/>
                        </a:rPr>
                        <a:t>Diacre:</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Priez pour le salut du mode , de notre ville de toutes les villes, villages, iles et monastères.</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1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Arial" pitchFamily="34" charset="0"/>
                        </a:rPr>
                        <a:t>l’Assemblée :</a:t>
                      </a:r>
                      <a:endParaRPr kumimoji="0" lang="en-US" sz="3600" b="0" i="0" u="sng" strike="noStrike" cap="none" normalizeH="0" baseline="0" dirty="0">
                        <a:ln>
                          <a:noFill/>
                        </a:ln>
                        <a:solidFill>
                          <a:srgbClr val="FF9933"/>
                        </a:solidFill>
                        <a:effectLst/>
                        <a:latin typeface="Arial" charset="0"/>
                        <a:cs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Seigneur aie  pitié.</a:t>
                      </a:r>
                      <a:endParaRPr kumimoji="0" lang="en-US" sz="2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 </a:t>
                      </a:r>
                      <a:r>
                        <a:rPr kumimoji="0" lang="fr-CA" sz="3000" b="0" i="0" u="none" strike="noStrike" cap="none" normalizeH="0" baseline="0" dirty="0">
                          <a:ln>
                            <a:noFill/>
                          </a:ln>
                          <a:solidFill>
                            <a:schemeClr val="tx1"/>
                          </a:solidFill>
                          <a:effectLst/>
                          <a:latin typeface="Arial" charset="0"/>
                          <a:cs typeface="Arial" charset="0"/>
                        </a:rPr>
                        <a:t> </a:t>
                      </a:r>
                    </a:p>
                  </a:txBody>
                  <a:tcPr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a:t>
                      </a:r>
                      <a:r>
                        <a:rPr kumimoji="0" lang="ar-EG" sz="3600" b="0" i="0" u="sng" strike="noStrike" cap="none" normalizeH="0" baseline="0">
                          <a:ln>
                            <a:noFill/>
                          </a:ln>
                          <a:solidFill>
                            <a:srgbClr val="FF9900"/>
                          </a:solidFill>
                          <a:effectLst/>
                          <a:latin typeface="Arial" charset="0"/>
                          <a:cs typeface="Arial" charset="0"/>
                        </a:rPr>
                        <a:t>شماس</a:t>
                      </a:r>
                      <a:r>
                        <a:rPr kumimoji="0" lang="ar-SA" sz="3600" b="0" i="0" u="sng" strike="noStrike" cap="none" normalizeH="0" baseline="0">
                          <a:ln>
                            <a:noFill/>
                          </a:ln>
                          <a:solidFill>
                            <a:srgbClr val="FF9900"/>
                          </a:solidFill>
                          <a:effectLst/>
                          <a:latin typeface="Arial" charset="0"/>
                          <a:cs typeface="Arial" charset="0"/>
                        </a:rPr>
                        <a:t>:</a:t>
                      </a:r>
                      <a:endParaRPr kumimoji="0" lang="en-US"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صلوا من اجل خلاص العالم</a:t>
                      </a:r>
                      <a:r>
                        <a:rPr kumimoji="0" lang="ar-EG" sz="2400" b="0" i="0" u="none" strike="noStrike" cap="none" normalizeH="0" baseline="0">
                          <a:ln>
                            <a:noFill/>
                          </a:ln>
                          <a:solidFill>
                            <a:schemeClr val="tx1"/>
                          </a:solidFill>
                          <a:effectLst/>
                          <a:latin typeface="Arial" charset="0"/>
                          <a:cs typeface="Arial" charset="0"/>
                        </a:rPr>
                        <a:t> </a:t>
                      </a:r>
                      <a:r>
                        <a:rPr kumimoji="0" lang="ar-SA" sz="2400" b="0" i="0" u="none" strike="noStrike" cap="none" normalizeH="0" baseline="0">
                          <a:ln>
                            <a:noFill/>
                          </a:ln>
                          <a:solidFill>
                            <a:schemeClr val="tx1"/>
                          </a:solidFill>
                          <a:effectLst/>
                          <a:latin typeface="Arial" charset="0"/>
                          <a:cs typeface="Arial" charset="0"/>
                        </a:rPr>
                        <a:t>ومدينتنا هذه وسائر المدن والأقاليم و</a:t>
                      </a:r>
                      <a:br>
                        <a:rPr kumimoji="0" lang="ar-SA" sz="2400" b="0" i="0" u="none" strike="noStrike" cap="none" normalizeH="0" baseline="0">
                          <a:ln>
                            <a:noFill/>
                          </a:ln>
                          <a:solidFill>
                            <a:schemeClr val="tx1"/>
                          </a:solidFill>
                          <a:effectLst/>
                          <a:latin typeface="Arial" charset="0"/>
                          <a:cs typeface="Arial" charset="0"/>
                        </a:rPr>
                      </a:br>
                      <a:r>
                        <a:rPr kumimoji="0" lang="ar-SA" sz="2400" b="0" i="0" u="none" strike="noStrike" cap="none" normalizeH="0" baseline="0">
                          <a:ln>
                            <a:noFill/>
                          </a:ln>
                          <a:solidFill>
                            <a:schemeClr val="tx1"/>
                          </a:solidFill>
                          <a:effectLst/>
                          <a:latin typeface="Arial" charset="0"/>
                          <a:cs typeface="Arial" charset="0"/>
                        </a:rPr>
                        <a:t>الجزائر والأديرة </a:t>
                      </a:r>
                      <a:r>
                        <a:rPr kumimoji="0" lang="ar-EG" sz="2400" b="0" i="0" u="none" strike="noStrike" cap="none" normalizeH="0" baseline="0">
                          <a:ln>
                            <a:noFill/>
                          </a:ln>
                          <a:solidFill>
                            <a:schemeClr val="tx1"/>
                          </a:solidFill>
                          <a:effectLst/>
                          <a:latin typeface="Arial" charset="0"/>
                          <a:cs typeface="Arial" charset="0"/>
                        </a:rPr>
                        <a:t>.</a:t>
                      </a:r>
                      <a:endParaRPr kumimoji="0" lang="en-CA"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fr-CA"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fr-CA" sz="3000" b="0" i="0" u="none" strike="noStrike" cap="none" normalizeH="0" baseline="0">
                        <a:ln>
                          <a:noFill/>
                        </a:ln>
                        <a:solidFill>
                          <a:schemeClr val="tx1"/>
                        </a:solidFill>
                        <a:effectLst/>
                        <a:latin typeface="Arial" charset="0"/>
                        <a:cs typeface="Arial"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يا ربُ ارحم.</a:t>
                      </a:r>
                      <a:endParaRPr kumimoji="0" lang="fr-CA" sz="24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247066" name="Group 26"/>
          <p:cNvGraphicFramePr>
            <a:graphicFrameLocks noGrp="1"/>
          </p:cNvGraphicFramePr>
          <p:nvPr>
            <p:ph idx="1"/>
          </p:nvPr>
        </p:nvGraphicFramePr>
        <p:xfrm>
          <a:off x="152400" y="76200"/>
          <a:ext cx="8763000" cy="6638544"/>
        </p:xfrm>
        <a:graphic>
          <a:graphicData uri="http://schemas.openxmlformats.org/drawingml/2006/table">
            <a:tbl>
              <a:tblPr/>
              <a:tblGrid>
                <a:gridCol w="3200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6294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33"/>
                          </a:solidFill>
                          <a:effectLst/>
                          <a:latin typeface="Arial" charset="0"/>
                          <a:cs typeface="Arial" pitchFamily="34"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And every city and every region, and the villages and all their adornments. And save us all from famine, plagues, earthquakes, drowning, fire, captivity by barbarians, the sword of the stranger, and the rising up of heretics.</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00"/>
                          </a:solidFill>
                          <a:effectLst/>
                          <a:latin typeface="Arial" charset="0"/>
                          <a:cs typeface="Arial" charset="0"/>
                        </a:rPr>
                        <a:t>People:</a:t>
                      </a:r>
                      <a:r>
                        <a:rPr kumimoji="0" lang="en-US" sz="24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Lord, have mercy.</a:t>
                      </a:r>
                    </a:p>
                  </a:txBody>
                  <a:tcPr marL="198000" marR="90000"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Et toute ville et tout village et leur décorations. Préserve-nous tous de la famine, des tremblements de terre, des noyades, et les incendies, de la peste, de l’emprisonnement par les barbares, de l’</a:t>
                      </a:r>
                      <a:r>
                        <a:rPr kumimoji="0" lang="fr-CA" sz="2400" b="0" i="0" u="none" strike="noStrike" cap="none" normalizeH="0" baseline="0" dirty="0" err="1">
                          <a:ln>
                            <a:noFill/>
                          </a:ln>
                          <a:solidFill>
                            <a:schemeClr val="tx1"/>
                          </a:solidFill>
                          <a:effectLst/>
                          <a:latin typeface="Arial" charset="0"/>
                          <a:cs typeface="Arial" charset="0"/>
                        </a:rPr>
                        <a:t>epee</a:t>
                      </a:r>
                      <a:r>
                        <a:rPr kumimoji="0" lang="fr-CA" sz="2400" b="0" i="0" u="none" strike="noStrike" cap="none" normalizeH="0" baseline="0" dirty="0">
                          <a:ln>
                            <a:noFill/>
                          </a:ln>
                          <a:solidFill>
                            <a:schemeClr val="tx1"/>
                          </a:solidFill>
                          <a:effectLst/>
                          <a:latin typeface="Arial" charset="0"/>
                          <a:cs typeface="Arial" charset="0"/>
                        </a:rPr>
                        <a:t> des </a:t>
                      </a:r>
                      <a:r>
                        <a:rPr kumimoji="0" lang="fr-CA" sz="2400" b="0" i="0" u="none" strike="noStrike" cap="none" normalizeH="0" baseline="0" dirty="0" err="1">
                          <a:ln>
                            <a:noFill/>
                          </a:ln>
                          <a:solidFill>
                            <a:schemeClr val="tx1"/>
                          </a:solidFill>
                          <a:effectLst/>
                          <a:latin typeface="Arial" charset="0"/>
                          <a:cs typeface="Arial" charset="0"/>
                        </a:rPr>
                        <a:t>etrangers</a:t>
                      </a:r>
                      <a:r>
                        <a:rPr kumimoji="0" lang="fr-CA" sz="2400" b="0" i="0" u="none" strike="noStrike" cap="none" normalizeH="0" baseline="0" dirty="0">
                          <a:ln>
                            <a:noFill/>
                          </a:ln>
                          <a:solidFill>
                            <a:schemeClr val="tx1"/>
                          </a:solidFill>
                          <a:effectLst/>
                          <a:latin typeface="Arial" charset="0"/>
                          <a:cs typeface="Arial" charset="0"/>
                        </a:rPr>
                        <a:t> et de la force des </a:t>
                      </a:r>
                      <a:r>
                        <a:rPr kumimoji="0" lang="fr-CA" sz="2400" b="0" i="0" u="none" strike="noStrike" cap="none" normalizeH="0" baseline="0" dirty="0" err="1">
                          <a:ln>
                            <a:noFill/>
                          </a:ln>
                          <a:solidFill>
                            <a:schemeClr val="tx1"/>
                          </a:solidFill>
                          <a:effectLst/>
                          <a:latin typeface="Arial" charset="0"/>
                          <a:cs typeface="Arial" charset="0"/>
                        </a:rPr>
                        <a:t>hertiques</a:t>
                      </a:r>
                      <a:r>
                        <a:rPr kumimoji="0" lang="fr-CA" sz="24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1800" b="0" i="0" u="sng" strike="noStrike" cap="none" normalizeH="0" baseline="0" dirty="0">
                        <a:ln>
                          <a:noFill/>
                        </a:ln>
                        <a:solidFill>
                          <a:srgbClr val="FF9933"/>
                        </a:solidFill>
                        <a:effectLst/>
                        <a:latin typeface="Arial" charset="0"/>
                        <a:cs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Arial" pitchFamily="34" charset="0"/>
                        </a:rPr>
                        <a:t>l’Assemblée :</a:t>
                      </a:r>
                      <a:endParaRPr kumimoji="0" lang="en-US" sz="3600" b="0" i="0" u="sng" strike="noStrike" cap="none" normalizeH="0" baseline="0" dirty="0">
                        <a:ln>
                          <a:noFill/>
                        </a:ln>
                        <a:solidFill>
                          <a:srgbClr val="FF9933"/>
                        </a:solidFill>
                        <a:effectLst/>
                        <a:latin typeface="Arial" charset="0"/>
                        <a:cs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Seigneur aie  pitié.</a:t>
                      </a:r>
                      <a:r>
                        <a:rPr kumimoji="0" lang="fr-CA" sz="3000" b="0" i="0" u="none" strike="noStrike" cap="none" normalizeH="0" baseline="0" dirty="0">
                          <a:ln>
                            <a:noFill/>
                          </a:ln>
                          <a:solidFill>
                            <a:schemeClr val="tx1"/>
                          </a:solidFill>
                          <a:effectLst/>
                          <a:latin typeface="Arial" charset="0"/>
                          <a:cs typeface="Arial" charset="0"/>
                        </a:rPr>
                        <a:t> </a:t>
                      </a:r>
                    </a:p>
                  </a:txBody>
                  <a:tcPr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شماس</a:t>
                      </a:r>
                      <a:r>
                        <a:rPr kumimoji="0" lang="ar-SA" sz="3600" b="0" i="0" u="sng" strike="noStrike" cap="none" normalizeH="0" baseline="0" dirty="0">
                          <a:ln>
                            <a:noFill/>
                          </a:ln>
                          <a:solidFill>
                            <a:srgbClr val="FF9900"/>
                          </a:solidFill>
                          <a:effectLst/>
                          <a:latin typeface="Arial" charset="0"/>
                          <a:cs typeface="Arial" charset="0"/>
                        </a:rPr>
                        <a:t>:</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وكل مدينة وكل </a:t>
                      </a:r>
                      <a:br>
                        <a:rPr kumimoji="0" lang="ar-SA" sz="2400" b="0" i="0" u="none" strike="noStrike" cap="none" normalizeH="0" baseline="0" dirty="0">
                          <a:ln>
                            <a:noFill/>
                          </a:ln>
                          <a:solidFill>
                            <a:schemeClr val="tx1"/>
                          </a:solidFill>
                          <a:effectLst/>
                          <a:latin typeface="Arial" charset="0"/>
                          <a:cs typeface="Arial" charset="0"/>
                        </a:rPr>
                      </a:br>
                      <a:r>
                        <a:rPr kumimoji="0" lang="ar-SA" sz="2400" b="0" i="0" u="none" strike="noStrike" cap="none" normalizeH="0" baseline="0" dirty="0">
                          <a:ln>
                            <a:noFill/>
                          </a:ln>
                          <a:solidFill>
                            <a:schemeClr val="tx1"/>
                          </a:solidFill>
                          <a:effectLst/>
                          <a:latin typeface="Arial" charset="0"/>
                          <a:cs typeface="Arial" charset="0"/>
                        </a:rPr>
                        <a:t>كورة والقري وكل </a:t>
                      </a:r>
                      <a:br>
                        <a:rPr kumimoji="0" lang="ar-SA" sz="2400" b="0" i="0" u="none" strike="noStrike" cap="none" normalizeH="0" baseline="0" dirty="0">
                          <a:ln>
                            <a:noFill/>
                          </a:ln>
                          <a:solidFill>
                            <a:schemeClr val="tx1"/>
                          </a:solidFill>
                          <a:effectLst/>
                          <a:latin typeface="Arial" charset="0"/>
                          <a:cs typeface="Arial" charset="0"/>
                        </a:rPr>
                      </a:br>
                      <a:r>
                        <a:rPr kumimoji="0" lang="ar-SA" sz="2400" b="0" i="0" u="none" strike="noStrike" cap="none" normalizeH="0" baseline="0" dirty="0">
                          <a:ln>
                            <a:noFill/>
                          </a:ln>
                          <a:solidFill>
                            <a:schemeClr val="tx1"/>
                          </a:solidFill>
                          <a:effectLst/>
                          <a:latin typeface="Arial" charset="0"/>
                          <a:cs typeface="Arial" charset="0"/>
                        </a:rPr>
                        <a:t>زينتها ونجنا كلنا </a:t>
                      </a:r>
                      <a:br>
                        <a:rPr kumimoji="0" lang="ar-SA" sz="2400" b="0" i="0" u="none" strike="noStrike" cap="none" normalizeH="0" baseline="0" dirty="0">
                          <a:ln>
                            <a:noFill/>
                          </a:ln>
                          <a:solidFill>
                            <a:schemeClr val="tx1"/>
                          </a:solidFill>
                          <a:effectLst/>
                          <a:latin typeface="Arial" charset="0"/>
                          <a:cs typeface="Arial" charset="0"/>
                        </a:rPr>
                      </a:br>
                      <a:r>
                        <a:rPr kumimoji="0" lang="ar-SA" sz="2400" b="0" i="0" u="none" strike="noStrike" cap="none" normalizeH="0" baseline="0" dirty="0">
                          <a:ln>
                            <a:noFill/>
                          </a:ln>
                          <a:solidFill>
                            <a:schemeClr val="tx1"/>
                          </a:solidFill>
                          <a:effectLst/>
                          <a:latin typeface="Arial" charset="0"/>
                          <a:cs typeface="Arial" charset="0"/>
                        </a:rPr>
                        <a:t>من الغلاء والوباء </a:t>
                      </a:r>
                      <a:br>
                        <a:rPr kumimoji="0" lang="ar-SA" sz="2400" b="0" i="0" u="none" strike="noStrike" cap="none" normalizeH="0" baseline="0" dirty="0">
                          <a:ln>
                            <a:noFill/>
                          </a:ln>
                          <a:solidFill>
                            <a:schemeClr val="tx1"/>
                          </a:solidFill>
                          <a:effectLst/>
                          <a:latin typeface="Arial" charset="0"/>
                          <a:cs typeface="Arial" charset="0"/>
                        </a:rPr>
                      </a:br>
                      <a:r>
                        <a:rPr kumimoji="0" lang="ar-SA" sz="2400" b="0" i="0" u="none" strike="noStrike" cap="none" normalizeH="0" baseline="0" dirty="0">
                          <a:ln>
                            <a:noFill/>
                          </a:ln>
                          <a:solidFill>
                            <a:schemeClr val="tx1"/>
                          </a:solidFill>
                          <a:effectLst/>
                          <a:latin typeface="Arial" charset="0"/>
                          <a:cs typeface="Arial" charset="0"/>
                        </a:rPr>
                        <a:t>والزلازل والغرق والحريق و</a:t>
                      </a:r>
                      <a:br>
                        <a:rPr kumimoji="0" lang="ar-SA" sz="2400" b="0" i="0" u="none" strike="noStrike" cap="none" normalizeH="0" baseline="0" dirty="0">
                          <a:ln>
                            <a:noFill/>
                          </a:ln>
                          <a:solidFill>
                            <a:schemeClr val="tx1"/>
                          </a:solidFill>
                          <a:effectLst/>
                          <a:latin typeface="Arial" charset="0"/>
                          <a:cs typeface="Arial" charset="0"/>
                        </a:rPr>
                      </a:br>
                      <a:r>
                        <a:rPr kumimoji="0" lang="ar-SA" sz="2400" b="0" i="0" u="none" strike="noStrike" cap="none" normalizeH="0" baseline="0" dirty="0">
                          <a:ln>
                            <a:noFill/>
                          </a:ln>
                          <a:solidFill>
                            <a:schemeClr val="tx1"/>
                          </a:solidFill>
                          <a:effectLst/>
                          <a:latin typeface="Arial" charset="0"/>
                          <a:cs typeface="Arial" charset="0"/>
                        </a:rPr>
                        <a:t>سبي البربر ومن سيف </a:t>
                      </a:r>
                      <a:br>
                        <a:rPr kumimoji="0" lang="ar-SA" sz="2400" b="0" i="0" u="none" strike="noStrike" cap="none" normalizeH="0" baseline="0" dirty="0">
                          <a:ln>
                            <a:noFill/>
                          </a:ln>
                          <a:solidFill>
                            <a:schemeClr val="tx1"/>
                          </a:solidFill>
                          <a:effectLst/>
                          <a:latin typeface="Arial" charset="0"/>
                          <a:cs typeface="Arial" charset="0"/>
                        </a:rPr>
                      </a:br>
                      <a:r>
                        <a:rPr kumimoji="0" lang="ar-SA" sz="2400" b="0" i="0" u="none" strike="noStrike" cap="none" normalizeH="0" baseline="0" dirty="0">
                          <a:ln>
                            <a:noFill/>
                          </a:ln>
                          <a:solidFill>
                            <a:schemeClr val="tx1"/>
                          </a:solidFill>
                          <a:effectLst/>
                          <a:latin typeface="Arial" charset="0"/>
                          <a:cs typeface="Arial" charset="0"/>
                        </a:rPr>
                        <a:t>الغريب ومن قيام </a:t>
                      </a:r>
                      <a:br>
                        <a:rPr kumimoji="0" lang="ar-SA" sz="2400" b="0" i="0" u="none" strike="noStrike" cap="none" normalizeH="0" baseline="0" dirty="0">
                          <a:ln>
                            <a:noFill/>
                          </a:ln>
                          <a:solidFill>
                            <a:schemeClr val="tx1"/>
                          </a:solidFill>
                          <a:effectLst/>
                          <a:latin typeface="Arial" charset="0"/>
                          <a:cs typeface="Arial" charset="0"/>
                        </a:rPr>
                      </a:br>
                      <a:r>
                        <a:rPr kumimoji="0" lang="ar-SA" sz="2400" b="0" i="0" u="none" strike="noStrike" cap="none" normalizeH="0" baseline="0" dirty="0">
                          <a:ln>
                            <a:noFill/>
                          </a:ln>
                          <a:solidFill>
                            <a:schemeClr val="tx1"/>
                          </a:solidFill>
                          <a:effectLst/>
                          <a:latin typeface="Arial" charset="0"/>
                          <a:cs typeface="Arial" charset="0"/>
                        </a:rPr>
                        <a:t>الهراطقة </a:t>
                      </a:r>
                      <a:r>
                        <a:rPr kumimoji="0" lang="ar-EG" sz="2400" b="0" i="0" u="none" strike="noStrike" cap="none" normalizeH="0" baseline="0" dirty="0">
                          <a:ln>
                            <a:noFill/>
                          </a:ln>
                          <a:solidFill>
                            <a:schemeClr val="tx1"/>
                          </a:solidFill>
                          <a:effectLst/>
                          <a:latin typeface="Arial" charset="0"/>
                          <a:cs typeface="Arial" charset="0"/>
                        </a:rPr>
                        <a:t>.</a:t>
                      </a:r>
                      <a:endParaRPr kumimoji="0" lang="en-CA" sz="2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fr-CA" sz="3000" b="0" i="0" u="none" strike="noStrike" cap="none" normalizeH="0" baseline="0" dirty="0">
                        <a:ln>
                          <a:noFill/>
                        </a:ln>
                        <a:solidFill>
                          <a:schemeClr val="tx1"/>
                        </a:solidFill>
                        <a:effectLst/>
                        <a:latin typeface="Arial" charset="0"/>
                        <a:cs typeface="Arial"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يا ربُ ارحم.</a:t>
                      </a:r>
                      <a:endParaRPr kumimoji="0" lang="fr-CA"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576802" name="Group 34"/>
          <p:cNvGraphicFramePr>
            <a:graphicFrameLocks noGrp="1"/>
          </p:cNvGraphicFramePr>
          <p:nvPr>
            <p:ph sz="half" idx="1"/>
            <p:extLst>
              <p:ext uri="{D42A27DB-BD31-4B8C-83A1-F6EECF244321}">
                <p14:modId xmlns:p14="http://schemas.microsoft.com/office/powerpoint/2010/main" val="2832814303"/>
              </p:ext>
            </p:extLst>
          </p:nvPr>
        </p:nvGraphicFramePr>
        <p:xfrm>
          <a:off x="76200" y="-76200"/>
          <a:ext cx="8763000" cy="6934200"/>
        </p:xfrm>
        <a:graphic>
          <a:graphicData uri="http://schemas.openxmlformats.org/drawingml/2006/table">
            <a:tbl>
              <a:tblPr/>
              <a:tblGrid>
                <a:gridCol w="25908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6934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US"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Coptic1" pitchFamily="2" charset="0"/>
                          <a:cs typeface="Arial" charset="0"/>
                        </a:rPr>
                        <a:t>N/</a:t>
                      </a:r>
                      <a:r>
                        <a:rPr kumimoji="0" lang="en-US" sz="2200" b="0" i="0" u="none" strike="noStrike" cap="none" normalizeH="0" baseline="0" dirty="0" err="1">
                          <a:ln>
                            <a:noFill/>
                          </a:ln>
                          <a:solidFill>
                            <a:schemeClr val="tx1"/>
                          </a:solidFill>
                          <a:effectLst/>
                          <a:latin typeface="Coptic1" pitchFamily="2" charset="0"/>
                          <a:cs typeface="Arial" charset="0"/>
                        </a:rPr>
                        <a:t>eyouws</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e~i~n~i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nak</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e~qoun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ouoh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m~mon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n~twou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n/</a:t>
                      </a:r>
                      <a:r>
                        <a:rPr kumimoji="0" lang="en-US" sz="2200" b="0" i="0" u="none" strike="noStrike" cap="none" normalizeH="0" baseline="0" dirty="0" err="1">
                          <a:ln>
                            <a:noFill/>
                          </a:ln>
                          <a:solidFill>
                            <a:schemeClr val="tx1"/>
                          </a:solidFill>
                          <a:effectLst/>
                          <a:latin typeface="Coptic1" pitchFamily="2" charset="0"/>
                          <a:cs typeface="Arial" charset="0"/>
                        </a:rPr>
                        <a:t>e~taui~ni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nak</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e~qoun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qen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paie~hoou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v~oou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n~nai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dwron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nai.Moi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nwou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n~niattako</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n~t~sebiw</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n~n</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eynatako</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naniv</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oui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n~t~sebiw</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n~na</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p~kahi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Nou</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noutamion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mahou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e~bolqen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a~gayon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niben</a:t>
                      </a:r>
                      <a:r>
                        <a:rPr kumimoji="0" lang="en-US" sz="2200" b="0" i="0" u="none" strike="noStrike" cap="none" normalizeH="0" baseline="0" dirty="0">
                          <a:ln>
                            <a:noFill/>
                          </a:ln>
                          <a:solidFill>
                            <a:schemeClr val="tx1"/>
                          </a:solidFill>
                          <a:effectLst/>
                          <a:latin typeface="Arial" charset="0"/>
                          <a:cs typeface="Arial" charset="0"/>
                        </a:rPr>
                        <a:t>. </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a:ln>
                            <a:noFill/>
                          </a:ln>
                          <a:solidFill>
                            <a:srgbClr val="FF9900"/>
                          </a:solidFill>
                          <a:effectLst/>
                          <a:latin typeface="Arial" charset="0"/>
                          <a:cs typeface="Arial" charset="0"/>
                        </a:rPr>
                        <a:t>Prêtre:</a:t>
                      </a:r>
                      <a:endParaRPr kumimoji="0" lang="en-CA" sz="2800" b="0" i="0" u="none" strike="noStrike" cap="none" normalizeH="0" baseline="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ceux qui voudraient T’offrir mais qui n’ont en pas et ceux qui T’offrent ces offrandes en ce jour, donne leur l</a:t>
                      </a:r>
                      <a:r>
                        <a:rPr kumimoji="0" lang="en-CA" sz="2800" b="0" i="0" u="none" strike="noStrike" cap="none" normalizeH="0" baseline="0">
                          <a:ln>
                            <a:noFill/>
                          </a:ln>
                          <a:solidFill>
                            <a:schemeClr val="tx1"/>
                          </a:solidFill>
                          <a:effectLst/>
                          <a:latin typeface="Arial" charset="0"/>
                          <a:cs typeface="Arial" charset="0"/>
                        </a:rPr>
                        <a:t>’</a:t>
                      </a:r>
                      <a:r>
                        <a:rPr kumimoji="0" lang="fr-CA" sz="2800" b="0" i="0" u="none" strike="noStrike" cap="none" normalizeH="0" baseline="0">
                          <a:ln>
                            <a:noFill/>
                          </a:ln>
                          <a:solidFill>
                            <a:schemeClr val="tx1"/>
                          </a:solidFill>
                          <a:effectLst/>
                          <a:latin typeface="Arial" charset="0"/>
                          <a:cs typeface="Arial" charset="0"/>
                        </a:rPr>
                        <a:t>incorruptible au lieu de ce qui périt, le céleste au lieu du terrestre,  l’éternel au lieu du temporel. Remplis leurs maisons et  leurs entrepôts de tout les biens</a:t>
                      </a:r>
                      <a:r>
                        <a:rPr kumimoji="0" lang="en-US" sz="2800" b="0" i="0" u="none" strike="noStrike" cap="none" normalizeH="0" baseline="0">
                          <a:ln>
                            <a:noFill/>
                          </a:ln>
                          <a:solidFill>
                            <a:schemeClr val="tx1"/>
                          </a:solidFill>
                          <a:effectLst/>
                          <a:latin typeface="Arial" charset="0"/>
                          <a:cs typeface="Arial" charset="0"/>
                        </a:rPr>
                        <a:t>. </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cs typeface="Arial"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والذين يُريدون أن يقدّموا لكَ وليس لهم. والذين قدّموا لكَ </a:t>
                      </a:r>
                      <a:r>
                        <a:rPr kumimoji="0" lang="ar-SA" sz="2800" b="0" i="0" u="none" strike="noStrike" cap="none" normalizeH="0" baseline="0" dirty="0" err="1">
                          <a:ln>
                            <a:noFill/>
                          </a:ln>
                          <a:solidFill>
                            <a:schemeClr val="tx1"/>
                          </a:solidFill>
                          <a:effectLst/>
                          <a:latin typeface="Arial" charset="0"/>
                          <a:cs typeface="Arial" charset="0"/>
                        </a:rPr>
                        <a:t>فى</a:t>
                      </a:r>
                      <a:r>
                        <a:rPr kumimoji="0" lang="ar-SA" sz="2800" b="0" i="0" u="none" strike="noStrike" cap="none" normalizeH="0" baseline="0" dirty="0">
                          <a:ln>
                            <a:noFill/>
                          </a:ln>
                          <a:solidFill>
                            <a:schemeClr val="tx1"/>
                          </a:solidFill>
                          <a:effectLst/>
                          <a:latin typeface="Arial" charset="0"/>
                          <a:cs typeface="Arial" charset="0"/>
                        </a:rPr>
                        <a:t> هذا اليَوم هذه القرابين،أعطهم الباقيات عِوض الفانيات. </a:t>
                      </a:r>
                      <a:r>
                        <a:rPr kumimoji="0" lang="ar-SA" sz="2800" b="0" i="0" u="none" strike="noStrike" cap="none" normalizeH="0" baseline="0" dirty="0" err="1">
                          <a:ln>
                            <a:noFill/>
                          </a:ln>
                          <a:solidFill>
                            <a:schemeClr val="tx1"/>
                          </a:solidFill>
                          <a:effectLst/>
                          <a:latin typeface="Arial" charset="0"/>
                          <a:cs typeface="Arial" charset="0"/>
                        </a:rPr>
                        <a:t>السمائيات</a:t>
                      </a:r>
                      <a:r>
                        <a:rPr kumimoji="0" lang="ar-SA" sz="2800" b="0" i="0" u="none" strike="noStrike" cap="none" normalizeH="0" baseline="0" dirty="0">
                          <a:ln>
                            <a:noFill/>
                          </a:ln>
                          <a:solidFill>
                            <a:schemeClr val="tx1"/>
                          </a:solidFill>
                          <a:effectLst/>
                          <a:latin typeface="Arial" charset="0"/>
                          <a:cs typeface="Arial" charset="0"/>
                        </a:rPr>
                        <a:t> عِوض الأرضيات.  الأبديات عِوض </a:t>
                      </a:r>
                      <a:r>
                        <a:rPr kumimoji="0" lang="ar-SA" sz="2800" b="0" i="0" u="none" strike="noStrike" cap="none" normalizeH="0" baseline="0" dirty="0" err="1">
                          <a:ln>
                            <a:noFill/>
                          </a:ln>
                          <a:solidFill>
                            <a:schemeClr val="tx1"/>
                          </a:solidFill>
                          <a:effectLst/>
                          <a:latin typeface="Arial" charset="0"/>
                          <a:cs typeface="Arial" charset="0"/>
                        </a:rPr>
                        <a:t>الزمنيات</a:t>
                      </a:r>
                      <a:r>
                        <a:rPr kumimoji="0" lang="ar-SA" sz="2800" b="0" i="0" u="none" strike="noStrike" cap="none" normalizeH="0" baseline="0" dirty="0">
                          <a:ln>
                            <a:noFill/>
                          </a:ln>
                          <a:solidFill>
                            <a:schemeClr val="tx1"/>
                          </a:solidFill>
                          <a:effectLst/>
                          <a:latin typeface="Arial" charset="0"/>
                          <a:cs typeface="Arial" charset="0"/>
                        </a:rPr>
                        <a:t>.</a:t>
                      </a:r>
                      <a:r>
                        <a:rPr kumimoji="0" lang="ar-EG"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بيوتهم ومخازنهم املأها من كل الخيرات.</a:t>
                      </a:r>
                      <a:r>
                        <a:rPr kumimoji="0" lang="en-US" sz="2800" b="0" i="0" u="none" strike="noStrike" cap="none" normalizeH="0" baseline="0" dirty="0">
                          <a:ln>
                            <a:noFill/>
                          </a:ln>
                          <a:solidFill>
                            <a:schemeClr val="tx1"/>
                          </a:solidFill>
                          <a:effectLst/>
                          <a:latin typeface="Arial" charset="0"/>
                          <a:cs typeface="Arial" charset="0"/>
                        </a:rPr>
                        <a:t> </a:t>
                      </a:r>
                      <a:endParaRPr kumimoji="0" lang="ar-EG"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77442" name="Group 2"/>
          <p:cNvGraphicFramePr>
            <a:graphicFrameLocks noGrp="1"/>
          </p:cNvGraphicFramePr>
          <p:nvPr>
            <p:ph idx="1"/>
          </p:nvPr>
        </p:nvGraphicFramePr>
        <p:xfrm>
          <a:off x="152400" y="76200"/>
          <a:ext cx="8763000" cy="5257800"/>
        </p:xfrm>
        <a:graphic>
          <a:graphicData uri="http://schemas.openxmlformats.org/drawingml/2006/table">
            <a:tbl>
              <a:tblPr/>
              <a:tblGrid>
                <a:gridCol w="30480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tblGrid>
              <a:tr h="5257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33"/>
                          </a:solidFill>
                          <a:effectLst/>
                          <a:latin typeface="Arial" charset="0"/>
                          <a:cs typeface="Arial" pitchFamily="34"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Graciously accord, O Lord, to bless the air of heaven, the fruits of the earth, the waters of the river, the seeds, the herbs, and the plants of the field this year.</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198000" marR="90000"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endParaRPr kumimoji="0" lang="en-CA" sz="36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altLang="zh-CN" sz="2400" b="0" i="0" u="none" strike="noStrike" cap="none" normalizeH="0" baseline="0">
                          <a:ln>
                            <a:noFill/>
                          </a:ln>
                          <a:solidFill>
                            <a:schemeClr val="tx1"/>
                          </a:solidFill>
                          <a:effectLst/>
                          <a:latin typeface="Arial" charset="0"/>
                          <a:ea typeface="SimSun" pitchFamily="2" charset="-122"/>
                          <a:cs typeface="Arial" charset="0"/>
                        </a:rPr>
                        <a:t>Avec bienveillance, Seigneur ,bénis </a:t>
                      </a:r>
                      <a:r>
                        <a:rPr kumimoji="0" lang="fr-CA" sz="2400" b="0" i="0" u="none" strike="noStrike" cap="none" normalizeH="0" baseline="0">
                          <a:ln>
                            <a:noFill/>
                          </a:ln>
                          <a:solidFill>
                            <a:schemeClr val="tx1"/>
                          </a:solidFill>
                          <a:effectLst/>
                          <a:latin typeface="Arial" charset="0"/>
                          <a:cs typeface="Arial" charset="0"/>
                        </a:rPr>
                        <a:t>les vents </a:t>
                      </a:r>
                      <a:br>
                        <a:rPr kumimoji="0" lang="fr-CA" sz="2400" b="0" i="0" u="none" strike="noStrike" cap="none" normalizeH="0" baseline="0">
                          <a:ln>
                            <a:noFill/>
                          </a:ln>
                          <a:solidFill>
                            <a:schemeClr val="tx1"/>
                          </a:solidFill>
                          <a:effectLst/>
                          <a:latin typeface="Arial" charset="0"/>
                          <a:cs typeface="Arial" charset="0"/>
                        </a:rPr>
                      </a:br>
                      <a:r>
                        <a:rPr kumimoji="0" lang="fr-CA" sz="2400" b="0" i="0" u="none" strike="noStrike" cap="none" normalizeH="0" baseline="0">
                          <a:ln>
                            <a:noFill/>
                          </a:ln>
                          <a:solidFill>
                            <a:schemeClr val="tx1"/>
                          </a:solidFill>
                          <a:effectLst/>
                          <a:latin typeface="Arial" charset="0"/>
                          <a:cs typeface="Arial" charset="0"/>
                        </a:rPr>
                        <a:t>du ciel et les fruits de la terre, les eaux des fleuves, les végétations, les herbes et les plantes des champs en cette année.</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3000" b="0" i="0" u="none" strike="noStrike" cap="none" normalizeH="0" baseline="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تفضل يا رب</a:t>
                      </a:r>
                      <a:r>
                        <a:rPr kumimoji="0" lang="ar-EG" sz="2400" b="0" i="0" u="none" strike="noStrike" cap="none" normalizeH="0" baseline="0" dirty="0">
                          <a:ln>
                            <a:noFill/>
                          </a:ln>
                          <a:solidFill>
                            <a:schemeClr val="tx1"/>
                          </a:solidFill>
                          <a:effectLst/>
                          <a:latin typeface="Arial" charset="0"/>
                          <a:cs typeface="Arial" charset="0"/>
                        </a:rPr>
                        <a:t>،أهوية السماء، وثمرات الارض،</a:t>
                      </a:r>
                      <a:r>
                        <a:rPr kumimoji="0" lang="ar-SA" sz="2400" b="0" i="0" u="none" strike="noStrike" cap="none" normalizeH="0" baseline="0" dirty="0">
                          <a:ln>
                            <a:noFill/>
                          </a:ln>
                          <a:solidFill>
                            <a:schemeClr val="tx1"/>
                          </a:solidFill>
                          <a:effectLst/>
                          <a:latin typeface="Arial" charset="0"/>
                          <a:cs typeface="Arial" charset="0"/>
                        </a:rPr>
                        <a:t> مياه </a:t>
                      </a:r>
                      <a:br>
                        <a:rPr kumimoji="0" lang="ar-SA" sz="2400" b="0" i="0" u="none" strike="noStrike" cap="none" normalizeH="0" baseline="0" dirty="0">
                          <a:ln>
                            <a:noFill/>
                          </a:ln>
                          <a:solidFill>
                            <a:schemeClr val="tx1"/>
                          </a:solidFill>
                          <a:effectLst/>
                          <a:latin typeface="Arial" charset="0"/>
                          <a:cs typeface="Arial" charset="0"/>
                        </a:rPr>
                      </a:br>
                      <a:r>
                        <a:rPr kumimoji="0" lang="ar-SA" sz="2400" b="0" i="0" u="none" strike="noStrike" cap="none" normalizeH="0" baseline="0" dirty="0">
                          <a:ln>
                            <a:noFill/>
                          </a:ln>
                          <a:solidFill>
                            <a:schemeClr val="tx1"/>
                          </a:solidFill>
                          <a:effectLst/>
                          <a:latin typeface="Arial" charset="0"/>
                          <a:cs typeface="Arial" charset="0"/>
                        </a:rPr>
                        <a:t>ال</a:t>
                      </a:r>
                      <a:r>
                        <a:rPr kumimoji="0" lang="ar-EG" sz="2400" b="0" i="0" u="none" strike="noStrike" cap="none" normalizeH="0" baseline="0" dirty="0">
                          <a:ln>
                            <a:noFill/>
                          </a:ln>
                          <a:solidFill>
                            <a:schemeClr val="tx1"/>
                          </a:solidFill>
                          <a:effectLst/>
                          <a:latin typeface="Arial" charset="0"/>
                          <a:cs typeface="Arial" charset="0"/>
                        </a:rPr>
                        <a:t>أ</a:t>
                      </a:r>
                      <a:r>
                        <a:rPr kumimoji="0" lang="ar-SA" sz="2400" b="0" i="0" u="none" strike="noStrike" cap="none" normalizeH="0" baseline="0" dirty="0">
                          <a:ln>
                            <a:noFill/>
                          </a:ln>
                          <a:solidFill>
                            <a:schemeClr val="tx1"/>
                          </a:solidFill>
                          <a:effectLst/>
                          <a:latin typeface="Arial" charset="0"/>
                          <a:cs typeface="Arial" charset="0"/>
                        </a:rPr>
                        <a:t>نه</a:t>
                      </a:r>
                      <a:r>
                        <a:rPr kumimoji="0" lang="ar-EG" sz="2400" b="0" i="0" u="none" strike="noStrike" cap="none" normalizeH="0" baseline="0" dirty="0">
                          <a:ln>
                            <a:noFill/>
                          </a:ln>
                          <a:solidFill>
                            <a:schemeClr val="tx1"/>
                          </a:solidFill>
                          <a:effectLst/>
                          <a:latin typeface="Arial" charset="0"/>
                          <a:cs typeface="Arial" charset="0"/>
                        </a:rPr>
                        <a:t>ا</a:t>
                      </a:r>
                      <a:r>
                        <a:rPr kumimoji="0" lang="ar-SA" sz="2400" b="0" i="0" u="none" strike="noStrike" cap="none" normalizeH="0" baseline="0" dirty="0">
                          <a:ln>
                            <a:noFill/>
                          </a:ln>
                          <a:solidFill>
                            <a:schemeClr val="tx1"/>
                          </a:solidFill>
                          <a:effectLst/>
                          <a:latin typeface="Arial" charset="0"/>
                          <a:cs typeface="Arial" charset="0"/>
                        </a:rPr>
                        <a:t>ر</a:t>
                      </a:r>
                      <a:r>
                        <a:rPr kumimoji="0" lang="ar-EG" sz="2400" b="0" i="0" u="none" strike="noStrike" cap="none" normalizeH="0" baseline="0" dirty="0">
                          <a:ln>
                            <a:noFill/>
                          </a:ln>
                          <a:solidFill>
                            <a:schemeClr val="tx1"/>
                          </a:solidFill>
                          <a:effectLst/>
                          <a:latin typeface="Arial" charset="0"/>
                          <a:cs typeface="Arial" charset="0"/>
                        </a:rPr>
                        <a:t>و الزروع والعشب، ونبات الحقل </a:t>
                      </a:r>
                      <a:r>
                        <a:rPr kumimoji="0" lang="ar-SA" sz="2400" b="0" i="0" u="none" strike="noStrike" cap="none" normalizeH="0" baseline="0" dirty="0">
                          <a:ln>
                            <a:noFill/>
                          </a:ln>
                          <a:solidFill>
                            <a:schemeClr val="tx1"/>
                          </a:solidFill>
                          <a:effectLst/>
                          <a:latin typeface="Arial" charset="0"/>
                          <a:cs typeface="Arial" charset="0"/>
                        </a:rPr>
                        <a:t>في هذه السنة باركها</a:t>
                      </a:r>
                      <a:r>
                        <a:rPr kumimoji="0" lang="ar-SA" sz="3200" b="0" i="0" u="none" strike="noStrike" cap="none" normalizeH="0" baseline="0" dirty="0">
                          <a:ln>
                            <a:noFill/>
                          </a:ln>
                          <a:solidFill>
                            <a:schemeClr val="tx1"/>
                          </a:solidFill>
                          <a:effectLst/>
                          <a:latin typeface="Arial" charset="0"/>
                          <a:cs typeface="Arial" charset="0"/>
                        </a:rPr>
                        <a:t> </a:t>
                      </a:r>
                      <a:r>
                        <a:rPr kumimoji="0" lang="ar-EG" sz="2400" b="0" i="0" u="none" strike="noStrike" cap="none" normalizeH="0" baseline="0" dirty="0">
                          <a:ln>
                            <a:noFill/>
                          </a:ln>
                          <a:solidFill>
                            <a:schemeClr val="tx1"/>
                          </a:solidFill>
                          <a:effectLst/>
                          <a:latin typeface="Arial" charset="0"/>
                          <a:cs typeface="Arial" charset="0"/>
                        </a:rPr>
                        <a:t>.</a:t>
                      </a:r>
                      <a:endParaRPr kumimoji="0" lang="en-CA" sz="2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fr-CA" sz="30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79490" name="Group 2"/>
          <p:cNvGraphicFramePr>
            <a:graphicFrameLocks noGrp="1"/>
          </p:cNvGraphicFramePr>
          <p:nvPr>
            <p:ph idx="1"/>
          </p:nvPr>
        </p:nvGraphicFramePr>
        <p:xfrm>
          <a:off x="152400" y="1"/>
          <a:ext cx="8763000" cy="6632448"/>
        </p:xfrm>
        <a:graphic>
          <a:graphicData uri="http://schemas.openxmlformats.org/drawingml/2006/table">
            <a:tbl>
              <a:tblPr/>
              <a:tblGrid>
                <a:gridCol w="32766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4128836">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300" b="0" i="0" u="sng" strike="noStrike" cap="none" normalizeH="0" baseline="0" dirty="0">
                          <a:ln>
                            <a:noFill/>
                          </a:ln>
                          <a:solidFill>
                            <a:srgbClr val="FF9900"/>
                          </a:solidFill>
                          <a:effectLst/>
                          <a:latin typeface="Arial" charset="0"/>
                          <a:cs typeface="Arial" charset="0"/>
                        </a:rPr>
                        <a:t>Deacon:</a:t>
                      </a:r>
                      <a:r>
                        <a:rPr kumimoji="0" lang="en-US" sz="2300" b="0" i="0" u="none" strike="noStrike" cap="none" normalizeH="0" baseline="0" dirty="0">
                          <a:ln>
                            <a:noFill/>
                          </a:ln>
                          <a:solidFill>
                            <a:srgbClr val="FF9933"/>
                          </a:solidFill>
                          <a:effectLst/>
                          <a:latin typeface="Arial" charset="0"/>
                          <a:cs typeface="Arial" pitchFamily="34"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300" b="0" i="0" u="none" strike="noStrike" cap="none" normalizeH="0" baseline="0" dirty="0">
                          <a:ln>
                            <a:noFill/>
                          </a:ln>
                          <a:solidFill>
                            <a:schemeClr val="tx1"/>
                          </a:solidFill>
                          <a:effectLst/>
                          <a:latin typeface="Arial" charset="0"/>
                          <a:cs typeface="Arial" charset="0"/>
                        </a:rPr>
                        <a:t>Pray for the air of heaven, the fruits of the earth, the rising of the waters of the rivers, the seeds, the herbs, and the plants of the field, that Christ our God may bless them, have compassion on His creation which His hands have made, and forgive us our sins.</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300" b="0" i="0" u="sng" strike="noStrike" cap="none" normalizeH="0" baseline="0" dirty="0">
                          <a:ln>
                            <a:noFill/>
                          </a:ln>
                          <a:solidFill>
                            <a:srgbClr val="FF9933"/>
                          </a:solidFill>
                          <a:effectLst/>
                          <a:latin typeface="Arial" charset="0"/>
                          <a:cs typeface="Arial" pitchFamily="34" charset="0"/>
                        </a:rPr>
                        <a:t>Diacre:</a:t>
                      </a:r>
                      <a:endParaRPr kumimoji="0" lang="en-CA" sz="23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altLang="zh-CN" sz="2300" b="0" i="0" u="none" strike="noStrike" cap="none" normalizeH="0" baseline="0" dirty="0">
                          <a:ln>
                            <a:noFill/>
                          </a:ln>
                          <a:solidFill>
                            <a:schemeClr val="tx1"/>
                          </a:solidFill>
                          <a:effectLst/>
                          <a:latin typeface="Arial" charset="0"/>
                          <a:ea typeface="SimSun" pitchFamily="2" charset="-122"/>
                          <a:cs typeface="Arial" charset="0"/>
                        </a:rPr>
                        <a:t>Priez pour les vents du ciel et les fruits de la terre, les eaux des fleuves, les </a:t>
                      </a:r>
                      <a:r>
                        <a:rPr kumimoji="0" lang="fr-CA" sz="2300" b="0" i="0" u="none" strike="noStrike" cap="none" normalizeH="0" baseline="0" dirty="0">
                          <a:ln>
                            <a:noFill/>
                          </a:ln>
                          <a:solidFill>
                            <a:schemeClr val="tx1"/>
                          </a:solidFill>
                          <a:effectLst/>
                          <a:latin typeface="Arial" charset="0"/>
                          <a:cs typeface="Arial" charset="0"/>
                        </a:rPr>
                        <a:t>végétations, les herbes et les plantes des champs en cette année, que Le Christ notre Seigneur les bénisse et les amène a maturité en paix, sans mal et nous pardonne nos pèches.</a:t>
                      </a:r>
                    </a:p>
                  </a:txBody>
                  <a:tcPr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2300" b="0" i="0" u="sng" strike="noStrike" cap="none" normalizeH="0" baseline="0" dirty="0">
                          <a:ln>
                            <a:noFill/>
                          </a:ln>
                          <a:solidFill>
                            <a:srgbClr val="FF9900"/>
                          </a:solidFill>
                          <a:effectLst/>
                          <a:latin typeface="Arial" charset="0"/>
                          <a:cs typeface="Arial" charset="0"/>
                        </a:rPr>
                        <a:t>ال</a:t>
                      </a:r>
                      <a:r>
                        <a:rPr kumimoji="0" lang="ar-EG" sz="2300" b="0" i="0" u="sng" strike="noStrike" cap="none" normalizeH="0" baseline="0" dirty="0">
                          <a:ln>
                            <a:noFill/>
                          </a:ln>
                          <a:solidFill>
                            <a:srgbClr val="FF9900"/>
                          </a:solidFill>
                          <a:effectLst/>
                          <a:latin typeface="Arial" charset="0"/>
                          <a:cs typeface="Arial" charset="0"/>
                        </a:rPr>
                        <a:t>شماس</a:t>
                      </a:r>
                      <a:r>
                        <a:rPr kumimoji="0" lang="ar-SA" sz="2300" b="0" i="0" u="sng" strike="noStrike" cap="none" normalizeH="0" baseline="0" dirty="0">
                          <a:ln>
                            <a:noFill/>
                          </a:ln>
                          <a:solidFill>
                            <a:srgbClr val="FF9900"/>
                          </a:solidFill>
                          <a:effectLst/>
                          <a:latin typeface="Arial" charset="0"/>
                          <a:cs typeface="Arial" charset="0"/>
                        </a:rPr>
                        <a:t>:</a:t>
                      </a:r>
                      <a:endParaRPr kumimoji="0" lang="en-US" sz="23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300" b="0" i="0" u="none" strike="noStrike" cap="none" normalizeH="0" baseline="0" dirty="0">
                          <a:ln>
                            <a:noFill/>
                          </a:ln>
                          <a:solidFill>
                            <a:schemeClr val="tx1"/>
                          </a:solidFill>
                          <a:effectLst/>
                          <a:latin typeface="Arial" charset="0"/>
                          <a:cs typeface="Arial" charset="0"/>
                        </a:rPr>
                        <a:t>صلوا من اجل  أهوية السماء، وثمرات الارض،</a:t>
                      </a:r>
                      <a:r>
                        <a:rPr kumimoji="0" lang="ar-SA" sz="2300" b="0" i="0" u="none" strike="noStrike" cap="none" normalizeH="0" baseline="0" dirty="0">
                          <a:ln>
                            <a:noFill/>
                          </a:ln>
                          <a:solidFill>
                            <a:schemeClr val="tx1"/>
                          </a:solidFill>
                          <a:effectLst/>
                          <a:latin typeface="Arial" charset="0"/>
                          <a:cs typeface="Arial" charset="0"/>
                        </a:rPr>
                        <a:t> مياه</a:t>
                      </a:r>
                      <a:r>
                        <a:rPr kumimoji="0" lang="ar-EG" sz="2300" b="0" i="0" u="none" strike="noStrike" cap="none" normalizeH="0" baseline="0" dirty="0">
                          <a:ln>
                            <a:noFill/>
                          </a:ln>
                          <a:solidFill>
                            <a:schemeClr val="tx1"/>
                          </a:solidFill>
                          <a:effectLst/>
                          <a:latin typeface="Arial" charset="0"/>
                          <a:cs typeface="Arial" charset="0"/>
                        </a:rPr>
                        <a:t> </a:t>
                      </a:r>
                      <a:r>
                        <a:rPr kumimoji="0" lang="ar-SA" sz="2300" b="0" i="0" u="none" strike="noStrike" cap="none" normalizeH="0" baseline="0" dirty="0">
                          <a:ln>
                            <a:noFill/>
                          </a:ln>
                          <a:solidFill>
                            <a:schemeClr val="tx1"/>
                          </a:solidFill>
                          <a:effectLst/>
                          <a:latin typeface="Arial" charset="0"/>
                          <a:cs typeface="Arial" charset="0"/>
                        </a:rPr>
                        <a:t>ال</a:t>
                      </a:r>
                      <a:r>
                        <a:rPr kumimoji="0" lang="ar-EG" sz="2300" b="0" i="0" u="none" strike="noStrike" cap="none" normalizeH="0" baseline="0" dirty="0">
                          <a:ln>
                            <a:noFill/>
                          </a:ln>
                          <a:solidFill>
                            <a:schemeClr val="tx1"/>
                          </a:solidFill>
                          <a:effectLst/>
                          <a:latin typeface="Arial" charset="0"/>
                          <a:cs typeface="Arial" charset="0"/>
                        </a:rPr>
                        <a:t>أ</a:t>
                      </a:r>
                      <a:r>
                        <a:rPr kumimoji="0" lang="ar-SA" sz="2300" b="0" i="0" u="none" strike="noStrike" cap="none" normalizeH="0" baseline="0" dirty="0">
                          <a:ln>
                            <a:noFill/>
                          </a:ln>
                          <a:solidFill>
                            <a:schemeClr val="tx1"/>
                          </a:solidFill>
                          <a:effectLst/>
                          <a:latin typeface="Arial" charset="0"/>
                          <a:cs typeface="Arial" charset="0"/>
                        </a:rPr>
                        <a:t>نه</a:t>
                      </a:r>
                      <a:r>
                        <a:rPr kumimoji="0" lang="ar-EG" sz="2300" b="0" i="0" u="none" strike="noStrike" cap="none" normalizeH="0" baseline="0" dirty="0">
                          <a:ln>
                            <a:noFill/>
                          </a:ln>
                          <a:solidFill>
                            <a:schemeClr val="tx1"/>
                          </a:solidFill>
                          <a:effectLst/>
                          <a:latin typeface="Arial" charset="0"/>
                          <a:cs typeface="Arial" charset="0"/>
                        </a:rPr>
                        <a:t>ا</a:t>
                      </a:r>
                      <a:r>
                        <a:rPr kumimoji="0" lang="ar-SA" sz="2300" b="0" i="0" u="none" strike="noStrike" cap="none" normalizeH="0" baseline="0" dirty="0">
                          <a:ln>
                            <a:noFill/>
                          </a:ln>
                          <a:solidFill>
                            <a:schemeClr val="tx1"/>
                          </a:solidFill>
                          <a:effectLst/>
                          <a:latin typeface="Arial" charset="0"/>
                          <a:cs typeface="Arial" charset="0"/>
                        </a:rPr>
                        <a:t>ر</a:t>
                      </a:r>
                      <a:endParaRPr kumimoji="0" lang="ar-EG" sz="23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300" b="0" i="0" u="none" strike="noStrike" cap="none" normalizeH="0" baseline="0" dirty="0">
                          <a:ln>
                            <a:noFill/>
                          </a:ln>
                          <a:solidFill>
                            <a:schemeClr val="tx1"/>
                          </a:solidFill>
                          <a:effectLst/>
                          <a:latin typeface="Arial" charset="0"/>
                          <a:cs typeface="Arial" charset="0"/>
                        </a:rPr>
                        <a:t>والزروع والعشب، ونبات الحقل </a:t>
                      </a:r>
                      <a:r>
                        <a:rPr kumimoji="0" lang="ar-SA" sz="2300" b="0" i="0" u="none" strike="noStrike" cap="none" normalizeH="0" baseline="0" dirty="0">
                          <a:ln>
                            <a:noFill/>
                          </a:ln>
                          <a:solidFill>
                            <a:schemeClr val="tx1"/>
                          </a:solidFill>
                          <a:effectLst/>
                          <a:latin typeface="Arial" charset="0"/>
                          <a:cs typeface="Arial" charset="0"/>
                        </a:rPr>
                        <a:t>في هذه السنة باركها</a:t>
                      </a:r>
                      <a:r>
                        <a:rPr kumimoji="0" lang="ar-EG" sz="2300" b="0" i="0" u="none" strike="noStrike" cap="none" normalizeH="0" baseline="0" dirty="0">
                          <a:ln>
                            <a:noFill/>
                          </a:ln>
                          <a:solidFill>
                            <a:schemeClr val="tx1"/>
                          </a:solidFill>
                          <a:effectLst/>
                          <a:latin typeface="Arial" charset="0"/>
                          <a:cs typeface="Arial" charset="0"/>
                        </a:rPr>
                        <a:t> </a:t>
                      </a:r>
                      <a:r>
                        <a:rPr kumimoji="0" lang="ar-SA" sz="2300" b="0" i="0" u="none" strike="noStrike" cap="none" normalizeH="0" baseline="0" dirty="0">
                          <a:ln>
                            <a:noFill/>
                          </a:ln>
                          <a:solidFill>
                            <a:schemeClr val="tx1"/>
                          </a:solidFill>
                          <a:effectLst/>
                          <a:latin typeface="Arial" charset="0"/>
                          <a:cs typeface="Arial" charset="0"/>
                        </a:rPr>
                        <a:t>لكي يباركها المسيح إلهنا ويتحنن على جبلته التى صنعتها يداه ويغفر</a:t>
                      </a:r>
                      <a:r>
                        <a:rPr kumimoji="0" lang="en-US" sz="2300" b="0" i="0" u="none" strike="noStrike" cap="none" normalizeH="0" baseline="0" dirty="0">
                          <a:ln>
                            <a:noFill/>
                          </a:ln>
                          <a:solidFill>
                            <a:schemeClr val="tx1"/>
                          </a:solidFill>
                          <a:effectLst/>
                          <a:latin typeface="Arial" charset="0"/>
                          <a:cs typeface="Arial" charset="0"/>
                        </a:rPr>
                        <a:t> </a:t>
                      </a:r>
                      <a:r>
                        <a:rPr kumimoji="0" lang="ar-SA" sz="2300" b="0" i="0" u="none" strike="noStrike" cap="none" normalizeH="0" baseline="0" dirty="0">
                          <a:ln>
                            <a:noFill/>
                          </a:ln>
                          <a:solidFill>
                            <a:schemeClr val="tx1"/>
                          </a:solidFill>
                          <a:effectLst/>
                          <a:latin typeface="Arial" charset="0"/>
                          <a:cs typeface="Arial" charset="0"/>
                        </a:rPr>
                        <a:t>لنا </a:t>
                      </a:r>
                      <a:br>
                        <a:rPr kumimoji="0" lang="ar-SA" sz="2300" b="0" i="0" u="none" strike="noStrike" cap="none" normalizeH="0" baseline="0" dirty="0">
                          <a:ln>
                            <a:noFill/>
                          </a:ln>
                          <a:solidFill>
                            <a:schemeClr val="tx1"/>
                          </a:solidFill>
                          <a:effectLst/>
                          <a:latin typeface="Arial" charset="0"/>
                          <a:cs typeface="Arial" charset="0"/>
                        </a:rPr>
                      </a:br>
                      <a:r>
                        <a:rPr kumimoji="0" lang="ar-SA" sz="2300" b="0" i="0" u="none" strike="noStrike" cap="none" normalizeH="0" baseline="0" dirty="0">
                          <a:ln>
                            <a:noFill/>
                          </a:ln>
                          <a:solidFill>
                            <a:schemeClr val="tx1"/>
                          </a:solidFill>
                          <a:effectLst/>
                          <a:latin typeface="Arial" charset="0"/>
                          <a:cs typeface="Arial" charset="0"/>
                        </a:rPr>
                        <a:t>خطايانا.</a:t>
                      </a:r>
                      <a:endParaRPr kumimoji="0" lang="fr-CA" sz="23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12813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300" b="0" i="0" u="sng" strike="noStrike" cap="none" normalizeH="0" baseline="0" dirty="0">
                          <a:ln>
                            <a:noFill/>
                          </a:ln>
                          <a:solidFill>
                            <a:srgbClr val="FF9900"/>
                          </a:solidFill>
                          <a:effectLst/>
                          <a:latin typeface="Arial" charset="0"/>
                          <a:cs typeface="Arial" charset="0"/>
                        </a:rPr>
                        <a:t>People: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300" b="0" i="0" u="none" strike="noStrike" cap="none" normalizeH="0" baseline="0" dirty="0">
                          <a:ln>
                            <a:noFill/>
                          </a:ln>
                          <a:solidFill>
                            <a:schemeClr val="tx1"/>
                          </a:solidFill>
                          <a:effectLst/>
                          <a:latin typeface="Arial" charset="0"/>
                          <a:cs typeface="Arial" charset="0"/>
                        </a:rPr>
                        <a:t> Lord, have mercy. Lord, have mercy.  Lord, have mercy.</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300" b="0" i="0" u="sng" strike="noStrike" cap="none" normalizeH="0" baseline="0" dirty="0">
                          <a:ln>
                            <a:noFill/>
                          </a:ln>
                          <a:solidFill>
                            <a:srgbClr val="FF9933"/>
                          </a:solidFill>
                          <a:effectLst/>
                          <a:latin typeface="Arial" charset="0"/>
                          <a:cs typeface="Arial" pitchFamily="34" charset="0"/>
                        </a:rPr>
                        <a:t>l’Assemblée :</a:t>
                      </a:r>
                      <a:endParaRPr kumimoji="0" lang="en-CA" sz="23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300" b="0" i="0" u="none" strike="noStrike" cap="none" normalizeH="0" baseline="0" dirty="0">
                          <a:ln>
                            <a:noFill/>
                          </a:ln>
                          <a:solidFill>
                            <a:schemeClr val="tx1"/>
                          </a:solidFill>
                          <a:effectLst/>
                          <a:latin typeface="Arial" charset="0"/>
                          <a:cs typeface="Arial" charset="0"/>
                        </a:rPr>
                        <a:t>Seigneur aie  pitié Seigneur aie  pitié Seigneur aie  pitié</a:t>
                      </a:r>
                    </a:p>
                  </a:txBody>
                  <a:tcPr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2300" b="0" i="0" u="sng" strike="noStrike" cap="none" normalizeH="0" baseline="0" dirty="0">
                          <a:ln>
                            <a:noFill/>
                          </a:ln>
                          <a:solidFill>
                            <a:srgbClr val="FF9900"/>
                          </a:solidFill>
                          <a:effectLst/>
                          <a:latin typeface="Arial" charset="0"/>
                          <a:cs typeface="Arial" charset="0"/>
                        </a:rPr>
                        <a:t>ال</a:t>
                      </a:r>
                      <a:r>
                        <a:rPr kumimoji="0" lang="ar-EG" sz="2300" b="0" i="0" u="sng" strike="noStrike" cap="none" normalizeH="0" baseline="0" dirty="0">
                          <a:ln>
                            <a:noFill/>
                          </a:ln>
                          <a:solidFill>
                            <a:srgbClr val="FF9900"/>
                          </a:solidFill>
                          <a:effectLst/>
                          <a:latin typeface="Arial" charset="0"/>
                          <a:cs typeface="Arial" charset="0"/>
                        </a:rPr>
                        <a:t>شماس</a:t>
                      </a:r>
                      <a:r>
                        <a:rPr kumimoji="0" lang="ar-SA" sz="2300" b="0" i="0" u="sng" strike="noStrike" cap="none" normalizeH="0" baseline="0" dirty="0">
                          <a:ln>
                            <a:noFill/>
                          </a:ln>
                          <a:solidFill>
                            <a:srgbClr val="FF9900"/>
                          </a:solidFill>
                          <a:effectLst/>
                          <a:latin typeface="Arial" charset="0"/>
                          <a:cs typeface="Arial" charset="0"/>
                        </a:rPr>
                        <a:t>:</a:t>
                      </a:r>
                      <a:endParaRPr kumimoji="0" lang="en-US" sz="2300" b="0" i="0" u="sng" strike="noStrike" cap="none" normalizeH="0" baseline="0" dirty="0">
                        <a:ln>
                          <a:noFill/>
                        </a:ln>
                        <a:solidFill>
                          <a:srgbClr val="FF9900"/>
                        </a:solidFill>
                        <a:effectLst/>
                        <a:latin typeface="Arial" charset="0"/>
                        <a:cs typeface="Arial" charset="0"/>
                      </a:endParaRPr>
                    </a:p>
                    <a:p>
                      <a:pPr marL="0" marR="0" lvl="0" indent="0" algn="justLow" defTabSz="914400" rtl="1" eaLnBrk="1" fontAlgn="base" latinLnBrk="0" hangingPunct="1">
                        <a:lnSpc>
                          <a:spcPct val="100000"/>
                        </a:lnSpc>
                        <a:spcBef>
                          <a:spcPct val="0"/>
                        </a:spcBef>
                        <a:spcAft>
                          <a:spcPct val="0"/>
                        </a:spcAft>
                        <a:buClrTx/>
                        <a:buSzTx/>
                        <a:buFontTx/>
                        <a:buNone/>
                        <a:tabLst/>
                      </a:pPr>
                      <a:r>
                        <a:rPr kumimoji="0" lang="ar-SA" sz="2300" b="0" i="0" u="none" strike="noStrike" cap="none" normalizeH="0" baseline="0" dirty="0">
                          <a:ln>
                            <a:noFill/>
                          </a:ln>
                          <a:solidFill>
                            <a:schemeClr val="tx1"/>
                          </a:solidFill>
                          <a:effectLst/>
                          <a:latin typeface="Arial" charset="0"/>
                          <a:cs typeface="Arial" charset="0"/>
                        </a:rPr>
                        <a:t>يارب ارحم.</a:t>
                      </a:r>
                      <a:endParaRPr kumimoji="0" lang="ar-EG" sz="23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0"/>
                        </a:spcBef>
                        <a:spcAft>
                          <a:spcPct val="0"/>
                        </a:spcAft>
                        <a:buClrTx/>
                        <a:buSzTx/>
                        <a:buFontTx/>
                        <a:buNone/>
                        <a:tabLst/>
                      </a:pPr>
                      <a:r>
                        <a:rPr kumimoji="0" lang="ar-SA" sz="2300" b="0" i="0" u="none" strike="noStrike" cap="none" normalizeH="0" baseline="0" dirty="0">
                          <a:ln>
                            <a:noFill/>
                          </a:ln>
                          <a:solidFill>
                            <a:schemeClr val="tx1"/>
                          </a:solidFill>
                          <a:effectLst/>
                          <a:latin typeface="Arial" charset="0"/>
                          <a:cs typeface="Arial" charset="0"/>
                        </a:rPr>
                        <a:t>يارب ارحم.</a:t>
                      </a:r>
                      <a:endParaRPr kumimoji="0" lang="ar-EG" sz="23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0"/>
                        </a:spcBef>
                        <a:spcAft>
                          <a:spcPct val="0"/>
                        </a:spcAft>
                        <a:buClrTx/>
                        <a:buSzTx/>
                        <a:buFontTx/>
                        <a:buNone/>
                        <a:tabLst/>
                      </a:pPr>
                      <a:r>
                        <a:rPr kumimoji="0" lang="ar-SA" sz="2300" b="0" i="0" u="none" strike="noStrike" cap="none" normalizeH="0" baseline="0" dirty="0">
                          <a:ln>
                            <a:noFill/>
                          </a:ln>
                          <a:solidFill>
                            <a:schemeClr val="tx1"/>
                          </a:solidFill>
                          <a:effectLst/>
                          <a:latin typeface="Arial" charset="0"/>
                          <a:cs typeface="Arial" charset="0"/>
                        </a:rPr>
                        <a:t>يارب ارحم.</a:t>
                      </a:r>
                      <a:endParaRPr kumimoji="0" lang="en-US" sz="23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83586" name="Group 2"/>
          <p:cNvGraphicFramePr>
            <a:graphicFrameLocks noGrp="1"/>
          </p:cNvGraphicFramePr>
          <p:nvPr>
            <p:ph idx="1"/>
          </p:nvPr>
        </p:nvGraphicFramePr>
        <p:xfrm>
          <a:off x="152400" y="-76200"/>
          <a:ext cx="5334000" cy="6858000"/>
        </p:xfrm>
        <a:graphic>
          <a:graphicData uri="http://schemas.openxmlformats.org/drawingml/2006/table">
            <a:tbl>
              <a:tblPr/>
              <a:tblGrid>
                <a:gridCol w="35052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tblGrid>
              <a:tr h="685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Fais les parvenir à la hauteur convenable par Ta grâce.  Réjouis la face de la terre, que ses sillons soient abondamment arrosés et ses fruits soient multipliés. Prépare-la aux semailles et à la moisson et mène notre vie tel qu’il convienne. Dans Ta bonté,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bénis les prémices de l’année en faveur des pauvres de Ton peuple,</a:t>
                      </a:r>
                      <a:r>
                        <a:rPr kumimoji="0" lang="ar-EG" sz="2200" b="0" i="0" u="none" strike="noStrike" cap="none" normalizeH="0" baseline="0" dirty="0">
                          <a:ln>
                            <a:noFill/>
                          </a:ln>
                          <a:solidFill>
                            <a:schemeClr val="tx1"/>
                          </a:solidFill>
                          <a:effectLst/>
                          <a:latin typeface="Arial" charset="0"/>
                          <a:cs typeface="Arial" charset="0"/>
                        </a:rPr>
                        <a:t> </a:t>
                      </a:r>
                      <a:r>
                        <a:rPr kumimoji="0" lang="fr-CA" sz="2200" b="0" i="0" u="none" strike="noStrike" cap="none" normalizeH="0" baseline="0" dirty="0">
                          <a:ln>
                            <a:noFill/>
                          </a:ln>
                          <a:solidFill>
                            <a:schemeClr val="tx1"/>
                          </a:solidFill>
                          <a:effectLst/>
                          <a:latin typeface="Arial" charset="0"/>
                          <a:cs typeface="Arial" charset="0"/>
                        </a:rPr>
                        <a:t>de la veuve, de l’orphelin, de l’étranger et du visiteur, de nous tous, qui Te prions et invoquons Ton saint nom.</a:t>
                      </a:r>
                      <a:r>
                        <a:rPr kumimoji="0" lang="fr-CA" sz="2500" b="0" i="0" u="none" strike="noStrike" cap="none" normalizeH="0" baseline="0" dirty="0">
                          <a:ln>
                            <a:noFill/>
                          </a:ln>
                          <a:solidFill>
                            <a:schemeClr val="tx1"/>
                          </a:solidFill>
                          <a:effectLst/>
                          <a:latin typeface="Arial" charset="0"/>
                          <a:cs typeface="Arial" charset="0"/>
                        </a:rPr>
                        <a:t> </a:t>
                      </a:r>
                      <a:endParaRPr kumimoji="0" lang="en-CA" sz="25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2200" b="0" i="0" u="none" strike="noStrike" cap="none" normalizeH="0" baseline="0" dirty="0">
                          <a:ln>
                            <a:noFill/>
                          </a:ln>
                          <a:solidFill>
                            <a:schemeClr val="tx1"/>
                          </a:solidFill>
                          <a:effectLst/>
                          <a:latin typeface="Arial" charset="0"/>
                          <a:cs typeface="Arial" charset="0"/>
                        </a:rPr>
                        <a:t>اصعدهـــا كمقـــدارها كنعمتك ، فرح وجه الأرض ليرو حرثها ولتكثر أثمارها. أعدها للزرع والحصاد ، ودبر حياتنا كما يليق. بارك اكليل السنة بصلاحك من أجل فقراء شعبك ، من أجل الارملة واليتيم</a:t>
                      </a:r>
                      <a:r>
                        <a:rPr kumimoji="0" lang="en-CA" sz="2200" b="0" i="0" u="none" strike="noStrike" cap="none" normalizeH="0" baseline="0" dirty="0">
                          <a:ln>
                            <a:noFill/>
                          </a:ln>
                          <a:solidFill>
                            <a:schemeClr val="tx1"/>
                          </a:solidFill>
                          <a:effectLst/>
                          <a:latin typeface="Arial" charset="0"/>
                          <a:cs typeface="Arial" charset="0"/>
                        </a:rPr>
                        <a:t> </a:t>
                      </a:r>
                      <a:r>
                        <a:rPr kumimoji="0" lang="ar-SA" sz="2200" b="0" i="0" u="none" strike="noStrike" cap="none" normalizeH="0" baseline="0" dirty="0">
                          <a:ln>
                            <a:noFill/>
                          </a:ln>
                          <a:solidFill>
                            <a:schemeClr val="tx1"/>
                          </a:solidFill>
                          <a:effectLst/>
                          <a:latin typeface="Arial" charset="0"/>
                          <a:cs typeface="Arial" charset="0"/>
                        </a:rPr>
                        <a:t>والغريب والضيف، ومن أجلنا كلنا نحن الذين نرجوك ونطلب اسمك القدوس.</a:t>
                      </a:r>
                      <a:endParaRPr kumimoji="0" lang="en-US" sz="2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85634" name="Group 2"/>
          <p:cNvGraphicFramePr>
            <a:graphicFrameLocks noGrp="1"/>
          </p:cNvGraphicFramePr>
          <p:nvPr>
            <p:ph idx="1"/>
          </p:nvPr>
        </p:nvGraphicFramePr>
        <p:xfrm>
          <a:off x="152400" y="76200"/>
          <a:ext cx="5486400" cy="6781800"/>
        </p:xfrm>
        <a:graphic>
          <a:graphicData uri="http://schemas.openxmlformats.org/drawingml/2006/table">
            <a:tbl>
              <a:tblPr/>
              <a:tblGrid>
                <a:gridCol w="35052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tblGrid>
              <a:tr h="6781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Car les yeux de tous espèrent en Toi</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car c’est Toi qui leur donnes leur nourriture en temps opportun. Traite nous selon Ta bonté, Ô Toi, qui, nourrit toute chair, remplis nos </a:t>
                      </a:r>
                      <a:r>
                        <a:rPr kumimoji="0" lang="fr-CA" sz="2200" b="0" i="0" u="none" strike="noStrike" cap="none" normalizeH="0" baseline="0" dirty="0" err="1">
                          <a:ln>
                            <a:noFill/>
                          </a:ln>
                          <a:solidFill>
                            <a:schemeClr val="tx1"/>
                          </a:solidFill>
                          <a:effectLst/>
                          <a:latin typeface="Arial" charset="0"/>
                          <a:cs typeface="Arial" charset="0"/>
                        </a:rPr>
                        <a:t>coeurs</a:t>
                      </a:r>
                      <a:r>
                        <a:rPr kumimoji="0" lang="fr-CA" sz="2200" b="0" i="0" u="none" strike="noStrike" cap="none" normalizeH="0" baseline="0" dirty="0">
                          <a:ln>
                            <a:noFill/>
                          </a:ln>
                          <a:solidFill>
                            <a:schemeClr val="tx1"/>
                          </a:solidFill>
                          <a:effectLst/>
                          <a:latin typeface="Arial" charset="0"/>
                          <a:cs typeface="Arial" charset="0"/>
                        </a:rPr>
                        <a:t> de joie et de bonheur, afin qu’étant toujours pourvus du nécessaire en toute chose et en tout temps, nous progressions aussi en toute bonne œuvre.</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Arial" pitchFamily="34" charset="0"/>
                        </a:rPr>
                        <a:t>l’Assemblée :</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Seigneur aie  pitié</a:t>
                      </a:r>
                      <a:endParaRPr kumimoji="0" lang="en-CA" sz="22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2200" b="0" i="0" u="none" strike="noStrike" cap="none" normalizeH="0" baseline="0" dirty="0">
                          <a:ln>
                            <a:noFill/>
                          </a:ln>
                          <a:solidFill>
                            <a:schemeClr val="tx1"/>
                          </a:solidFill>
                          <a:effectLst/>
                          <a:latin typeface="Arial" charset="0"/>
                          <a:cs typeface="Arial" charset="0"/>
                        </a:rPr>
                        <a:t>لأن أعين الكل تترجاك،</a:t>
                      </a:r>
                      <a:r>
                        <a:rPr kumimoji="0" lang="ar-EG" sz="2200" b="0" i="0" u="none" strike="noStrike" cap="none" normalizeH="0" baseline="0" dirty="0">
                          <a:ln>
                            <a:noFill/>
                          </a:ln>
                          <a:solidFill>
                            <a:schemeClr val="tx1"/>
                          </a:solidFill>
                          <a:effectLst/>
                          <a:latin typeface="Arial" charset="0"/>
                          <a:cs typeface="Arial" charset="0"/>
                        </a:rPr>
                        <a:t> </a:t>
                      </a:r>
                      <a:r>
                        <a:rPr kumimoji="0" lang="ar-SA" sz="2200" b="0" i="0" u="none" strike="noStrike" cap="none" normalizeH="0" baseline="0" dirty="0">
                          <a:ln>
                            <a:noFill/>
                          </a:ln>
                          <a:solidFill>
                            <a:schemeClr val="tx1"/>
                          </a:solidFill>
                          <a:effectLst/>
                          <a:latin typeface="Arial" charset="0"/>
                          <a:cs typeface="Arial" charset="0"/>
                        </a:rPr>
                        <a:t>لأنك أنت الذي تعطيهم طعامهم في حين حسن. اصنع معنا حسب صلاحك ، يا معطيا طعاما لكل جسد. املأ قلوبنا فرحا ونعيما ، لكي نحن أيضا إذ يكون لنا الكفاية في كل شئ ، كل حين نزداد في كل عمل صالح.</a:t>
                      </a:r>
                    </a:p>
                    <a:p>
                      <a:pPr marL="0" marR="0" lvl="0" indent="0" algn="justLow" defTabSz="914400" rtl="1" eaLnBrk="1" fontAlgn="base" latinLnBrk="0" hangingPunct="1">
                        <a:lnSpc>
                          <a:spcPct val="100000"/>
                        </a:lnSpc>
                        <a:spcBef>
                          <a:spcPct val="0"/>
                        </a:spcBef>
                        <a:spcAft>
                          <a:spcPct val="0"/>
                        </a:spcAft>
                        <a:buClrTx/>
                        <a:buSzTx/>
                        <a:buFontTx/>
                        <a:buNone/>
                        <a:tabLst/>
                      </a:pPr>
                      <a:endParaRPr kumimoji="0" lang="ar-EG" sz="3000" b="0" i="0" u="none" strike="noStrike" cap="none" normalizeH="0" baseline="0" dirty="0">
                        <a:ln>
                          <a:noFill/>
                        </a:ln>
                        <a:solidFill>
                          <a:schemeClr val="tx1"/>
                        </a:solidFill>
                        <a:effectLst/>
                        <a:latin typeface="Arial" charset="0"/>
                        <a:ea typeface="MS Mincho" pitchFamily="49" charset="-128"/>
                        <a:cs typeface="Arial" charset="0"/>
                      </a:endParaRPr>
                    </a:p>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ea typeface="MS Mincho" pitchFamily="49" charset="-128"/>
                          <a:cs typeface="Arial" charset="0"/>
                        </a:rPr>
                        <a:t>الشعب:</a:t>
                      </a:r>
                    </a:p>
                    <a:p>
                      <a:pPr marL="0" marR="0" lvl="0" indent="0" algn="justLow" defTabSz="914400" rtl="1" eaLnBrk="1" fontAlgn="base" latinLnBrk="0" hangingPunct="1">
                        <a:lnSpc>
                          <a:spcPct val="100000"/>
                        </a:lnSpc>
                        <a:spcBef>
                          <a:spcPct val="0"/>
                        </a:spcBef>
                        <a:spcAft>
                          <a:spcPct val="0"/>
                        </a:spcAft>
                        <a:buClrTx/>
                        <a:buSzTx/>
                        <a:buFontTx/>
                        <a:buNone/>
                        <a:tabLst/>
                      </a:pPr>
                      <a:r>
                        <a:rPr kumimoji="0" lang="ar-SA" sz="2200" b="0" i="0" u="none" strike="noStrike" cap="none" normalizeH="0" baseline="0" dirty="0">
                          <a:ln>
                            <a:noFill/>
                          </a:ln>
                          <a:solidFill>
                            <a:schemeClr val="tx1"/>
                          </a:solidFill>
                          <a:effectLst/>
                          <a:latin typeface="Arial" charset="0"/>
                          <a:ea typeface="MS Mincho" pitchFamily="49" charset="-128"/>
                          <a:cs typeface="Arial" charset="0"/>
                        </a:rPr>
                        <a:t>يارب ارحم</a:t>
                      </a:r>
                      <a:r>
                        <a:rPr kumimoji="0" lang="ar-EG" sz="2200" b="0" i="0" u="none" strike="noStrike" cap="none" normalizeH="0" baseline="0" dirty="0">
                          <a:ln>
                            <a:noFill/>
                          </a:ln>
                          <a:solidFill>
                            <a:schemeClr val="tx1"/>
                          </a:solidFill>
                          <a:effectLst/>
                          <a:latin typeface="Arial" charset="0"/>
                          <a:ea typeface="MS Mincho" pitchFamily="49" charset="-128"/>
                          <a:cs typeface="Arial" charset="0"/>
                        </a:rPr>
                        <a:t>.</a:t>
                      </a:r>
                      <a:endParaRPr kumimoji="0" lang="en-CA" sz="2200" b="0" i="0" u="none" strike="noStrike" cap="none" normalizeH="0" baseline="0" dirty="0">
                        <a:ln>
                          <a:noFill/>
                        </a:ln>
                        <a:solidFill>
                          <a:schemeClr val="tx1"/>
                        </a:solidFill>
                        <a:effectLst/>
                        <a:latin typeface="Arial" charset="0"/>
                        <a:ea typeface="MS Mincho" pitchFamily="49" charset="-128"/>
                        <a:cs typeface="Arial" charset="0"/>
                      </a:endParaRPr>
                    </a:p>
                    <a:p>
                      <a:pPr marL="0" marR="0" lvl="0" indent="0" algn="justLow" defTabSz="914400" rtl="1" eaLnBrk="1" fontAlgn="base" latinLnBrk="0" hangingPunct="1">
                        <a:lnSpc>
                          <a:spcPct val="100000"/>
                        </a:lnSpc>
                        <a:spcBef>
                          <a:spcPct val="0"/>
                        </a:spcBef>
                        <a:spcAft>
                          <a:spcPct val="0"/>
                        </a:spcAft>
                        <a:buClrTx/>
                        <a:buSzTx/>
                        <a:buFontTx/>
                        <a:buNone/>
                        <a:tabLst/>
                      </a:pPr>
                      <a:endParaRPr kumimoji="0" lang="ar-EG" sz="2200" b="0" i="0" u="none" strike="noStrike" cap="none" normalizeH="0" baseline="0" dirty="0">
                        <a:ln>
                          <a:noFill/>
                        </a:ln>
                        <a:solidFill>
                          <a:schemeClr val="tx1"/>
                        </a:solidFill>
                        <a:effectLst/>
                        <a:latin typeface="Arial" charset="0"/>
                        <a:ea typeface="MS Mincho" pitchFamily="49" charset="-128"/>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259356" name="Group 28"/>
          <p:cNvGraphicFramePr>
            <a:graphicFrameLocks noGrp="1"/>
          </p:cNvGraphicFramePr>
          <p:nvPr>
            <p:ph idx="1"/>
          </p:nvPr>
        </p:nvGraphicFramePr>
        <p:xfrm>
          <a:off x="0" y="0"/>
          <a:ext cx="9144000" cy="6858000"/>
        </p:xfrm>
        <a:graphic>
          <a:graphicData uri="http://schemas.openxmlformats.org/drawingml/2006/table">
            <a:tbl>
              <a:tblPr/>
              <a:tblGrid>
                <a:gridCol w="3276600">
                  <a:extLst>
                    <a:ext uri="{9D8B030D-6E8A-4147-A177-3AD203B41FA5}">
                      <a16:colId xmlns:a16="http://schemas.microsoft.com/office/drawing/2014/main" val="20000"/>
                    </a:ext>
                  </a:extLst>
                </a:gridCol>
                <a:gridCol w="3561522">
                  <a:extLst>
                    <a:ext uri="{9D8B030D-6E8A-4147-A177-3AD203B41FA5}">
                      <a16:colId xmlns:a16="http://schemas.microsoft.com/office/drawing/2014/main" val="20001"/>
                    </a:ext>
                  </a:extLst>
                </a:gridCol>
                <a:gridCol w="2305878">
                  <a:extLst>
                    <a:ext uri="{9D8B030D-6E8A-4147-A177-3AD203B41FA5}">
                      <a16:colId xmlns:a16="http://schemas.microsoft.com/office/drawing/2014/main" val="20002"/>
                    </a:ext>
                  </a:extLst>
                </a:gridCol>
              </a:tblGrid>
              <a:tr h="6858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33"/>
                          </a:solidFill>
                          <a:effectLst/>
                          <a:latin typeface="Arial" charset="0"/>
                          <a:cs typeface="Arial" pitchFamily="34"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cs typeface="Arial" charset="0"/>
                        </a:rPr>
                        <a:t>Again, let us ask God the </a:t>
                      </a:r>
                      <a:r>
                        <a:rPr kumimoji="0" lang="en-US" sz="2200" b="0" i="0" u="none" strike="noStrike" cap="none" normalizeH="0" baseline="0" dirty="0" err="1">
                          <a:ln>
                            <a:noFill/>
                          </a:ln>
                          <a:solidFill>
                            <a:schemeClr val="tx1"/>
                          </a:solidFill>
                          <a:effectLst/>
                          <a:latin typeface="Arial" charset="0"/>
                          <a:cs typeface="Arial" charset="0"/>
                        </a:rPr>
                        <a:t>Pantocrator</a:t>
                      </a:r>
                      <a:r>
                        <a:rPr kumimoji="0" lang="en-US" sz="2200" b="0" i="0" u="none" strike="noStrike" cap="none" normalizeH="0" baseline="0" dirty="0">
                          <a:ln>
                            <a:noFill/>
                          </a:ln>
                          <a:solidFill>
                            <a:schemeClr val="tx1"/>
                          </a:solidFill>
                          <a:effectLst/>
                          <a:latin typeface="Arial" charset="0"/>
                          <a:cs typeface="Arial" charset="0"/>
                        </a:rPr>
                        <a:t>, the Father of our Lord, God, and Savior Jesus Christ.  We ask and entreat Your goodness, O Lover of Mankind, remember, O Lord our assemblies. Bless them</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33"/>
                          </a:solidFill>
                          <a:effectLst/>
                          <a:latin typeface="Arial" charset="0"/>
                          <a:cs typeface="Arial" pitchFamily="34" charset="0"/>
                        </a:rPr>
                        <a:t>Deacon:</a:t>
                      </a:r>
                      <a:r>
                        <a:rPr kumimoji="0" lang="en-US" sz="2400" b="0" i="0" u="none" strike="noStrike" cap="none" normalizeH="0" baseline="0" dirty="0">
                          <a:ln>
                            <a:noFill/>
                          </a:ln>
                          <a:solidFill>
                            <a:srgbClr val="FF9933"/>
                          </a:solidFill>
                          <a:effectLst/>
                          <a:latin typeface="Arial" charset="0"/>
                          <a:cs typeface="Arial" pitchFamily="34"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Pray for this holy church and for our assemblies.</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33"/>
                          </a:solidFill>
                          <a:effectLst/>
                          <a:latin typeface="Arial" charset="0"/>
                          <a:cs typeface="Arial" pitchFamily="34" charset="0"/>
                        </a:rPr>
                        <a:t>People: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noProof="1">
                          <a:ln>
                            <a:noFill/>
                          </a:ln>
                          <a:solidFill>
                            <a:schemeClr val="tx1"/>
                          </a:solidFill>
                          <a:effectLst/>
                          <a:latin typeface="Arial" charset="0"/>
                          <a:cs typeface="Arial" charset="0"/>
                        </a:rPr>
                        <a:t>Lord</a:t>
                      </a:r>
                      <a:r>
                        <a:rPr kumimoji="0" lang="en-US" sz="2400" b="0" i="0" u="none" strike="noStrike" cap="none" normalizeH="0" baseline="0" dirty="0">
                          <a:ln>
                            <a:noFill/>
                          </a:ln>
                          <a:solidFill>
                            <a:schemeClr val="tx1"/>
                          </a:solidFill>
                          <a:effectLst/>
                          <a:latin typeface="Arial" charset="0"/>
                          <a:cs typeface="Arial" charset="0"/>
                        </a:rPr>
                        <a:t>,</a:t>
                      </a:r>
                      <a:r>
                        <a:rPr kumimoji="0" lang="en-US" sz="2400" b="0" i="0" u="none" strike="noStrike" cap="none" normalizeH="0" baseline="0" noProof="1">
                          <a:ln>
                            <a:noFill/>
                          </a:ln>
                          <a:solidFill>
                            <a:schemeClr val="tx1"/>
                          </a:solidFill>
                          <a:effectLst/>
                          <a:latin typeface="Arial" charset="0"/>
                          <a:cs typeface="Arial" charset="0"/>
                        </a:rPr>
                        <a:t> have mercy.</a:t>
                      </a:r>
                      <a:endParaRPr kumimoji="0" lang="en-US" sz="2400" b="0" i="0" u="none" strike="noStrike" cap="none" normalizeH="0" baseline="0" dirty="0">
                        <a:ln>
                          <a:noFill/>
                        </a:ln>
                        <a:solidFill>
                          <a:schemeClr val="tx1"/>
                        </a:solidFill>
                        <a:effectLst/>
                        <a:latin typeface="Arial" charset="0"/>
                        <a:cs typeface="Arial" charset="0"/>
                      </a:endParaRPr>
                    </a:p>
                  </a:txBody>
                  <a:tcPr marL="198000" marR="90000"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De même nous demandons a Dieu, Le </a:t>
                      </a:r>
                      <a:r>
                        <a:rPr kumimoji="0" lang="fr-CA" sz="2200" b="0" i="0" u="none" strike="noStrike" cap="none" normalizeH="0" baseline="0" dirty="0" err="1">
                          <a:ln>
                            <a:noFill/>
                          </a:ln>
                          <a:solidFill>
                            <a:schemeClr val="tx1"/>
                          </a:solidFill>
                          <a:effectLst/>
                          <a:latin typeface="Arial" charset="0"/>
                          <a:cs typeface="Arial" charset="0"/>
                        </a:rPr>
                        <a:t>Pantocrator</a:t>
                      </a:r>
                      <a:r>
                        <a:rPr kumimoji="0" lang="fr-CA" sz="2200" b="0" i="0" u="none" strike="noStrike" cap="none" normalizeH="0" baseline="0" dirty="0">
                          <a:ln>
                            <a:noFill/>
                          </a:ln>
                          <a:solidFill>
                            <a:schemeClr val="tx1"/>
                          </a:solidFill>
                          <a:effectLst/>
                          <a:latin typeface="Arial" charset="0"/>
                          <a:cs typeface="Arial" charset="0"/>
                        </a:rPr>
                        <a:t>, Père de notre Seigneur , Dieu et Saveur Jésus Christ. Nous Te prions et réclamons, dans Ta bonté, O Philanthrope , souviens-toi Seigneur de nos assemblées, Béni-les.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Arial" pitchFamily="34"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Priez pour cette sainte église et nos </a:t>
                      </a:r>
                      <a:r>
                        <a:rPr kumimoji="0" lang="fr-CA" sz="2200" b="0" i="0" u="none" strike="noStrike" cap="none" normalizeH="0" baseline="0" dirty="0">
                          <a:ln>
                            <a:noFill/>
                          </a:ln>
                          <a:solidFill>
                            <a:schemeClr val="tx1"/>
                          </a:solidFill>
                          <a:effectLst/>
                          <a:latin typeface="Arial" charset="0"/>
                          <a:cs typeface="Arial" charset="0"/>
                        </a:rPr>
                        <a:t>assemblées.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18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Arial" pitchFamily="34" charset="0"/>
                        </a:rPr>
                        <a:t>l’Assemblée :</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Seigneur aie  pitié</a:t>
                      </a:r>
                      <a:endParaRPr kumimoji="0" lang="en-CA" sz="22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ea typeface="MS Mincho" pitchFamily="49" charset="-128"/>
                          <a:cs typeface="Arial" charset="0"/>
                        </a:rPr>
                        <a:t>وأيضا فلنسأل الله ضابط الكل ، أبا ربنا وإلهنا ومخلصنا</a:t>
                      </a:r>
                      <a:r>
                        <a:rPr kumimoji="0" lang="fr-CA" sz="2400" b="0" i="0" u="none" strike="noStrike" cap="none" normalizeH="0" baseline="0" dirty="0">
                          <a:ln>
                            <a:noFill/>
                          </a:ln>
                          <a:solidFill>
                            <a:schemeClr val="tx1"/>
                          </a:solidFill>
                          <a:effectLst/>
                          <a:latin typeface="Arial" charset="0"/>
                          <a:ea typeface="MS Mincho" pitchFamily="49" charset="-128"/>
                          <a:cs typeface="Arial" charset="0"/>
                        </a:rPr>
                        <a:t> </a:t>
                      </a:r>
                      <a:r>
                        <a:rPr kumimoji="0" lang="ar-SA" sz="2400" b="0" i="0" u="none" strike="noStrike" cap="none" normalizeH="0" baseline="0" dirty="0">
                          <a:ln>
                            <a:noFill/>
                          </a:ln>
                          <a:solidFill>
                            <a:schemeClr val="tx1"/>
                          </a:solidFill>
                          <a:effectLst/>
                          <a:latin typeface="Arial" charset="0"/>
                          <a:ea typeface="MS Mincho" pitchFamily="49" charset="-128"/>
                          <a:cs typeface="Arial" charset="0"/>
                        </a:rPr>
                        <a:t> يسوع المسيح</a:t>
                      </a:r>
                      <a:r>
                        <a:rPr kumimoji="0" lang="fr-CA" sz="2400" b="0" i="0" u="none" strike="noStrike" cap="none" normalizeH="0" baseline="0" dirty="0">
                          <a:ln>
                            <a:noFill/>
                          </a:ln>
                          <a:solidFill>
                            <a:schemeClr val="tx1"/>
                          </a:solidFill>
                          <a:effectLst/>
                          <a:latin typeface="Arial" charset="0"/>
                          <a:ea typeface="MS Mincho" pitchFamily="49" charset="-128"/>
                          <a:cs typeface="Arial" charset="0"/>
                        </a:rPr>
                        <a:t>           </a:t>
                      </a:r>
                      <a:r>
                        <a:rPr kumimoji="0" lang="ar-SA" sz="2400" b="0" i="0" u="none" strike="noStrike" cap="none" normalizeH="0" baseline="0" dirty="0">
                          <a:ln>
                            <a:noFill/>
                          </a:ln>
                          <a:solidFill>
                            <a:schemeClr val="tx1"/>
                          </a:solidFill>
                          <a:effectLst/>
                          <a:latin typeface="Arial" charset="0"/>
                          <a:ea typeface="MS Mincho" pitchFamily="49" charset="-128"/>
                          <a:cs typeface="Arial" charset="0"/>
                        </a:rPr>
                        <a:t>نسأل ونطلب من صلاحك يا محـب البشر. أذكر يارب اجتماعاتنا. باركها.</a:t>
                      </a:r>
                      <a:endParaRPr kumimoji="0" lang="en-US" sz="2400" b="0" i="0" u="none" strike="noStrike" cap="none" normalizeH="0" baseline="0" dirty="0">
                        <a:ln>
                          <a:noFill/>
                        </a:ln>
                        <a:solidFill>
                          <a:schemeClr val="tx1"/>
                        </a:solidFill>
                        <a:effectLst/>
                        <a:latin typeface="Arial" charset="0"/>
                        <a:ea typeface="MS Mincho" pitchFamily="49" charset="-128"/>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endParaRPr kumimoji="0" lang="en-CA" sz="2200" b="0" i="0" u="none" strike="noStrike" cap="none" normalizeH="0" baseline="0" dirty="0">
                        <a:ln>
                          <a:noFill/>
                        </a:ln>
                        <a:solidFill>
                          <a:schemeClr val="tx1"/>
                        </a:solidFill>
                        <a:effectLst/>
                        <a:latin typeface="Arial" charset="0"/>
                        <a:ea typeface="MS Mincho" pitchFamily="49" charset="-128"/>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شماس</a:t>
                      </a:r>
                      <a:r>
                        <a:rPr kumimoji="0" lang="ar-SA" sz="3600" b="0" i="0" u="sng" strike="noStrike" cap="none" normalizeH="0" baseline="0" dirty="0">
                          <a:ln>
                            <a:noFill/>
                          </a:ln>
                          <a:solidFill>
                            <a:srgbClr val="FF9900"/>
                          </a:solidFill>
                          <a:effectLst/>
                          <a:latin typeface="Arial" charset="0"/>
                          <a:cs typeface="Arial" charset="0"/>
                        </a:rPr>
                        <a:t>:</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صلوا من أجل هذه الكنيسة الـمـقـدسـة واجتماعاتنا.</a:t>
                      </a: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ea typeface="MS Mincho" pitchFamily="49" charset="-128"/>
                          <a:cs typeface="Arial" charset="0"/>
                        </a:rPr>
                        <a:t>الشعب:</a:t>
                      </a:r>
                    </a:p>
                    <a:p>
                      <a:pPr marL="0" marR="0" lvl="0" indent="0" algn="r" defTabSz="914400" rtl="1" eaLnBrk="1" fontAlgn="base" latinLnBrk="0" hangingPunct="1">
                        <a:lnSpc>
                          <a:spcPct val="100000"/>
                        </a:lnSpc>
                        <a:spcBef>
                          <a:spcPct val="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ea typeface="MS Mincho" pitchFamily="49" charset="-128"/>
                          <a:cs typeface="Arial" charset="0"/>
                        </a:rPr>
                        <a:t>يارب ارحم</a:t>
                      </a:r>
                      <a:r>
                        <a:rPr kumimoji="0" lang="ar-EG" sz="2400" b="0" i="0" u="none" strike="noStrike" cap="none" normalizeH="0" baseline="0" dirty="0">
                          <a:ln>
                            <a:noFill/>
                          </a:ln>
                          <a:solidFill>
                            <a:schemeClr val="tx1"/>
                          </a:solidFill>
                          <a:effectLst/>
                          <a:latin typeface="Arial" charset="0"/>
                          <a:ea typeface="MS Mincho" pitchFamily="49" charset="-128"/>
                          <a:cs typeface="Arial" charset="0"/>
                        </a:rPr>
                        <a:t>.</a:t>
                      </a:r>
                      <a:endParaRPr kumimoji="0" lang="en-CA" sz="2400" b="0" i="0" u="none" strike="noStrike" cap="none" normalizeH="0" baseline="0" dirty="0">
                        <a:ln>
                          <a:noFill/>
                        </a:ln>
                        <a:solidFill>
                          <a:schemeClr val="tx1"/>
                        </a:solidFill>
                        <a:effectLst/>
                        <a:latin typeface="Arial" charset="0"/>
                        <a:ea typeface="MS Mincho" pitchFamily="49" charset="-128"/>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241507" name="Group 35"/>
          <p:cNvGraphicFramePr>
            <a:graphicFrameLocks noGrp="1"/>
          </p:cNvGraphicFramePr>
          <p:nvPr>
            <p:ph idx="1"/>
          </p:nvPr>
        </p:nvGraphicFramePr>
        <p:xfrm>
          <a:off x="304800" y="2362200"/>
          <a:ext cx="8458200" cy="3810000"/>
        </p:xfrm>
        <a:graphic>
          <a:graphicData uri="http://schemas.openxmlformats.org/drawingml/2006/table">
            <a:tbl>
              <a:tblPr/>
              <a:tblGrid>
                <a:gridCol w="41910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3810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00"/>
                          </a:solidFill>
                          <a:effectLst/>
                          <a:latin typeface="Arial" charset="0"/>
                          <a:cs typeface="Arial"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a:ln>
                            <a:noFill/>
                          </a:ln>
                          <a:solidFill>
                            <a:schemeClr val="tx1"/>
                          </a:solidFill>
                          <a:effectLst/>
                          <a:latin typeface="Arial" charset="0"/>
                          <a:cs typeface="Arial" charset="0"/>
                        </a:rPr>
                        <a:t>Grant that they may be unto us without obstacle or hindrance, that we may hold them according to Your holy and blessed will:  </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Accorde qu’elles nous soient sans obstacle ni empêchement afin que nous puissions les entretenir selon Ta sainte volonté.</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241508" name="Group 36"/>
          <p:cNvGraphicFramePr>
            <a:graphicFrameLocks noGrp="1"/>
          </p:cNvGraphicFramePr>
          <p:nvPr/>
        </p:nvGraphicFramePr>
        <p:xfrm>
          <a:off x="304800" y="152400"/>
          <a:ext cx="8763000" cy="1981200"/>
        </p:xfrm>
        <a:graphic>
          <a:graphicData uri="http://schemas.openxmlformats.org/drawingml/2006/table">
            <a:tbl>
              <a:tblPr/>
              <a:tblGrid>
                <a:gridCol w="8763000">
                  <a:extLst>
                    <a:ext uri="{9D8B030D-6E8A-4147-A177-3AD203B41FA5}">
                      <a16:colId xmlns:a16="http://schemas.microsoft.com/office/drawing/2014/main" val="20000"/>
                    </a:ext>
                  </a:extLst>
                </a:gridCol>
              </a:tblGrid>
              <a:tr h="1981200">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pitchFamily="34" charset="0"/>
                        </a:rPr>
                        <a:t>اعطِ أن تكون لنا بغير مانع ولا عائق لنصنعها كمشيئتك المقدسة الطوباوية،</a:t>
                      </a:r>
                      <a:endParaRPr kumimoji="0" lang="en-CA" sz="3600" b="0" i="0" u="none" strike="noStrike" cap="none" normalizeH="0" baseline="0" dirty="0">
                        <a:ln>
                          <a:noFill/>
                        </a:ln>
                        <a:solidFill>
                          <a:schemeClr val="tx1"/>
                        </a:solidFill>
                        <a:effectLst/>
                        <a:latin typeface="Arial" charset="0"/>
                        <a:cs typeface="Arial" pitchFamily="34" charset="0"/>
                      </a:endParaRPr>
                    </a:p>
                  </a:txBody>
                  <a:tcP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986937" name="Group 57"/>
          <p:cNvGraphicFramePr>
            <a:graphicFrameLocks noGrp="1"/>
          </p:cNvGraphicFramePr>
          <p:nvPr>
            <p:ph idx="1"/>
          </p:nvPr>
        </p:nvGraphicFramePr>
        <p:xfrm>
          <a:off x="304800" y="2057400"/>
          <a:ext cx="8686800" cy="4736592"/>
        </p:xfrm>
        <a:graphic>
          <a:graphicData uri="http://schemas.openxmlformats.org/drawingml/2006/table">
            <a:tbl>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4114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00"/>
                          </a:solidFill>
                          <a:effectLst/>
                          <a:latin typeface="Arial" charset="0"/>
                          <a:cs typeface="Arial"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Houses of prayer, houses of purity, houses of blessing, grant them unto us, O Lord, and Your servants who shall come after us, forever.</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Des maisons de prière, des maisons de pureté, des maisons de bénédiction.  Accorde-les nous, Ô Dieu et à Tes serviteurs qui viendront après nous pour toujours</a:t>
                      </a:r>
                      <a:r>
                        <a:rPr kumimoji="0" lang="fr-CA" sz="2800" b="0" i="0" u="none" strike="noStrike" cap="none" normalizeH="0" baseline="0" dirty="0">
                          <a:ln>
                            <a:noFill/>
                          </a:ln>
                          <a:solidFill>
                            <a:schemeClr val="tx1"/>
                          </a:solidFill>
                          <a:effectLst/>
                          <a:latin typeface="Arial" charset="0"/>
                          <a:cs typeface="Arial" charset="0"/>
                        </a:rPr>
                        <a:t>.</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86933" name="Group 53"/>
          <p:cNvGraphicFramePr>
            <a:graphicFrameLocks noGrp="1"/>
          </p:cNvGraphicFramePr>
          <p:nvPr/>
        </p:nvGraphicFramePr>
        <p:xfrm>
          <a:off x="228600" y="76200"/>
          <a:ext cx="8610600" cy="1956816"/>
        </p:xfrm>
        <a:graphic>
          <a:graphicData uri="http://schemas.openxmlformats.org/drawingml/2006/table">
            <a:tbl>
              <a:tblPr/>
              <a:tblGrid>
                <a:gridCol w="8610600">
                  <a:extLst>
                    <a:ext uri="{9D8B030D-6E8A-4147-A177-3AD203B41FA5}">
                      <a16:colId xmlns:a16="http://schemas.microsoft.com/office/drawing/2014/main" val="20000"/>
                    </a:ext>
                  </a:extLst>
                </a:gridCol>
              </a:tblGrid>
              <a:tr h="1752600">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r>
                        <a:rPr kumimoji="0" lang="ar-EG" sz="3600" b="0" i="0" u="sng" strike="noStrike" cap="none" normalizeH="0" baseline="0" dirty="0">
                          <a:ln>
                            <a:noFill/>
                          </a:ln>
                          <a:solidFill>
                            <a:srgbClr val="FF9900"/>
                          </a:solidFill>
                          <a:effectLst/>
                          <a:latin typeface="Arial" charset="0"/>
                          <a:cs typeface="Arial"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بيوت صلاة </a:t>
                      </a:r>
                      <a:r>
                        <a:rPr kumimoji="0" lang="ar-EG"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بيوت طهارة</a:t>
                      </a:r>
                      <a:r>
                        <a:rPr kumimoji="0" lang="ar-EG"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 بيوت بركة</a:t>
                      </a:r>
                      <a:r>
                        <a:rPr kumimoji="0" lang="ar-EG" sz="3600" b="0" i="0" u="none" strike="noStrike" cap="none" normalizeH="0" baseline="0" dirty="0">
                          <a:ln>
                            <a:noFill/>
                          </a:ln>
                          <a:solidFill>
                            <a:schemeClr val="tx1"/>
                          </a:solidFill>
                          <a:effectLst/>
                          <a:latin typeface="Arial" charset="0"/>
                          <a:cs typeface="Arial" pitchFamily="34"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انعِم بها علينا يا رب وعلى عبيدك الآتين بعدنا إلى الأبد.</a:t>
                      </a:r>
                      <a:endParaRPr kumimoji="0" lang="en-CA" sz="3600" b="0" i="0" u="none" strike="noStrike" cap="none" normalizeH="0" baseline="0" dirty="0">
                        <a:ln>
                          <a:noFill/>
                        </a:ln>
                        <a:solidFill>
                          <a:schemeClr val="tx1"/>
                        </a:solidFill>
                        <a:effectLst/>
                        <a:latin typeface="Arial" charset="0"/>
                        <a:cs typeface="Arial" pitchFamily="34" charset="0"/>
                      </a:endParaRPr>
                    </a:p>
                  </a:txBody>
                  <a:tcP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245589" name="Group 21"/>
          <p:cNvGraphicFramePr>
            <a:graphicFrameLocks noGrp="1"/>
          </p:cNvGraphicFramePr>
          <p:nvPr>
            <p:ph idx="1"/>
          </p:nvPr>
        </p:nvGraphicFramePr>
        <p:xfrm>
          <a:off x="76200" y="2209800"/>
          <a:ext cx="8991600" cy="4480560"/>
        </p:xfrm>
        <a:graphic>
          <a:graphicData uri="http://schemas.openxmlformats.org/drawingml/2006/table">
            <a:tbl>
              <a:tblPr/>
              <a:tblGrid>
                <a:gridCol w="4343400">
                  <a:extLst>
                    <a:ext uri="{9D8B030D-6E8A-4147-A177-3AD203B41FA5}">
                      <a16:colId xmlns:a16="http://schemas.microsoft.com/office/drawing/2014/main" val="20000"/>
                    </a:ext>
                  </a:extLst>
                </a:gridCol>
                <a:gridCol w="4648200">
                  <a:extLst>
                    <a:ext uri="{9D8B030D-6E8A-4147-A177-3AD203B41FA5}">
                      <a16:colId xmlns:a16="http://schemas.microsoft.com/office/drawing/2014/main" val="20001"/>
                    </a:ext>
                  </a:extLst>
                </a:gridCol>
              </a:tblGrid>
              <a:tr h="4114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00"/>
                          </a:solidFill>
                          <a:effectLst/>
                          <a:latin typeface="Arial" charset="0"/>
                          <a:cs typeface="Arial"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a:ln>
                            <a:noFill/>
                          </a:ln>
                          <a:solidFill>
                            <a:schemeClr val="tx1"/>
                          </a:solidFill>
                          <a:effectLst/>
                          <a:latin typeface="Arial" charset="0"/>
                          <a:cs typeface="Arial" charset="0"/>
                        </a:rPr>
                        <a:t>The enemies of Your holy church, O Lord, as forever, now also humiliate.  Strip their vanity, and show them their weakness speedily..</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noProof="0" dirty="0">
                          <a:ln>
                            <a:noFill/>
                          </a:ln>
                          <a:solidFill>
                            <a:schemeClr val="tx1"/>
                          </a:solidFill>
                          <a:effectLst/>
                          <a:latin typeface="Arial" charset="0"/>
                          <a:cs typeface="Arial" charset="0"/>
                        </a:rPr>
                        <a:t>Les ennemis de Ton église sainte, Humilie-les maintenant comme en tout temps.  Démonte leur arrogance, et fait leurs connaître leurs faiblesse </a:t>
                      </a:r>
                      <a:r>
                        <a:rPr kumimoji="0" lang="fr-CA" sz="3200" b="0" i="0" u="none" strike="noStrike" cap="none" normalizeH="0" baseline="0" noProof="0" dirty="0">
                          <a:ln>
                            <a:noFill/>
                          </a:ln>
                          <a:solidFill>
                            <a:schemeClr val="tx1"/>
                          </a:solidFill>
                          <a:effectLst/>
                          <a:latin typeface="Arial" charset="0"/>
                          <a:cs typeface="Arial" charset="0"/>
                        </a:rPr>
                        <a:t>rapidement. </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245590" name="Group 22"/>
          <p:cNvGraphicFramePr>
            <a:graphicFrameLocks noGrp="1"/>
          </p:cNvGraphicFramePr>
          <p:nvPr/>
        </p:nvGraphicFramePr>
        <p:xfrm>
          <a:off x="228600" y="152400"/>
          <a:ext cx="8610600" cy="1847088"/>
        </p:xfrm>
        <a:graphic>
          <a:graphicData uri="http://schemas.openxmlformats.org/drawingml/2006/table">
            <a:tbl>
              <a:tblPr/>
              <a:tblGrid>
                <a:gridCol w="8610600">
                  <a:extLst>
                    <a:ext uri="{9D8B030D-6E8A-4147-A177-3AD203B41FA5}">
                      <a16:colId xmlns:a16="http://schemas.microsoft.com/office/drawing/2014/main" val="20000"/>
                    </a:ext>
                  </a:extLst>
                </a:gridCol>
              </a:tblGrid>
              <a:tr h="1752600">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r>
                        <a:rPr kumimoji="0" lang="ar-EG" sz="3600" b="0" i="0" u="sng" strike="noStrike" cap="none" normalizeH="0" baseline="0" dirty="0">
                          <a:ln>
                            <a:noFill/>
                          </a:ln>
                          <a:solidFill>
                            <a:srgbClr val="FF9900"/>
                          </a:solidFill>
                          <a:effectLst/>
                          <a:latin typeface="Arial" charset="0"/>
                          <a:cs typeface="Arial"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أعداء كنيستك المقدسة يا رب مثل كل زمان والآن أذلهم.  حل تعاظمهم.  عرّفهم ضعفهم سريعاً</a:t>
                      </a:r>
                      <a:r>
                        <a:rPr kumimoji="0" lang="en-US" sz="3600" b="0" i="0" u="none" strike="noStrike" cap="none" normalizeH="0" baseline="0" dirty="0">
                          <a:ln>
                            <a:noFill/>
                          </a:ln>
                          <a:solidFill>
                            <a:schemeClr val="tx1"/>
                          </a:solidFill>
                          <a:effectLst/>
                          <a:latin typeface="Arial" charset="0"/>
                          <a:cs typeface="Arial" charset="0"/>
                        </a:rPr>
                        <a:t> </a:t>
                      </a:r>
                    </a:p>
                  </a:txBody>
                  <a:tcP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988985" name="Group 57"/>
          <p:cNvGraphicFramePr>
            <a:graphicFrameLocks noGrp="1"/>
          </p:cNvGraphicFramePr>
          <p:nvPr>
            <p:ph idx="1"/>
          </p:nvPr>
        </p:nvGraphicFramePr>
        <p:xfrm>
          <a:off x="152400" y="1828800"/>
          <a:ext cx="8915400" cy="4846320"/>
        </p:xfrm>
        <a:graphic>
          <a:graphicData uri="http://schemas.openxmlformats.org/drawingml/2006/table">
            <a:tbl>
              <a:tblPr/>
              <a:tblGrid>
                <a:gridCol w="51054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tblGrid>
              <a:tr h="457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00"/>
                          </a:solidFill>
                          <a:effectLst/>
                          <a:latin typeface="Arial" charset="0"/>
                          <a:cs typeface="Arial" charset="0"/>
                        </a:rPr>
                        <a:t>Priest:</a:t>
                      </a:r>
                      <a:endParaRPr kumimoji="0" lang="en-US" sz="3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a:ln>
                            <a:noFill/>
                          </a:ln>
                          <a:solidFill>
                            <a:schemeClr val="tx1"/>
                          </a:solidFill>
                          <a:effectLst/>
                          <a:latin typeface="Arial" charset="0"/>
                          <a:cs typeface="Arial" charset="0"/>
                        </a:rPr>
                        <a:t>Bring to naught their envy, their intrigues, their madness, their wickedness, and their slander, which they commit against us.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a:ln>
                            <a:noFill/>
                          </a:ln>
                          <a:solidFill>
                            <a:schemeClr val="tx1"/>
                          </a:solidFill>
                          <a:effectLst/>
                          <a:latin typeface="Arial" charset="0"/>
                          <a:cs typeface="Arial" charset="0"/>
                        </a:rPr>
                        <a:t>O Lord, bring them all to no avail.  </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noProof="0" dirty="0">
                          <a:ln>
                            <a:noFill/>
                          </a:ln>
                          <a:solidFill>
                            <a:schemeClr val="tx1"/>
                          </a:solidFill>
                          <a:effectLst/>
                          <a:latin typeface="Arial" charset="0"/>
                          <a:cs typeface="Arial" charset="0"/>
                        </a:rPr>
                        <a:t>Fait échouer leurs envies, leurs intrigues, leurs folies, leurs méchancetés et  </a:t>
                      </a:r>
                      <a:br>
                        <a:rPr kumimoji="0" lang="fr-CA" sz="3000" b="0" i="0" u="none" strike="noStrike" cap="none" normalizeH="0" baseline="0" noProof="0" dirty="0">
                          <a:ln>
                            <a:noFill/>
                          </a:ln>
                          <a:solidFill>
                            <a:schemeClr val="tx1"/>
                          </a:solidFill>
                          <a:effectLst/>
                          <a:latin typeface="Arial" charset="0"/>
                          <a:cs typeface="Arial" charset="0"/>
                        </a:rPr>
                      </a:br>
                      <a:r>
                        <a:rPr kumimoji="0" lang="fr-CA" sz="3000" b="0" i="0" u="none" strike="noStrike" cap="none" normalizeH="0" baseline="0" noProof="0" dirty="0">
                          <a:ln>
                            <a:noFill/>
                          </a:ln>
                          <a:solidFill>
                            <a:schemeClr val="tx1"/>
                          </a:solidFill>
                          <a:effectLst/>
                          <a:latin typeface="Arial" charset="0"/>
                          <a:cs typeface="Arial" charset="0"/>
                        </a:rPr>
                        <a:t>leurs calomnies qu’ils commettent envers nous.  O seigneur </a:t>
                      </a:r>
                      <a:r>
                        <a:rPr kumimoji="0" lang="fr-CA" sz="3000" b="0" i="0" u="none" strike="noStrike" cap="none" normalizeH="0" baseline="0" dirty="0">
                          <a:ln>
                            <a:noFill/>
                          </a:ln>
                          <a:solidFill>
                            <a:schemeClr val="tx1"/>
                          </a:solidFill>
                          <a:effectLst/>
                          <a:latin typeface="Arial" charset="0"/>
                          <a:cs typeface="Arial" charset="0"/>
                        </a:rPr>
                        <a:t>anéantis-les . </a:t>
                      </a:r>
                      <a:br>
                        <a:rPr kumimoji="0" lang="fr-CA" sz="3000" b="0" i="0" u="none" strike="noStrike" cap="none" normalizeH="0" baseline="0" noProof="0" dirty="0">
                          <a:ln>
                            <a:noFill/>
                          </a:ln>
                          <a:solidFill>
                            <a:schemeClr val="tx1"/>
                          </a:solidFill>
                          <a:effectLst/>
                          <a:latin typeface="Arial" charset="0"/>
                          <a:cs typeface="Arial" charset="0"/>
                        </a:rPr>
                      </a:br>
                      <a:endParaRPr kumimoji="0" lang="fr-CA" sz="3000" b="0" i="0" u="none" strike="noStrike" cap="none" normalizeH="0" baseline="0" noProof="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88982" name="Group 54"/>
          <p:cNvGraphicFramePr>
            <a:graphicFrameLocks noGrp="1"/>
          </p:cNvGraphicFramePr>
          <p:nvPr/>
        </p:nvGraphicFramePr>
        <p:xfrm>
          <a:off x="0" y="0"/>
          <a:ext cx="8915400" cy="1847088"/>
        </p:xfrm>
        <a:graphic>
          <a:graphicData uri="http://schemas.openxmlformats.org/drawingml/2006/table">
            <a:tbl>
              <a:tblPr/>
              <a:tblGrid>
                <a:gridCol w="8915400">
                  <a:extLst>
                    <a:ext uri="{9D8B030D-6E8A-4147-A177-3AD203B41FA5}">
                      <a16:colId xmlns:a16="http://schemas.microsoft.com/office/drawing/2014/main" val="20000"/>
                    </a:ext>
                  </a:extLst>
                </a:gridCol>
              </a:tblGrid>
              <a:tr h="1600200">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r>
                        <a:rPr kumimoji="0" lang="ar-EG" sz="3600" b="0" i="0" u="sng" strike="noStrike" cap="none" normalizeH="0" baseline="0" dirty="0">
                          <a:ln>
                            <a:noFill/>
                          </a:ln>
                          <a:solidFill>
                            <a:srgbClr val="FF9900"/>
                          </a:solidFill>
                          <a:effectLst/>
                          <a:latin typeface="Arial" charset="0"/>
                          <a:cs typeface="Arial"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ابطل حسدهم وسعايتهم وجنونهم وشرهم ونميمتهم التى يصنعونها فينا.  يا رب اجعلهم كلهم كلا شىء.</a:t>
                      </a:r>
                      <a:r>
                        <a:rPr kumimoji="0" lang="ar-SA" sz="3600" b="0" i="0" u="none" strike="noStrike" cap="none" normalizeH="0" baseline="0" dirty="0">
                          <a:ln>
                            <a:noFill/>
                          </a:ln>
                          <a:solidFill>
                            <a:schemeClr val="tx1"/>
                          </a:solidFill>
                          <a:effectLst/>
                          <a:latin typeface="Arial" charset="0"/>
                          <a:cs typeface="Arial" charset="0"/>
                        </a:rPr>
                        <a:t>  </a:t>
                      </a:r>
                      <a:endParaRPr kumimoji="0" lang="en-CA" sz="3600" b="0" i="0" u="none" strike="noStrike" cap="none" normalizeH="0" baseline="0" dirty="0">
                        <a:ln>
                          <a:noFill/>
                        </a:ln>
                        <a:solidFill>
                          <a:schemeClr val="tx1"/>
                        </a:solidFill>
                        <a:effectLst/>
                        <a:latin typeface="Arial" charset="0"/>
                        <a:cs typeface="Arial" charset="0"/>
                      </a:endParaRPr>
                    </a:p>
                  </a:txBody>
                  <a:tcP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991148" name="Group 172"/>
          <p:cNvGraphicFramePr>
            <a:graphicFrameLocks noGrp="1"/>
          </p:cNvGraphicFramePr>
          <p:nvPr>
            <p:ph sz="half" idx="1"/>
          </p:nvPr>
        </p:nvGraphicFramePr>
        <p:xfrm>
          <a:off x="304800" y="1371600"/>
          <a:ext cx="3810000" cy="4114800"/>
        </p:xfrm>
        <a:graphic>
          <a:graphicData uri="http://schemas.openxmlformats.org/drawingml/2006/table">
            <a:tbl>
              <a:tblPr/>
              <a:tblGrid>
                <a:gridCol w="1358900">
                  <a:extLst>
                    <a:ext uri="{9D8B030D-6E8A-4147-A177-3AD203B41FA5}">
                      <a16:colId xmlns:a16="http://schemas.microsoft.com/office/drawing/2014/main" val="20000"/>
                    </a:ext>
                  </a:extLst>
                </a:gridCol>
                <a:gridCol w="1622425">
                  <a:extLst>
                    <a:ext uri="{9D8B030D-6E8A-4147-A177-3AD203B41FA5}">
                      <a16:colId xmlns:a16="http://schemas.microsoft.com/office/drawing/2014/main" val="20001"/>
                    </a:ext>
                  </a:extLst>
                </a:gridCol>
                <a:gridCol w="828675">
                  <a:extLst>
                    <a:ext uri="{9D8B030D-6E8A-4147-A177-3AD203B41FA5}">
                      <a16:colId xmlns:a16="http://schemas.microsoft.com/office/drawing/2014/main" val="20002"/>
                    </a:ext>
                  </a:extLst>
                </a:gridCol>
              </a:tblGrid>
              <a:tr h="4114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a:ln>
                          <a:noFill/>
                        </a:ln>
                        <a:solidFill>
                          <a:schemeClr val="tx1"/>
                        </a:solidFill>
                        <a:effectLst/>
                        <a:latin typeface="Arial" charset="0"/>
                        <a:cs typeface="Arial" charset="0"/>
                      </a:endParaRP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91007" name="Rectangle 31"/>
          <p:cNvSpPr>
            <a:spLocks noChangeArrowheads="1"/>
          </p:cNvSpPr>
          <p:nvPr/>
        </p:nvSpPr>
        <p:spPr bwMode="auto">
          <a:xfrm>
            <a:off x="2133600" y="304800"/>
            <a:ext cx="7010400" cy="641350"/>
          </a:xfrm>
          <a:prstGeom prst="rect">
            <a:avLst/>
          </a:prstGeom>
          <a:noFill/>
          <a:ln w="9525">
            <a:noFill/>
            <a:miter lim="800000"/>
            <a:headEnd/>
            <a:tailEnd/>
          </a:ln>
          <a:effectLst/>
        </p:spPr>
        <p:txBody>
          <a:bodyPr>
            <a:spAutoFit/>
          </a:bodyPr>
          <a:lstStyle/>
          <a:p>
            <a:pPr algn="r" rtl="1"/>
            <a:endParaRPr lang="en-CA">
              <a:latin typeface="Arial" charset="0"/>
            </a:endParaRPr>
          </a:p>
        </p:txBody>
      </p:sp>
      <p:graphicFrame>
        <p:nvGraphicFramePr>
          <p:cNvPr id="4991169" name="Group 193"/>
          <p:cNvGraphicFramePr>
            <a:graphicFrameLocks noGrp="1"/>
          </p:cNvGraphicFramePr>
          <p:nvPr>
            <p:ph sz="half" idx="2"/>
          </p:nvPr>
        </p:nvGraphicFramePr>
        <p:xfrm>
          <a:off x="304800" y="125413"/>
          <a:ext cx="8610600" cy="6656832"/>
        </p:xfrm>
        <a:graphic>
          <a:graphicData uri="http://schemas.openxmlformats.org/drawingml/2006/table">
            <a:tbl>
              <a:tblPr/>
              <a:tblGrid>
                <a:gridCol w="2870200">
                  <a:extLst>
                    <a:ext uri="{9D8B030D-6E8A-4147-A177-3AD203B41FA5}">
                      <a16:colId xmlns:a16="http://schemas.microsoft.com/office/drawing/2014/main" val="20000"/>
                    </a:ext>
                  </a:extLst>
                </a:gridCol>
                <a:gridCol w="3378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4114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00"/>
                          </a:solidFill>
                          <a:effectLst/>
                          <a:latin typeface="Arial" charset="0"/>
                          <a:cs typeface="Arial" charset="0"/>
                        </a:rPr>
                        <a:t>Priest:</a:t>
                      </a:r>
                      <a:endParaRPr kumimoji="0" lang="en-US" sz="3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a:ln>
                            <a:noFill/>
                          </a:ln>
                          <a:solidFill>
                            <a:schemeClr val="tx1"/>
                          </a:solidFill>
                          <a:effectLst/>
                          <a:latin typeface="Arial" charset="0"/>
                          <a:cs typeface="Arial" charset="0"/>
                        </a:rPr>
                        <a:t>Disperse their counsel, O God, Who dispersed the counsel of </a:t>
                      </a:r>
                      <a:r>
                        <a:rPr kumimoji="0" lang="en-US" sz="3000" b="0" i="0" u="none" strike="noStrike" cap="none" normalizeH="0" baseline="0" dirty="0" err="1">
                          <a:ln>
                            <a:noFill/>
                          </a:ln>
                          <a:solidFill>
                            <a:schemeClr val="tx1"/>
                          </a:solidFill>
                          <a:effectLst/>
                          <a:latin typeface="Arial" charset="0"/>
                          <a:cs typeface="Arial" charset="0"/>
                        </a:rPr>
                        <a:t>Ahithophel</a:t>
                      </a:r>
                      <a:r>
                        <a:rPr kumimoji="0" lang="en-US" sz="30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r>
                        <a:rPr kumimoji="0" lang="en-US" sz="30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noProof="0" dirty="0">
                          <a:ln>
                            <a:noFill/>
                          </a:ln>
                          <a:solidFill>
                            <a:schemeClr val="tx1"/>
                          </a:solidFill>
                          <a:effectLst/>
                          <a:latin typeface="Arial" charset="0"/>
                          <a:cs typeface="Arial" charset="0"/>
                        </a:rPr>
                        <a:t>Dissipe leurs conseils O Dieu comme Tu as dissipé le conseil  d’</a:t>
                      </a:r>
                      <a:r>
                        <a:rPr kumimoji="0" lang="fr-CA" sz="3000" b="0" i="0" u="none" strike="noStrike" cap="none" normalizeH="0" baseline="0" noProof="0" dirty="0" err="1">
                          <a:ln>
                            <a:noFill/>
                          </a:ln>
                          <a:solidFill>
                            <a:schemeClr val="tx1"/>
                          </a:solidFill>
                          <a:effectLst/>
                          <a:latin typeface="Arial" charset="0"/>
                          <a:cs typeface="Arial" charset="0"/>
                        </a:rPr>
                        <a:t>Ahitophel</a:t>
                      </a:r>
                      <a:r>
                        <a:rPr kumimoji="0" lang="fr-CA" sz="3000" b="0" i="0" u="none" strike="noStrike" cap="none" normalizeH="0" baseline="0" noProof="0" dirty="0">
                          <a:ln>
                            <a:noFill/>
                          </a:ln>
                          <a:solidFill>
                            <a:schemeClr val="tx1"/>
                          </a:solidFill>
                          <a:effectLst/>
                          <a:latin typeface="Arial" charset="0"/>
                          <a:cs typeface="Arial" charset="0"/>
                        </a:rPr>
                        <a:t>.</a:t>
                      </a:r>
                      <a:endParaRPr kumimoji="0" lang="fr-CA" sz="3200" b="0" i="0" u="none" strike="noStrike" cap="none" normalizeH="0" baseline="0" noProof="0" dirty="0">
                        <a:ln>
                          <a:noFill/>
                        </a:ln>
                        <a:solidFill>
                          <a:schemeClr val="tx1"/>
                        </a:solidFill>
                        <a:effectLst/>
                        <a:latin typeface="Arial" charset="0"/>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a:ln>
                            <a:noFill/>
                          </a:ln>
                          <a:solidFill>
                            <a:srgbClr val="FF9900"/>
                          </a:solidFill>
                          <a:effectLst/>
                          <a:latin typeface="Arial" charset="0"/>
                          <a:cs typeface="Arial" charset="0"/>
                        </a:rPr>
                        <a:t>الكاهن</a:t>
                      </a:r>
                      <a:r>
                        <a:rPr kumimoji="0" lang="ar-EG" sz="3200" b="0" i="0" u="sng" strike="noStrike" cap="none" normalizeH="0" baseline="0">
                          <a:ln>
                            <a:noFill/>
                          </a:ln>
                          <a:solidFill>
                            <a:srgbClr val="FF9900"/>
                          </a:solidFill>
                          <a:effectLst/>
                          <a:latin typeface="Arial" charset="0"/>
                          <a:cs typeface="Arial"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وبدد مشورتهم </a:t>
                      </a:r>
                      <a:r>
                        <a:rPr kumimoji="0" lang="ar-EG" sz="3600" b="0" i="0" u="none" strike="noStrike" cap="none" normalizeH="0" baseline="0">
                          <a:ln>
                            <a:noFill/>
                          </a:ln>
                          <a:solidFill>
                            <a:schemeClr val="tx1"/>
                          </a:solidFill>
                          <a:effectLst/>
                          <a:latin typeface="Arial" charset="0"/>
                          <a:cs typeface="Arial" charset="0"/>
                        </a:rPr>
                        <a:t>يا </a:t>
                      </a:r>
                      <a:r>
                        <a:rPr kumimoji="0" lang="ar-SA" sz="3600" b="0" i="0" u="none" strike="noStrike" cap="none" normalizeH="0" baseline="0">
                          <a:ln>
                            <a:noFill/>
                          </a:ln>
                          <a:solidFill>
                            <a:schemeClr val="tx1"/>
                          </a:solidFill>
                          <a:effectLst/>
                          <a:latin typeface="Arial" charset="0"/>
                          <a:cs typeface="Arial" charset="0"/>
                        </a:rPr>
                        <a:t>الله الذى</a:t>
                      </a:r>
                      <a:endParaRPr kumimoji="0" lang="ar-EG" sz="36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 بدد مشورة أخيتوفل</a:t>
                      </a:r>
                      <a:endParaRPr kumimoji="0" lang="en-CA" sz="3600" b="0" i="0" u="none" strike="noStrike" cap="none" normalizeH="0" baseline="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0574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a:ln>
                            <a:noFill/>
                          </a:ln>
                          <a:solidFill>
                            <a:srgbClr val="FF9900"/>
                          </a:solidFill>
                          <a:effectLst/>
                          <a:latin typeface="Arial" charset="0"/>
                          <a:cs typeface="Arial" charset="0"/>
                        </a:rPr>
                        <a:t>People: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(Amen).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Lord,have mercy.</a:t>
                      </a:r>
                      <a:endParaRPr kumimoji="0" lang="en-US" sz="2800" b="0" i="0" u="none" strike="noStrike" cap="none" normalizeH="0" baseline="0">
                        <a:ln>
                          <a:noFill/>
                        </a:ln>
                        <a:solidFill>
                          <a:schemeClr val="tx1"/>
                        </a:solidFill>
                        <a:effectLst/>
                        <a:latin typeface="Arial" charset="0"/>
                        <a:cs typeface="Arial" charset="0"/>
                      </a:endParaRPr>
                    </a:p>
                  </a:txBody>
                  <a:tcPr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l’Assemblée </a:t>
                      </a:r>
                      <a:r>
                        <a:rPr kumimoji="0" lang="fr-CA" sz="3200" b="0" i="0" u="sng" strike="noStrike" cap="none" normalizeH="0" baseline="0">
                          <a:ln>
                            <a:noFill/>
                          </a:ln>
                          <a:solidFill>
                            <a:srgbClr val="FF9900"/>
                          </a:solidFill>
                          <a:effectLst/>
                          <a:latin typeface="Arial" charset="0"/>
                          <a:cs typeface="Arial" charset="0"/>
                        </a:rPr>
                        <a:t>:</a:t>
                      </a:r>
                      <a:endParaRPr kumimoji="0" lang="ar-EG" sz="32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 </a:t>
                      </a:r>
                      <a:r>
                        <a:rPr kumimoji="0" lang="en-US" sz="3200" b="0" i="0" u="none" strike="noStrike" cap="none" normalizeH="0" baseline="0">
                          <a:ln>
                            <a:noFill/>
                          </a:ln>
                          <a:solidFill>
                            <a:schemeClr val="tx1"/>
                          </a:solidFill>
                          <a:effectLst/>
                          <a:latin typeface="Arial" charset="0"/>
                          <a:cs typeface="Arial" charset="0"/>
                        </a:rPr>
                        <a:t>(Amen).</a:t>
                      </a:r>
                      <a:endParaRPr kumimoji="0" lang="fr-CA" sz="32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Seigneur aie  pitié.</a:t>
                      </a:r>
                      <a:endParaRPr kumimoji="0" lang="fr-CA" sz="2800" b="0" i="0" u="none" strike="noStrike" cap="none" normalizeH="0" baseline="0">
                        <a:ln>
                          <a:noFill/>
                        </a:ln>
                        <a:solidFill>
                          <a:schemeClr val="tx1"/>
                        </a:solidFill>
                        <a:effectLst/>
                        <a:latin typeface="Arial"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pitchFamily="34" charset="0"/>
                        </a:rPr>
                        <a:t>امين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يا ربُ ارحم.</a:t>
                      </a:r>
                      <a:r>
                        <a:rPr kumimoji="0" lang="en-US" sz="3200" b="0" i="0" u="none" strike="noStrike" cap="none" normalizeH="0" baseline="0" dirty="0">
                          <a:ln>
                            <a:noFill/>
                          </a:ln>
                          <a:solidFill>
                            <a:schemeClr val="tx1"/>
                          </a:solidFill>
                          <a:effectLst/>
                          <a:latin typeface="Arial" charset="0"/>
                          <a:cs typeface="Arial" charset="0"/>
                        </a:rPr>
                        <a:t> </a:t>
                      </a: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36505" name="Group 25"/>
          <p:cNvGraphicFramePr>
            <a:graphicFrameLocks noGrp="1"/>
          </p:cNvGraphicFramePr>
          <p:nvPr>
            <p:ph sz="half" idx="1"/>
            <p:extLst>
              <p:ext uri="{D42A27DB-BD31-4B8C-83A1-F6EECF244321}">
                <p14:modId xmlns:p14="http://schemas.microsoft.com/office/powerpoint/2010/main" val="4092737682"/>
              </p:ext>
            </p:extLst>
          </p:nvPr>
        </p:nvGraphicFramePr>
        <p:xfrm>
          <a:off x="228600" y="228600"/>
          <a:ext cx="8610600" cy="5791200"/>
        </p:xfrm>
        <a:graphic>
          <a:graphicData uri="http://schemas.openxmlformats.org/drawingml/2006/table">
            <a:tbl>
              <a:tblPr/>
              <a:tblGrid>
                <a:gridCol w="2767693">
                  <a:extLst>
                    <a:ext uri="{9D8B030D-6E8A-4147-A177-3AD203B41FA5}">
                      <a16:colId xmlns:a16="http://schemas.microsoft.com/office/drawing/2014/main" val="20000"/>
                    </a:ext>
                  </a:extLst>
                </a:gridCol>
                <a:gridCol w="3587750">
                  <a:extLst>
                    <a:ext uri="{9D8B030D-6E8A-4147-A177-3AD203B41FA5}">
                      <a16:colId xmlns:a16="http://schemas.microsoft.com/office/drawing/2014/main" val="20001"/>
                    </a:ext>
                  </a:extLst>
                </a:gridCol>
                <a:gridCol w="2255157">
                  <a:extLst>
                    <a:ext uri="{9D8B030D-6E8A-4147-A177-3AD203B41FA5}">
                      <a16:colId xmlns:a16="http://schemas.microsoft.com/office/drawing/2014/main" val="20002"/>
                    </a:ext>
                  </a:extLst>
                </a:gridCol>
              </a:tblGrid>
              <a:tr h="5791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a:ln>
                            <a:noFill/>
                          </a:ln>
                          <a:solidFill>
                            <a:schemeClr val="tx1"/>
                          </a:solidFill>
                          <a:effectLst/>
                          <a:latin typeface="Coptic1" pitchFamily="2" charset="0"/>
                          <a:cs typeface="Arial" charset="0"/>
                        </a:rPr>
                        <a:t>Matakto</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e~rwou</a:t>
                      </a:r>
                      <a:r>
                        <a:rPr kumimoji="0" lang="en-US" sz="2000" b="0" i="0" u="none" strike="noStrike" cap="none" normalizeH="0" baseline="0" dirty="0">
                          <a:ln>
                            <a:noFill/>
                          </a:ln>
                          <a:solidFill>
                            <a:schemeClr val="tx1"/>
                          </a:solidFill>
                          <a:effectLst/>
                          <a:latin typeface="Coptic1" pitchFamily="2" charset="0"/>
                          <a:cs typeface="Arial" charset="0"/>
                        </a:rPr>
                        <a:t> P[</a:t>
                      </a:r>
                      <a:r>
                        <a:rPr kumimoji="0" lang="en-US" sz="2000" b="0" i="0" u="none" strike="noStrike" cap="none" normalizeH="0" baseline="0" dirty="0" err="1">
                          <a:ln>
                            <a:noFill/>
                          </a:ln>
                          <a:solidFill>
                            <a:schemeClr val="tx1"/>
                          </a:solidFill>
                          <a:effectLst/>
                          <a:latin typeface="Coptic1" pitchFamily="2" charset="0"/>
                          <a:cs typeface="Arial" charset="0"/>
                        </a:rPr>
                        <a:t>oic</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n~t~jom</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n~te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neka~ggeloc</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nem</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nekar</a:t>
                      </a:r>
                      <a:r>
                        <a:rPr kumimoji="0" lang="en-US" sz="2000" b="0" i="0" u="none" strike="noStrike" cap="none" normalizeH="0" baseline="0" dirty="0">
                          <a:ln>
                            <a:noFill/>
                          </a:ln>
                          <a:solidFill>
                            <a:schemeClr val="tx1"/>
                          </a:solidFill>
                          <a:effectLst/>
                          <a:latin typeface="Coptic1" pitchFamily="2" charset="0"/>
                          <a:cs typeface="Arial" charset="0"/>
                        </a:rPr>
                        <a:t>,/</a:t>
                      </a:r>
                      <a:r>
                        <a:rPr kumimoji="0" lang="en-US" sz="2000" b="0" i="0" u="none" strike="noStrike" cap="none" normalizeH="0" baseline="0" dirty="0" err="1">
                          <a:ln>
                            <a:noFill/>
                          </a:ln>
                          <a:solidFill>
                            <a:schemeClr val="tx1"/>
                          </a:solidFill>
                          <a:effectLst/>
                          <a:latin typeface="Coptic1" pitchFamily="2" charset="0"/>
                          <a:cs typeface="Arial" charset="0"/>
                        </a:rPr>
                        <a:t>aggeloc</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eyouab</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Mv~r</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e~tauerv~meui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m~pekran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eyouab</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hijen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pikahi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a~ripoumeui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hwou</a:t>
                      </a:r>
                      <a:r>
                        <a:rPr kumimoji="0" lang="en-US" sz="2000" b="0" i="0" u="none" strike="noStrike" cap="none" normalizeH="0" baseline="0" dirty="0">
                          <a:ln>
                            <a:noFill/>
                          </a:ln>
                          <a:solidFill>
                            <a:schemeClr val="tx1"/>
                          </a:solidFill>
                          <a:effectLst/>
                          <a:latin typeface="Coptic1" pitchFamily="2" charset="0"/>
                          <a:cs typeface="Arial" charset="0"/>
                        </a:rPr>
                        <a:t> P[</a:t>
                      </a:r>
                      <a:r>
                        <a:rPr kumimoji="0" lang="en-US" sz="2000" b="0" i="0" u="none" strike="noStrike" cap="none" normalizeH="0" baseline="0" dirty="0" err="1">
                          <a:ln>
                            <a:noFill/>
                          </a:ln>
                          <a:solidFill>
                            <a:schemeClr val="tx1"/>
                          </a:solidFill>
                          <a:effectLst/>
                          <a:latin typeface="Coptic1" pitchFamily="2" charset="0"/>
                          <a:cs typeface="Arial" charset="0"/>
                        </a:rPr>
                        <a:t>oic</a:t>
                      </a:r>
                      <a:r>
                        <a:rPr kumimoji="0" lang="en-US" sz="2000" b="0" i="0" u="none" strike="noStrike" cap="none" normalizeH="0" baseline="0" dirty="0">
                          <a:ln>
                            <a:noFill/>
                          </a:ln>
                          <a:solidFill>
                            <a:schemeClr val="tx1"/>
                          </a:solidFill>
                          <a:effectLst/>
                          <a:latin typeface="Arial"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tekmetouro</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ouoh</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qen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paikee~wn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vai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m~per,au</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n~cwk</a:t>
                      </a:r>
                      <a:r>
                        <a:rPr kumimoji="0" lang="en-US" sz="2000" b="0" i="0" u="none" strike="noStrike" cap="none" normalizeH="0" baseline="0" dirty="0">
                          <a:ln>
                            <a:noFill/>
                          </a:ln>
                          <a:solidFill>
                            <a:schemeClr val="tx1"/>
                          </a:solidFill>
                          <a:effectLst/>
                          <a:latin typeface="Arial" charset="0"/>
                          <a:cs typeface="Arial" charset="0"/>
                        </a:rPr>
                        <a:t>.</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14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endParaRPr kumimoji="0" lang="en-US"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a:t>
                      </a:r>
                      <a:r>
                        <a:rPr kumimoji="0" lang="en-US" sz="3600" b="0" i="0" u="none" strike="noStrike" cap="none" normalizeH="0" baseline="0" dirty="0">
                          <a:ln>
                            <a:noFill/>
                          </a:ln>
                          <a:solidFill>
                            <a:schemeClr val="tx1"/>
                          </a:solidFill>
                          <a:effectLst/>
                          <a:latin typeface="Arial" charset="0"/>
                          <a:cs typeface="Arial" charset="0"/>
                        </a:rPr>
                        <a:t>.</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Entoure les Seigneur par le pouvoir de Tes saints anges et archanges. Et comme ils ont cité Ton saint nom sur terre, souviens Toi aussi d’eux, O</a:t>
                      </a:r>
                      <a:r>
                        <a:rPr kumimoji="0" lang="en-US" sz="3200" b="0" i="0" u="none" strike="noStrike" cap="none" normalizeH="0" baseline="0" dirty="0">
                          <a:ln>
                            <a:noFill/>
                          </a:ln>
                          <a:solidFill>
                            <a:schemeClr val="tx1"/>
                          </a:solidFill>
                          <a:effectLst/>
                          <a:latin typeface="Arial" charset="0"/>
                          <a:cs typeface="Arial" charset="0"/>
                        </a:rPr>
                        <a:t> </a:t>
                      </a:r>
                      <a:r>
                        <a:rPr kumimoji="0" lang="fr-CA" sz="2400" b="0" i="0" u="none" strike="noStrike" cap="none" normalizeH="0" baseline="0" dirty="0">
                          <a:ln>
                            <a:noFill/>
                          </a:ln>
                          <a:solidFill>
                            <a:schemeClr val="tx1"/>
                          </a:solidFill>
                          <a:effectLst/>
                          <a:latin typeface="Arial" charset="0"/>
                          <a:cs typeface="Arial" charset="0"/>
                        </a:rPr>
                        <a:t>Dieu dans Ton royaume et dans ce monde  ne les abandonne pas.</a:t>
                      </a:r>
                      <a:r>
                        <a:rPr kumimoji="0" lang="fr-CA" sz="32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a:t>
                      </a:r>
                      <a:r>
                        <a:rPr kumimoji="0" lang="fr-CA" sz="3200" b="0" i="0" u="sng" strike="noStrike" cap="none" normalizeH="0" baseline="0" dirty="0">
                          <a:ln>
                            <a:noFill/>
                          </a:ln>
                          <a:solidFill>
                            <a:srgbClr val="FF9900"/>
                          </a:solidFill>
                          <a:effectLst/>
                          <a:latin typeface="Arial" charset="0"/>
                          <a:cs typeface="Arial" charset="0"/>
                        </a:rPr>
                        <a:t>semblée</a:t>
                      </a:r>
                      <a:r>
                        <a:rPr kumimoji="0" lang="en-US" sz="32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a:ln>
                            <a:noFill/>
                          </a:ln>
                          <a:solidFill>
                            <a:schemeClr val="tx1"/>
                          </a:solidFill>
                          <a:effectLst/>
                          <a:latin typeface="Arial" charset="0"/>
                          <a:cs typeface="Arial" charset="0"/>
                        </a:rPr>
                        <a:t>Seigneur </a:t>
                      </a:r>
                      <a:r>
                        <a:rPr kumimoji="0" lang="en-US" sz="2400" b="0" i="0" u="none" strike="noStrike" cap="none" normalizeH="0" baseline="0" dirty="0" err="1">
                          <a:ln>
                            <a:noFill/>
                          </a:ln>
                          <a:solidFill>
                            <a:schemeClr val="tx1"/>
                          </a:solidFill>
                          <a:effectLst/>
                          <a:latin typeface="Arial" charset="0"/>
                          <a:cs typeface="Arial" charset="0"/>
                        </a:rPr>
                        <a:t>aie</a:t>
                      </a:r>
                      <a:r>
                        <a:rPr kumimoji="0" lang="en-US" sz="24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err="1">
                          <a:ln>
                            <a:noFill/>
                          </a:ln>
                          <a:solidFill>
                            <a:schemeClr val="tx1"/>
                          </a:solidFill>
                          <a:effectLst/>
                          <a:latin typeface="Arial" charset="0"/>
                          <a:cs typeface="Arial" charset="0"/>
                        </a:rPr>
                        <a:t>pitié</a:t>
                      </a:r>
                      <a:r>
                        <a:rPr kumimoji="0" lang="en-US" sz="24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أحطهم يا رب بقوة ملائكتك ورؤساء ملائكتك الأطهار. وكما ذكروا أسمك القدوس على الأرض أذكرهم هم أيضاً يا ربُ</a:t>
                      </a:r>
                      <a:r>
                        <a:rPr kumimoji="0" lang="fr-FR"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err="1">
                          <a:ln>
                            <a:noFill/>
                          </a:ln>
                          <a:solidFill>
                            <a:schemeClr val="tx1"/>
                          </a:solidFill>
                          <a:effectLst/>
                          <a:latin typeface="Arial" charset="0"/>
                          <a:cs typeface="Arial" charset="0"/>
                        </a:rPr>
                        <a:t>فى</a:t>
                      </a:r>
                      <a:r>
                        <a:rPr kumimoji="0" lang="ar-SA" sz="2800" b="0" i="0" u="none" strike="noStrike" cap="none" normalizeH="0" baseline="0" dirty="0">
                          <a:ln>
                            <a:noFill/>
                          </a:ln>
                          <a:solidFill>
                            <a:schemeClr val="tx1"/>
                          </a:solidFill>
                          <a:effectLst/>
                          <a:latin typeface="Arial" charset="0"/>
                          <a:cs typeface="Arial" charset="0"/>
                        </a:rPr>
                        <a:t> مَلكوتك.  </a:t>
                      </a:r>
                      <a:br>
                        <a:rPr kumimoji="0" lang="ar-SA" sz="2800" b="0" i="0" u="none" strike="noStrike" cap="none" normalizeH="0" baseline="0" dirty="0">
                          <a:ln>
                            <a:noFill/>
                          </a:ln>
                          <a:solidFill>
                            <a:schemeClr val="tx1"/>
                          </a:solidFill>
                          <a:effectLst/>
                          <a:latin typeface="Arial" charset="0"/>
                          <a:cs typeface="Arial" charset="0"/>
                        </a:rPr>
                      </a:br>
                      <a:r>
                        <a:rPr kumimoji="0" lang="ar-SA" sz="2800" b="0" i="0" u="none" strike="noStrike" cap="none" normalizeH="0" baseline="0" dirty="0">
                          <a:ln>
                            <a:noFill/>
                          </a:ln>
                          <a:solidFill>
                            <a:schemeClr val="tx1"/>
                          </a:solidFill>
                          <a:effectLst/>
                          <a:latin typeface="Arial" charset="0"/>
                          <a:cs typeface="Arial" charset="0"/>
                        </a:rPr>
                        <a:t>وفى هذا الدهر </a:t>
                      </a:r>
                      <a:br>
                        <a:rPr kumimoji="0" lang="ar-SA" sz="2800" b="0" i="0" u="none" strike="noStrike" cap="none" normalizeH="0" baseline="0" dirty="0">
                          <a:ln>
                            <a:noFill/>
                          </a:ln>
                          <a:solidFill>
                            <a:schemeClr val="tx1"/>
                          </a:solidFill>
                          <a:effectLst/>
                          <a:latin typeface="Arial" charset="0"/>
                          <a:cs typeface="Arial" charset="0"/>
                        </a:rPr>
                      </a:br>
                      <a:r>
                        <a:rPr kumimoji="0" lang="ar-SA" sz="2800" b="0" i="0" u="none" strike="noStrike" cap="none" normalizeH="0" baseline="0" dirty="0">
                          <a:ln>
                            <a:noFill/>
                          </a:ln>
                          <a:solidFill>
                            <a:schemeClr val="tx1"/>
                          </a:solidFill>
                          <a:effectLst/>
                          <a:latin typeface="Arial" charset="0"/>
                          <a:cs typeface="Arial" charset="0"/>
                        </a:rPr>
                        <a:t>لا تتركهم </a:t>
                      </a:r>
                      <a:r>
                        <a:rPr kumimoji="0" lang="ar-SA" sz="2800" b="0" i="0" u="none" strike="noStrike" cap="none" normalizeH="0" baseline="0">
                          <a:ln>
                            <a:noFill/>
                          </a:ln>
                          <a:solidFill>
                            <a:schemeClr val="tx1"/>
                          </a:solidFill>
                          <a:effectLst/>
                          <a:latin typeface="Arial" charset="0"/>
                          <a:cs typeface="Arial" charset="0"/>
                        </a:rPr>
                        <a:t>عنكَ.</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CA" sz="24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dirty="0">
                          <a:ln>
                            <a:noFill/>
                          </a:ln>
                          <a:solidFill>
                            <a:schemeClr val="tx1"/>
                          </a:solidFill>
                          <a:effectLst/>
                          <a:latin typeface="Arial" charset="0"/>
                          <a:cs typeface="Arial" charset="0"/>
                        </a:rPr>
                        <a:t>يا رب ارحم</a:t>
                      </a:r>
                      <a:endParaRPr kumimoji="0" lang="ar-EG" sz="3600" b="0" i="0" u="sng" strike="noStrike" cap="none" normalizeH="0" baseline="0" dirty="0">
                        <a:ln>
                          <a:noFill/>
                        </a:ln>
                        <a:solidFill>
                          <a:srgbClr val="FF9900"/>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7704" name="AutoShape 22">
            <a:hlinkClick r:id="rId3" action="ppaction://hlinksldjump" highlightClick="1"/>
          </p:cNvPr>
          <p:cNvSpPr>
            <a:spLocks noChangeArrowheads="1"/>
          </p:cNvSpPr>
          <p:nvPr/>
        </p:nvSpPr>
        <p:spPr bwMode="auto">
          <a:xfrm>
            <a:off x="7924800" y="6248400"/>
            <a:ext cx="1219200" cy="609600"/>
          </a:xfrm>
          <a:prstGeom prst="actionButtonBlank">
            <a:avLst/>
          </a:prstGeom>
          <a:solidFill>
            <a:srgbClr val="800000"/>
          </a:solidFill>
          <a:ln w="9525">
            <a:noFill/>
            <a:miter lim="800000"/>
            <a:headEnd/>
            <a:tailEnd/>
          </a:ln>
        </p:spPr>
        <p:txBody>
          <a:bodyPr wrap="none" tIns="118800" bIns="118800" anchor="ctr"/>
          <a:lstStyle/>
          <a:p>
            <a:pPr algn="ctr">
              <a:lnSpc>
                <a:spcPct val="90000"/>
              </a:lnSpc>
              <a:spcBef>
                <a:spcPct val="0"/>
              </a:spcBef>
            </a:pPr>
            <a:r>
              <a:rPr lang="en-CA" sz="2400" b="1" dirty="0"/>
              <a:t>NEXT</a:t>
            </a:r>
            <a:endParaRPr lang="en-CA" sz="700" b="1" dirty="0"/>
          </a:p>
        </p:txBody>
      </p:sp>
      <p:pic>
        <p:nvPicPr>
          <p:cNvPr id="12436503" name="Picture 23" descr="pointing"/>
          <p:cNvPicPr>
            <a:picLocks noChangeAspect="1" noChangeArrowheads="1"/>
          </p:cNvPicPr>
          <p:nvPr/>
        </p:nvPicPr>
        <p:blipFill>
          <a:blip r:embed="rId4" cstate="print"/>
          <a:srcRect/>
          <a:stretch>
            <a:fillRect/>
          </a:stretch>
        </p:blipFill>
        <p:spPr bwMode="auto">
          <a:xfrm>
            <a:off x="6915150" y="6324600"/>
            <a:ext cx="933450" cy="474663"/>
          </a:xfrm>
          <a:prstGeom prst="rect">
            <a:avLst/>
          </a:prstGeom>
          <a:noFill/>
          <a:ln w="9525">
            <a:noFill/>
            <a:miter lim="800000"/>
            <a:headEnd/>
            <a:tailEnd/>
          </a:ln>
        </p:spPr>
      </p:pic>
      <p:sp>
        <p:nvSpPr>
          <p:cNvPr id="6" name="Action Button: Custom 5">
            <a:hlinkClick r:id="rId5"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436503"/>
                                        </p:tgtEl>
                                        <p:attrNameLst>
                                          <p:attrName>style.visibility</p:attrName>
                                        </p:attrNameLst>
                                      </p:cBhvr>
                                      <p:to>
                                        <p:strVal val="visible"/>
                                      </p:to>
                                    </p:set>
                                    <p:anim calcmode="lin" valueType="num">
                                      <p:cBhvr additive="base">
                                        <p:cTn id="7" dur="500" fill="hold"/>
                                        <p:tgtEl>
                                          <p:spTgt spid="12436503"/>
                                        </p:tgtEl>
                                        <p:attrNameLst>
                                          <p:attrName>ppt_x</p:attrName>
                                        </p:attrNameLst>
                                      </p:cBhvr>
                                      <p:tavLst>
                                        <p:tav tm="0">
                                          <p:val>
                                            <p:strVal val="0-#ppt_w/2"/>
                                          </p:val>
                                        </p:tav>
                                        <p:tav tm="100000">
                                          <p:val>
                                            <p:strVal val="#ppt_x"/>
                                          </p:val>
                                        </p:tav>
                                      </p:tavLst>
                                    </p:anim>
                                    <p:anim calcmode="lin" valueType="num">
                                      <p:cBhvr additive="base">
                                        <p:cTn id="8" dur="500" fill="hold"/>
                                        <p:tgtEl>
                                          <p:spTgt spid="124365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993085" name="Group 61"/>
          <p:cNvGraphicFramePr>
            <a:graphicFrameLocks noGrp="1"/>
          </p:cNvGraphicFramePr>
          <p:nvPr>
            <p:ph/>
          </p:nvPr>
        </p:nvGraphicFramePr>
        <p:xfrm>
          <a:off x="228600" y="2362200"/>
          <a:ext cx="8915400" cy="4343400"/>
        </p:xfrm>
        <a:graphic>
          <a:graphicData uri="http://schemas.openxmlformats.org/drawingml/2006/table">
            <a:tbl>
              <a:tblPr/>
              <a:tblGrid>
                <a:gridCol w="4144879">
                  <a:extLst>
                    <a:ext uri="{9D8B030D-6E8A-4147-A177-3AD203B41FA5}">
                      <a16:colId xmlns:a16="http://schemas.microsoft.com/office/drawing/2014/main" val="20000"/>
                    </a:ext>
                  </a:extLst>
                </a:gridCol>
                <a:gridCol w="4770521">
                  <a:extLst>
                    <a:ext uri="{9D8B030D-6E8A-4147-A177-3AD203B41FA5}">
                      <a16:colId xmlns:a16="http://schemas.microsoft.com/office/drawing/2014/main" val="20001"/>
                    </a:ext>
                  </a:extLst>
                </a:gridCol>
              </a:tblGrid>
              <a:tr h="43434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00"/>
                          </a:solidFill>
                          <a:effectLst/>
                          <a:latin typeface="Arial" charset="0"/>
                          <a:cs typeface="Arial"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a:ln>
                            <a:noFill/>
                          </a:ln>
                          <a:solidFill>
                            <a:schemeClr val="tx1"/>
                          </a:solidFill>
                          <a:effectLst/>
                          <a:latin typeface="Arial" charset="0"/>
                          <a:cs typeface="Arial" charset="0"/>
                        </a:rPr>
                        <a:t>Arise, O Lord God; let all Your enemies be scattered, and let all those who hate Your holy name flee before Your face.</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Lève-toi, Ô Seigneur Dieu, que tous Tes ennemis se dispersent, que tous ceux qui haïssent Ton saint nom fuient  de devant  Ta face.</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93083" name="Group 59"/>
          <p:cNvGraphicFramePr>
            <a:graphicFrameLocks noGrp="1"/>
          </p:cNvGraphicFramePr>
          <p:nvPr/>
        </p:nvGraphicFramePr>
        <p:xfrm>
          <a:off x="304800" y="228600"/>
          <a:ext cx="8686800" cy="1786128"/>
        </p:xfrm>
        <a:graphic>
          <a:graphicData uri="http://schemas.openxmlformats.org/drawingml/2006/table">
            <a:tbl>
              <a:tblPr/>
              <a:tblGrid>
                <a:gridCol w="8686800">
                  <a:extLst>
                    <a:ext uri="{9D8B030D-6E8A-4147-A177-3AD203B41FA5}">
                      <a16:colId xmlns:a16="http://schemas.microsoft.com/office/drawing/2014/main" val="20000"/>
                    </a:ext>
                  </a:extLst>
                </a:gridCol>
              </a:tblGrid>
              <a:tr h="1752600">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الكاهن</a:t>
                      </a:r>
                      <a:r>
                        <a:rPr kumimoji="0" lang="ar-EG" sz="3200" b="0" i="0" u="sng" strike="noStrike" cap="none" normalizeH="0" baseline="0" dirty="0">
                          <a:ln>
                            <a:noFill/>
                          </a:ln>
                          <a:solidFill>
                            <a:srgbClr val="FF9900"/>
                          </a:solidFill>
                          <a:effectLst/>
                          <a:latin typeface="Arial" charset="0"/>
                          <a:cs typeface="Arial"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pitchFamily="34" charset="0"/>
                        </a:rPr>
                        <a:t>قم أيها الربُ الإله وليتفرق جميع أعدائك وليهرُب من قدام وجهكَ كلُ مبغضى إسمك القدوس.</a:t>
                      </a:r>
                      <a:endParaRPr kumimoji="0" lang="en-CA" sz="3600" b="0" i="0" u="none" strike="noStrike" cap="none" normalizeH="0" baseline="0" dirty="0">
                        <a:ln>
                          <a:noFill/>
                        </a:ln>
                        <a:solidFill>
                          <a:schemeClr val="tx1"/>
                        </a:solidFill>
                        <a:effectLst/>
                        <a:latin typeface="Arial" charset="0"/>
                        <a:cs typeface="Arial" pitchFamily="34" charset="0"/>
                      </a:endParaRPr>
                    </a:p>
                  </a:txBody>
                  <a:tcP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249709" name="Group 45"/>
          <p:cNvGraphicFramePr>
            <a:graphicFrameLocks noGrp="1"/>
          </p:cNvGraphicFramePr>
          <p:nvPr>
            <p:ph/>
          </p:nvPr>
        </p:nvGraphicFramePr>
        <p:xfrm>
          <a:off x="152400" y="2438400"/>
          <a:ext cx="8839200" cy="4114800"/>
        </p:xfrm>
        <a:graphic>
          <a:graphicData uri="http://schemas.openxmlformats.org/drawingml/2006/table">
            <a:tbl>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4114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00"/>
                          </a:solidFill>
                          <a:effectLst/>
                          <a:latin typeface="Arial" charset="0"/>
                          <a:cs typeface="Arial"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a:t>
                      </a:r>
                      <a:r>
                        <a:rPr kumimoji="0" lang="en-US" sz="3000" b="0" i="0" u="none" strike="noStrike" cap="none" normalizeH="0" baseline="0" dirty="0">
                          <a:ln>
                            <a:noFill/>
                          </a:ln>
                          <a:solidFill>
                            <a:schemeClr val="tx1"/>
                          </a:solidFill>
                          <a:effectLst/>
                          <a:latin typeface="Arial" charset="0"/>
                          <a:cs typeface="Arial" charset="0"/>
                        </a:rPr>
                        <a:t>But let Your people be in blessing, thousands of thousands and then thousand times ten thousands, doing Your will.</a:t>
                      </a:r>
                      <a:endParaRPr kumimoji="0" lang="en-US" sz="3000" b="0" i="1"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Et quant à Ton peuple qu’il soit bénis        milliers de milliers         et myriades de myriades accomplissant Ta volonté. </a:t>
                      </a:r>
                      <a:endParaRPr kumimoji="0" lang="en-US" sz="2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249710" name="Group 46"/>
          <p:cNvGraphicFramePr>
            <a:graphicFrameLocks noGrp="1"/>
          </p:cNvGraphicFramePr>
          <p:nvPr/>
        </p:nvGraphicFramePr>
        <p:xfrm>
          <a:off x="685800" y="152400"/>
          <a:ext cx="8077200" cy="1981200"/>
        </p:xfrm>
        <a:graphic>
          <a:graphicData uri="http://schemas.openxmlformats.org/drawingml/2006/table">
            <a:tbl>
              <a:tblPr/>
              <a:tblGrid>
                <a:gridCol w="8077200">
                  <a:extLst>
                    <a:ext uri="{9D8B030D-6E8A-4147-A177-3AD203B41FA5}">
                      <a16:colId xmlns:a16="http://schemas.microsoft.com/office/drawing/2014/main" val="20000"/>
                    </a:ext>
                  </a:extLst>
                </a:gridCol>
              </a:tblGrid>
              <a:tr h="1981200">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r>
                        <a:rPr kumimoji="0" lang="ar-EG" sz="3600" b="0" i="0" u="sng" strike="noStrike" cap="none" normalizeH="0" baseline="0" dirty="0">
                          <a:ln>
                            <a:noFill/>
                          </a:ln>
                          <a:solidFill>
                            <a:srgbClr val="FF9900"/>
                          </a:solidFill>
                          <a:effectLst/>
                          <a:latin typeface="Arial" charset="0"/>
                          <a:cs typeface="Arial"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وأما شعبك فليكن بالبركة ألوف ألوف وربوات ربوات يصنعون إرادتك. بالنعمة... </a:t>
                      </a:r>
                      <a:endParaRPr kumimoji="0" lang="en-CA" sz="3600" b="0" i="0" u="none" strike="noStrike" cap="none" normalizeH="0" baseline="0" dirty="0">
                        <a:ln>
                          <a:noFill/>
                        </a:ln>
                        <a:solidFill>
                          <a:schemeClr val="tx1"/>
                        </a:solidFill>
                        <a:effectLst/>
                        <a:latin typeface="Arial" charset="0"/>
                        <a:cs typeface="Arial" pitchFamily="34" charset="0"/>
                      </a:endParaRPr>
                    </a:p>
                  </a:txBody>
                  <a:tcP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77762" name="Group 2"/>
          <p:cNvGraphicFramePr>
            <a:graphicFrameLocks noGrp="1"/>
          </p:cNvGraphicFramePr>
          <p:nvPr>
            <p:ph/>
          </p:nvPr>
        </p:nvGraphicFramePr>
        <p:xfrm>
          <a:off x="152400" y="76200"/>
          <a:ext cx="8915400" cy="6528816"/>
        </p:xfrm>
        <a:graphic>
          <a:graphicData uri="http://schemas.openxmlformats.org/drawingml/2006/table">
            <a:tbl>
              <a:tblPr/>
              <a:tblGrid>
                <a:gridCol w="44958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3810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 comme nous pardonnons aussi à ceux qui nous ont offensés; ne nous soumets pas à la tentation, mais délivre-nous du mal, par Jésus Christ, Notre Seigneur, car c’est à Toi qu’appartiennent le règne, la puissance et la gloire dans les siècles des siècles. </a:t>
                      </a:r>
                      <a:r>
                        <a:rPr kumimoji="0" lang="en-US" sz="2400" b="0" i="0" u="none" strike="noStrike" cap="none" normalizeH="0" baseline="0" dirty="0">
                          <a:ln>
                            <a:noFill/>
                          </a:ln>
                          <a:solidFill>
                            <a:schemeClr val="tx1"/>
                          </a:solidFill>
                          <a:effectLst/>
                          <a:latin typeface="Arial" charset="0"/>
                          <a:cs typeface="Arial" charset="0"/>
                        </a:rPr>
                        <a:t>Amen.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altLang="zh-CN" sz="36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a:t>
                      </a:r>
                      <a:r>
                        <a:rPr kumimoji="0" lang="ar-SA" altLang="zh-CN" sz="3600" b="0" i="0" u="none" strike="noStrike" cap="none" normalizeH="0" baseline="0" dirty="0" err="1">
                          <a:ln>
                            <a:noFill/>
                          </a:ln>
                          <a:solidFill>
                            <a:schemeClr val="tx1"/>
                          </a:solidFill>
                          <a:effectLst/>
                          <a:latin typeface="Arial" charset="0"/>
                          <a:cs typeface="Arial" charset="0"/>
                        </a:rPr>
                        <a:t>الينا</a:t>
                      </a:r>
                      <a:r>
                        <a:rPr kumimoji="0" lang="ar-SA" altLang="zh-CN" sz="3600" b="0" i="0" u="none" strike="noStrike" cap="none" normalizeH="0" baseline="0" dirty="0">
                          <a:ln>
                            <a:noFill/>
                          </a:ln>
                          <a:solidFill>
                            <a:schemeClr val="tx1"/>
                          </a:solidFill>
                          <a:effectLst/>
                          <a:latin typeface="Arial" charset="0"/>
                          <a:cs typeface="Arial" charset="0"/>
                        </a:rPr>
                        <a:t>، ولا تدخلنا في تجربة، لكن نجنا من الشرير بالمسيح يسوع ربنا لأن لك الملك والقوة والمجد </a:t>
                      </a:r>
                      <a:r>
                        <a:rPr kumimoji="0" lang="ar-SA" altLang="zh-CN" sz="3600" b="0" i="0" u="none" strike="noStrike" cap="none" normalizeH="0" baseline="0" dirty="0" err="1">
                          <a:ln>
                            <a:noFill/>
                          </a:ln>
                          <a:solidFill>
                            <a:schemeClr val="tx1"/>
                          </a:solidFill>
                          <a:effectLst/>
                          <a:latin typeface="Arial" charset="0"/>
                          <a:cs typeface="Arial" charset="0"/>
                        </a:rPr>
                        <a:t>الى</a:t>
                      </a:r>
                      <a:r>
                        <a:rPr kumimoji="0" lang="ar-SA" altLang="zh-CN" sz="3600" b="0" i="0" u="none" strike="noStrike" cap="none" normalizeH="0" baseline="0" dirty="0">
                          <a:ln>
                            <a:noFill/>
                          </a:ln>
                          <a:solidFill>
                            <a:schemeClr val="tx1"/>
                          </a:solidFill>
                          <a:effectLst/>
                          <a:latin typeface="Arial" charset="0"/>
                          <a:cs typeface="Arial" charset="0"/>
                        </a:rPr>
                        <a:t> الأبد آمين</a:t>
                      </a:r>
                      <a:r>
                        <a:rPr kumimoji="0" lang="ar-EG" altLang="zh-CN" sz="3600" b="0" i="0" u="none" strike="noStrike" cap="none" normalizeH="0" baseline="0" dirty="0">
                          <a:ln>
                            <a:noFill/>
                          </a:ln>
                          <a:solidFill>
                            <a:schemeClr val="tx1"/>
                          </a:solidFill>
                          <a:effectLst/>
                          <a:latin typeface="Arial" charset="0"/>
                          <a:cs typeface="Arial" charset="0"/>
                        </a:rPr>
                        <a:t>.</a:t>
                      </a:r>
                      <a:endParaRPr kumimoji="0" lang="en-CA" sz="3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20347" name="Group 59"/>
          <p:cNvGraphicFramePr>
            <a:graphicFrameLocks noGrp="1"/>
          </p:cNvGraphicFramePr>
          <p:nvPr>
            <p:ph type="tbl" idx="1"/>
            <p:extLst>
              <p:ext uri="{D42A27DB-BD31-4B8C-83A1-F6EECF244321}">
                <p14:modId xmlns:p14="http://schemas.microsoft.com/office/powerpoint/2010/main" val="1257120480"/>
              </p:ext>
            </p:extLst>
          </p:nvPr>
        </p:nvGraphicFramePr>
        <p:xfrm>
          <a:off x="304800" y="618744"/>
          <a:ext cx="8534400" cy="4410456"/>
        </p:xfrm>
        <a:graphic>
          <a:graphicData uri="http://schemas.openxmlformats.org/drawingml/2006/table">
            <a:tbl>
              <a:tblPr/>
              <a:tblGrid>
                <a:gridCol w="3081867">
                  <a:extLst>
                    <a:ext uri="{9D8B030D-6E8A-4147-A177-3AD203B41FA5}">
                      <a16:colId xmlns:a16="http://schemas.microsoft.com/office/drawing/2014/main" val="20000"/>
                    </a:ext>
                  </a:extLst>
                </a:gridCol>
                <a:gridCol w="3556000">
                  <a:extLst>
                    <a:ext uri="{9D8B030D-6E8A-4147-A177-3AD203B41FA5}">
                      <a16:colId xmlns:a16="http://schemas.microsoft.com/office/drawing/2014/main" val="20001"/>
                    </a:ext>
                  </a:extLst>
                </a:gridCol>
                <a:gridCol w="1896533">
                  <a:extLst>
                    <a:ext uri="{9D8B030D-6E8A-4147-A177-3AD203B41FA5}">
                      <a16:colId xmlns:a16="http://schemas.microsoft.com/office/drawing/2014/main" val="20002"/>
                    </a:ext>
                  </a:extLst>
                </a:gridCol>
              </a:tblGrid>
              <a:tr h="2209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endParaRPr kumimoji="0" lang="en-US"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P,#c</a:t>
                      </a:r>
                      <a:r>
                        <a:rPr kumimoji="0" lang="en-US" sz="2800" b="0" i="0" u="none" strike="noStrike" cap="none" normalizeH="0" baseline="0" dirty="0">
                          <a:ln>
                            <a:noFill/>
                          </a:ln>
                          <a:solidFill>
                            <a:schemeClr val="tx1"/>
                          </a:solidFill>
                          <a:effectLst/>
                          <a:latin typeface="Coptic1" pitchFamily="2" charset="0"/>
                          <a:cs typeface="Arial" charset="0"/>
                        </a:rPr>
                        <a:t># I/#c# pen[</a:t>
                      </a:r>
                      <a:r>
                        <a:rPr kumimoji="0" lang="en-US" sz="2800" b="0" i="0" u="none" strike="noStrike" cap="none" normalizeH="0" baseline="0" dirty="0" err="1">
                          <a:ln>
                            <a:noFill/>
                          </a:ln>
                          <a:solidFill>
                            <a:schemeClr val="tx1"/>
                          </a:solidFill>
                          <a:effectLst/>
                          <a:latin typeface="Coptic1" pitchFamily="2" charset="0"/>
                          <a:cs typeface="Arial" charset="0"/>
                        </a:rPr>
                        <a:t>oic</a:t>
                      </a: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1"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Arial" pitchFamily="34" charset="0"/>
                        </a:rPr>
                        <a:t>L</a:t>
                      </a:r>
                      <a:r>
                        <a:rPr kumimoji="0" lang="fr-CA" sz="3600" b="0" i="0" u="sng" strike="noStrike" cap="none" normalizeH="0" baseline="0" dirty="0">
                          <a:ln>
                            <a:noFill/>
                          </a:ln>
                          <a:solidFill>
                            <a:srgbClr val="FF9933"/>
                          </a:solidFill>
                          <a:effectLst/>
                          <a:latin typeface="Arial" pitchFamily="34" charset="0"/>
                          <a:cs typeface="Arial" pitchFamily="34" charset="0"/>
                        </a:rPr>
                        <a:t>’</a:t>
                      </a:r>
                      <a:r>
                        <a:rPr kumimoji="0" lang="fr-CA" sz="3600" b="0" i="0" u="sng" strike="noStrike" cap="none" normalizeH="0" baseline="0" dirty="0">
                          <a:ln>
                            <a:noFill/>
                          </a:ln>
                          <a:solidFill>
                            <a:srgbClr val="FF9933"/>
                          </a:solidFill>
                          <a:effectLst/>
                          <a:latin typeface="Arial" charset="0"/>
                          <a:cs typeface="Arial" pitchFamily="34" charset="0"/>
                        </a:rPr>
                        <a:t>Assembl</a:t>
                      </a:r>
                      <a:r>
                        <a:rPr kumimoji="0" lang="fr-CA" sz="3600" b="0" i="0" u="sng" strike="noStrike" cap="none" normalizeH="0" baseline="0" dirty="0">
                          <a:ln>
                            <a:noFill/>
                          </a:ln>
                          <a:solidFill>
                            <a:srgbClr val="FF9933"/>
                          </a:solidFill>
                          <a:effectLst/>
                          <a:latin typeface="Arial" pitchFamily="34" charset="0"/>
                          <a:cs typeface="Arial" pitchFamily="34" charset="0"/>
                        </a:rPr>
                        <a:t>é</a:t>
                      </a:r>
                      <a:r>
                        <a:rPr kumimoji="0" lang="fr-CA" sz="3600" b="0" i="0" u="sng" strike="noStrike" cap="none" normalizeH="0" baseline="0" dirty="0">
                          <a:ln>
                            <a:noFill/>
                          </a:ln>
                          <a:solidFill>
                            <a:srgbClr val="FF9933"/>
                          </a:solidFill>
                          <a:effectLst/>
                          <a:latin typeface="Arial" charset="0"/>
                          <a:cs typeface="Arial" pitchFamily="34"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Par le Christ Jesus </a:t>
                      </a:r>
                      <a:r>
                        <a:rPr kumimoji="0" lang="en-CA" sz="2800" b="0" i="0" u="none" strike="noStrike" cap="none" normalizeH="0" baseline="0" dirty="0" err="1">
                          <a:ln>
                            <a:noFill/>
                          </a:ln>
                          <a:solidFill>
                            <a:schemeClr val="tx1"/>
                          </a:solidFill>
                          <a:effectLst/>
                          <a:latin typeface="Arial" charset="0"/>
                          <a:cs typeface="Arial" charset="0"/>
                        </a:rPr>
                        <a:t>notre</a:t>
                      </a:r>
                      <a:r>
                        <a:rPr kumimoji="0" lang="en-CA" sz="2800" b="0" i="0" u="none" strike="noStrike" cap="none" normalizeH="0" baseline="0" dirty="0">
                          <a:ln>
                            <a:noFill/>
                          </a:ln>
                          <a:solidFill>
                            <a:schemeClr val="tx1"/>
                          </a:solidFill>
                          <a:effectLst/>
                          <a:latin typeface="Arial" charset="0"/>
                          <a:cs typeface="Arial" charset="0"/>
                        </a:rPr>
                        <a:t> </a:t>
                      </a:r>
                      <a:r>
                        <a:rPr kumimoji="0" lang="en-CA" sz="2800" b="0" i="0" u="none" strike="noStrike" cap="none" normalizeH="0" baseline="0" dirty="0" err="1">
                          <a:ln>
                            <a:noFill/>
                          </a:ln>
                          <a:solidFill>
                            <a:schemeClr val="tx1"/>
                          </a:solidFill>
                          <a:effectLst/>
                          <a:latin typeface="Arial" charset="0"/>
                          <a:cs typeface="Arial" charset="0"/>
                        </a:rPr>
                        <a:t>Seigneur</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الشعب:</a:t>
                      </a:r>
                      <a:r>
                        <a:rPr kumimoji="0" lang="ar-EG" sz="36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بالمسيح يسوع ربنا</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52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Diakon:</a:t>
                      </a:r>
                      <a:endParaRPr kumimoji="0" lang="en-US"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Tac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kevalac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u~mwn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Kuriw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k~linate</a:t>
                      </a:r>
                      <a:endParaRPr kumimoji="0" lang="en-US" sz="28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Arial" pitchFamily="34"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Inclinez vos têtes devant Le Seigneur.</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Arial" pitchFamily="34" charset="0"/>
                        </a:rPr>
                        <a:t>الشماس: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احنوا رؤوسكم للرب.</a:t>
                      </a:r>
                      <a:r>
                        <a:rPr kumimoji="0" lang="en-US" sz="3200" b="0" i="0" u="none" strike="noStrike" cap="none" normalizeH="0" baseline="0" dirty="0">
                          <a:ln>
                            <a:noFill/>
                          </a:ln>
                          <a:solidFill>
                            <a:schemeClr val="tx1"/>
                          </a:solidFill>
                          <a:effectLst/>
                          <a:latin typeface="Arial" charset="0"/>
                          <a:cs typeface="Arial" charset="0"/>
                        </a:rPr>
                        <a:t> </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22384" name="Group 48"/>
          <p:cNvGraphicFramePr>
            <a:graphicFrameLocks noGrp="1"/>
          </p:cNvGraphicFramePr>
          <p:nvPr>
            <p:ph type="tbl" idx="1"/>
            <p:extLst>
              <p:ext uri="{D42A27DB-BD31-4B8C-83A1-F6EECF244321}">
                <p14:modId xmlns:p14="http://schemas.microsoft.com/office/powerpoint/2010/main" val="4153626827"/>
              </p:ext>
            </p:extLst>
          </p:nvPr>
        </p:nvGraphicFramePr>
        <p:xfrm>
          <a:off x="228600" y="1042416"/>
          <a:ext cx="8686800" cy="3758184"/>
        </p:xfrm>
        <a:graphic>
          <a:graphicData uri="http://schemas.openxmlformats.org/drawingml/2006/table">
            <a:tbl>
              <a:tblPr/>
              <a:tblGrid>
                <a:gridCol w="2743200">
                  <a:extLst>
                    <a:ext uri="{9D8B030D-6E8A-4147-A177-3AD203B41FA5}">
                      <a16:colId xmlns:a16="http://schemas.microsoft.com/office/drawing/2014/main" val="20000"/>
                    </a:ext>
                  </a:extLst>
                </a:gridCol>
                <a:gridCol w="3317358">
                  <a:extLst>
                    <a:ext uri="{9D8B030D-6E8A-4147-A177-3AD203B41FA5}">
                      <a16:colId xmlns:a16="http://schemas.microsoft.com/office/drawing/2014/main" val="20001"/>
                    </a:ext>
                  </a:extLst>
                </a:gridCol>
                <a:gridCol w="2626242">
                  <a:extLst>
                    <a:ext uri="{9D8B030D-6E8A-4147-A177-3AD203B41FA5}">
                      <a16:colId xmlns:a16="http://schemas.microsoft.com/office/drawing/2014/main" val="20002"/>
                    </a:ext>
                  </a:extLst>
                </a:gridCol>
              </a:tblGrid>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endParaRPr kumimoji="0" lang="en-US"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Enwpion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Kurie</a:t>
                      </a:r>
                      <a:endParaRPr kumimoji="0" lang="en-US" sz="2800" b="0" i="1"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Arial" pitchFamily="34" charset="0"/>
                        </a:rPr>
                        <a:t>L</a:t>
                      </a:r>
                      <a:r>
                        <a:rPr kumimoji="0" lang="fr-CA" sz="3600" b="0" i="0" u="sng" strike="noStrike" cap="none" normalizeH="0" baseline="0" dirty="0">
                          <a:ln>
                            <a:noFill/>
                          </a:ln>
                          <a:solidFill>
                            <a:srgbClr val="FF9933"/>
                          </a:solidFill>
                          <a:effectLst/>
                          <a:latin typeface="Arial" pitchFamily="34" charset="0"/>
                          <a:cs typeface="Arial" pitchFamily="34" charset="0"/>
                        </a:rPr>
                        <a:t>’</a:t>
                      </a:r>
                      <a:r>
                        <a:rPr kumimoji="0" lang="fr-CA" sz="3600" b="0" i="0" u="sng" strike="noStrike" cap="none" normalizeH="0" baseline="0" dirty="0">
                          <a:ln>
                            <a:noFill/>
                          </a:ln>
                          <a:solidFill>
                            <a:srgbClr val="FF9933"/>
                          </a:solidFill>
                          <a:effectLst/>
                          <a:latin typeface="Arial" charset="0"/>
                          <a:cs typeface="Arial" pitchFamily="34" charset="0"/>
                        </a:rPr>
                        <a:t>Assembl</a:t>
                      </a:r>
                      <a:r>
                        <a:rPr kumimoji="0" lang="fr-CA" sz="3600" b="0" i="0" u="sng" strike="noStrike" cap="none" normalizeH="0" baseline="0" dirty="0">
                          <a:ln>
                            <a:noFill/>
                          </a:ln>
                          <a:solidFill>
                            <a:srgbClr val="FF9933"/>
                          </a:solidFill>
                          <a:effectLst/>
                          <a:latin typeface="Arial" pitchFamily="34" charset="0"/>
                          <a:cs typeface="Arial" pitchFamily="34" charset="0"/>
                        </a:rPr>
                        <a:t>é</a:t>
                      </a:r>
                      <a:r>
                        <a:rPr kumimoji="0" lang="fr-CA" sz="3600" b="0" i="0" u="sng" strike="noStrike" cap="none" normalizeH="0" baseline="0" dirty="0">
                          <a:ln>
                            <a:noFill/>
                          </a:ln>
                          <a:solidFill>
                            <a:srgbClr val="FF9933"/>
                          </a:solidFill>
                          <a:effectLst/>
                          <a:latin typeface="Arial" charset="0"/>
                          <a:cs typeface="Arial" pitchFamily="34" charset="0"/>
                        </a:rPr>
                        <a:t>e:</a:t>
                      </a:r>
                      <a:endParaRPr kumimoji="0" lang="en-CA" sz="3600" b="0" i="0" u="none" strike="noStrike" cap="none" normalizeH="0" baseline="0" dirty="0">
                        <a:ln>
                          <a:noFill/>
                        </a:ln>
                        <a:solidFill>
                          <a:schemeClr val="tx1"/>
                        </a:solidFill>
                        <a:effectLst/>
                        <a:latin typeface="Avva_Shenouda" pitchFamily="34"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Devant Toi,  Seigneur.</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الشعب:</a:t>
                      </a:r>
                      <a:r>
                        <a:rPr kumimoji="0" lang="ar-EG" sz="36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أمامك يا رب. </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3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Diakon:</a:t>
                      </a:r>
                      <a:endParaRPr kumimoji="0" lang="en-US"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Proc,wmen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Yeou</a:t>
                      </a:r>
                      <a:r>
                        <a:rPr kumimoji="0" lang="en-US" sz="2800" b="0" i="0" u="none" strike="noStrike" cap="none" normalizeH="0" baseline="0" dirty="0">
                          <a:ln>
                            <a:noFill/>
                          </a:ln>
                          <a:solidFill>
                            <a:schemeClr val="tx1"/>
                          </a:solidFill>
                          <a:effectLst/>
                          <a:latin typeface="Coptic1" pitchFamily="2" charset="0"/>
                          <a:cs typeface="Arial" charset="0"/>
                        </a:rPr>
                        <a:t> meta </a:t>
                      </a:r>
                      <a:r>
                        <a:rPr kumimoji="0" lang="en-US" sz="2800" b="0" i="0" u="none" strike="noStrike" cap="none" normalizeH="0" baseline="0" dirty="0" err="1">
                          <a:ln>
                            <a:noFill/>
                          </a:ln>
                          <a:solidFill>
                            <a:schemeClr val="tx1"/>
                          </a:solidFill>
                          <a:effectLst/>
                          <a:latin typeface="Coptic1" pitchFamily="2" charset="0"/>
                          <a:cs typeface="Arial" charset="0"/>
                        </a:rPr>
                        <a:t>vobou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a~m</a:t>
                      </a:r>
                      <a:r>
                        <a:rPr kumimoji="0" lang="en-US" sz="2800" b="0" i="0" u="none" strike="noStrike" cap="none" normalizeH="0" baseline="0" dirty="0">
                          <a:ln>
                            <a:noFill/>
                          </a:ln>
                          <a:solidFill>
                            <a:schemeClr val="tx1"/>
                          </a:solidFill>
                          <a:effectLst/>
                          <a:latin typeface="Coptic1" pitchFamily="2" charset="0"/>
                          <a:cs typeface="Arial" charset="0"/>
                        </a:rPr>
                        <a:t>/n.</a:t>
                      </a: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Arial" pitchFamily="34" charset="0"/>
                        </a:rPr>
                        <a:t>Diacre:</a:t>
                      </a:r>
                      <a:endParaRPr kumimoji="0" lang="en-US" sz="3600" b="0" i="0" u="none" strike="noStrike" cap="none" normalizeH="0" baseline="0" dirty="0">
                        <a:ln>
                          <a:noFill/>
                        </a:ln>
                        <a:solidFill>
                          <a:schemeClr val="tx1"/>
                        </a:solidFill>
                        <a:effectLst/>
                        <a:latin typeface="Avva_Shenouda" pitchFamily="34"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Soyons attentifs dans la crainte de Dieu.  Amen.</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Arial" pitchFamily="34" charset="0"/>
                        </a:rPr>
                        <a:t>الشماس: </a:t>
                      </a:r>
                      <a:endParaRPr kumimoji="0" lang="fr-FR" sz="3600" b="0" i="0" u="sng" strike="noStrike" cap="none" normalizeH="0" baseline="0" dirty="0">
                        <a:ln>
                          <a:noFill/>
                        </a:ln>
                        <a:solidFill>
                          <a:srgbClr val="FF9933"/>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انصتوا</a:t>
                      </a:r>
                      <a:r>
                        <a:rPr kumimoji="0" lang="ar-SA" sz="3200" b="0" i="0" u="none" strike="noStrike" cap="none" normalizeH="0" baseline="0" dirty="0">
                          <a:ln>
                            <a:noFill/>
                          </a:ln>
                          <a:solidFill>
                            <a:schemeClr val="tx1"/>
                          </a:solidFill>
                          <a:effectLst/>
                          <a:latin typeface="Arial" charset="0"/>
                          <a:cs typeface="Arial" charset="0"/>
                        </a:rPr>
                        <a:t> بخوف الله.  آمين.</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24434" name="Group 50"/>
          <p:cNvGraphicFramePr>
            <a:graphicFrameLocks noGrp="1"/>
          </p:cNvGraphicFramePr>
          <p:nvPr>
            <p:extLst>
              <p:ext uri="{D42A27DB-BD31-4B8C-83A1-F6EECF244321}">
                <p14:modId xmlns:p14="http://schemas.microsoft.com/office/powerpoint/2010/main" val="262041533"/>
              </p:ext>
            </p:extLst>
          </p:nvPr>
        </p:nvGraphicFramePr>
        <p:xfrm>
          <a:off x="381000" y="685800"/>
          <a:ext cx="8458200" cy="3961448"/>
        </p:xfrm>
        <a:graphic>
          <a:graphicData uri="http://schemas.openxmlformats.org/drawingml/2006/table">
            <a:tbl>
              <a:tblPr/>
              <a:tblGrid>
                <a:gridCol w="2667000">
                  <a:extLst>
                    <a:ext uri="{9D8B030D-6E8A-4147-A177-3AD203B41FA5}">
                      <a16:colId xmlns:a16="http://schemas.microsoft.com/office/drawing/2014/main" val="20000"/>
                    </a:ext>
                  </a:extLst>
                </a:gridCol>
                <a:gridCol w="3360683">
                  <a:extLst>
                    <a:ext uri="{9D8B030D-6E8A-4147-A177-3AD203B41FA5}">
                      <a16:colId xmlns:a16="http://schemas.microsoft.com/office/drawing/2014/main" val="20001"/>
                    </a:ext>
                  </a:extLst>
                </a:gridCol>
                <a:gridCol w="2430517">
                  <a:extLst>
                    <a:ext uri="{9D8B030D-6E8A-4147-A177-3AD203B41FA5}">
                      <a16:colId xmlns:a16="http://schemas.microsoft.com/office/drawing/2014/main" val="20002"/>
                    </a:ext>
                  </a:extLst>
                </a:gridCol>
              </a:tblGrid>
              <a:tr h="525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Arial" pitchFamily="34" charset="0"/>
                        </a:rPr>
                        <a:t>Prêtre:</a:t>
                      </a:r>
                      <a:endParaRPr kumimoji="0" lang="en-US" sz="3600" b="0" i="0" u="sng" strike="noStrike" cap="none" normalizeH="0" baseline="0" dirty="0">
                        <a:ln>
                          <a:noFill/>
                        </a:ln>
                        <a:solidFill>
                          <a:srgbClr val="FF9933"/>
                        </a:solidFill>
                        <a:effectLst/>
                        <a:latin typeface="Arial" charset="0"/>
                        <a:cs typeface="Arial" pitchFamily="34"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en-US" sz="3600" b="0" i="0" u="sng" strike="noStrike" cap="none" normalizeH="0" baseline="0" dirty="0">
                        <a:ln>
                          <a:noFill/>
                        </a:ln>
                        <a:solidFill>
                          <a:srgbClr val="FF9933"/>
                        </a:solidFill>
                        <a:effectLst/>
                        <a:latin typeface="Arial" charset="0"/>
                        <a:cs typeface="Arial" pitchFamily="34"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6208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pitchFamily="34" charset="0"/>
                        </a:rPr>
                        <a:t>Ir</a:t>
                      </a:r>
                      <a:r>
                        <a:rPr kumimoji="0" lang="en-US" sz="2800" b="0" i="0" u="none" strike="noStrike" cap="none" normalizeH="0" baseline="0" dirty="0">
                          <a:ln>
                            <a:noFill/>
                          </a:ln>
                          <a:solidFill>
                            <a:schemeClr val="tx1"/>
                          </a:solidFill>
                          <a:effectLst/>
                          <a:latin typeface="Coptic1" pitchFamily="2" charset="0"/>
                          <a:cs typeface="Arial" pitchFamily="34" charset="0"/>
                        </a:rPr>
                        <a:t>/n/ </a:t>
                      </a:r>
                      <a:r>
                        <a:rPr kumimoji="0" lang="en-US" sz="2800" b="0" i="0" u="none" strike="noStrike" cap="none" normalizeH="0" baseline="0" dirty="0" err="1">
                          <a:ln>
                            <a:noFill/>
                          </a:ln>
                          <a:solidFill>
                            <a:schemeClr val="tx1"/>
                          </a:solidFill>
                          <a:effectLst/>
                          <a:latin typeface="Coptic1" pitchFamily="2" charset="0"/>
                          <a:cs typeface="Arial" pitchFamily="34" charset="0"/>
                        </a:rPr>
                        <a:t>paci</a:t>
                      </a: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1" i="1"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La paix soit avec vous</a:t>
                      </a:r>
                      <a:r>
                        <a:rPr kumimoji="0" lang="en-US" sz="3600" b="0" i="0" u="none" strike="noStrike" cap="none" normalizeH="0" baseline="0">
                          <a:ln>
                            <a:noFill/>
                          </a:ln>
                          <a:solidFill>
                            <a:schemeClr val="tx1"/>
                          </a:solidFill>
                          <a:effectLst/>
                          <a:latin typeface="Arial" charset="0"/>
                          <a:cs typeface="Arial" charset="0"/>
                        </a:rPr>
                        <a:t> </a:t>
                      </a:r>
                    </a:p>
                  </a:txBody>
                  <a:tcPr horzOverflow="overflow">
                    <a:lnL>
                      <a:noFill/>
                    </a:lnL>
                    <a:lnR>
                      <a:noFill/>
                    </a:lnR>
                    <a:lnT>
                      <a:noFill/>
                    </a:lnT>
                    <a:lnB>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السلام لجميعكم.</a:t>
                      </a:r>
                      <a:r>
                        <a:rPr kumimoji="0" lang="en-US" sz="3200" b="0" i="0" u="none" strike="noStrike" cap="none" normalizeH="0" baseline="0">
                          <a:ln>
                            <a:noFill/>
                          </a:ln>
                          <a:solidFill>
                            <a:schemeClr val="tx1"/>
                          </a:solidFill>
                          <a:effectLst/>
                          <a:latin typeface="Arial" charset="0"/>
                          <a:cs typeface="Arial" charset="0"/>
                        </a:rPr>
                        <a:t> </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914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endParaRPr kumimoji="0" lang="en-CA" sz="3600" b="0" i="0" u="sng" strike="noStrike" kern="1200" cap="none" normalizeH="0" baseline="0">
                        <a:ln>
                          <a:noFill/>
                        </a:ln>
                        <a:solidFill>
                          <a:srgbClr val="FF9900"/>
                        </a:solidFill>
                        <a:effectLst/>
                        <a:latin typeface="Coptic1" pitchFamily="2" charset="0"/>
                        <a:ea typeface="+mn-ea"/>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Arial" pitchFamily="34" charset="0"/>
                        </a:rPr>
                        <a:t>L</a:t>
                      </a:r>
                      <a:r>
                        <a:rPr kumimoji="0" lang="fr-CA" sz="3600" b="0" i="0" u="sng" strike="noStrike" cap="none" normalizeH="0" baseline="0" dirty="0">
                          <a:ln>
                            <a:noFill/>
                          </a:ln>
                          <a:solidFill>
                            <a:srgbClr val="FF9933"/>
                          </a:solidFill>
                          <a:effectLst/>
                          <a:latin typeface="Arial" pitchFamily="34" charset="0"/>
                          <a:cs typeface="Arial" pitchFamily="34" charset="0"/>
                        </a:rPr>
                        <a:t>’</a:t>
                      </a:r>
                      <a:r>
                        <a:rPr kumimoji="0" lang="fr-CA" sz="3600" b="0" i="0" u="sng" strike="noStrike" cap="none" normalizeH="0" baseline="0" dirty="0">
                          <a:ln>
                            <a:noFill/>
                          </a:ln>
                          <a:solidFill>
                            <a:srgbClr val="FF9933"/>
                          </a:solidFill>
                          <a:effectLst/>
                          <a:latin typeface="Arial" charset="0"/>
                          <a:cs typeface="Arial" pitchFamily="34" charset="0"/>
                        </a:rPr>
                        <a:t>Assembl</a:t>
                      </a:r>
                      <a:r>
                        <a:rPr kumimoji="0" lang="fr-CA" sz="3600" b="0" i="0" u="sng" strike="noStrike" cap="none" normalizeH="0" baseline="0" dirty="0">
                          <a:ln>
                            <a:noFill/>
                          </a:ln>
                          <a:solidFill>
                            <a:srgbClr val="FF9933"/>
                          </a:solidFill>
                          <a:effectLst/>
                          <a:latin typeface="Arial" pitchFamily="34" charset="0"/>
                          <a:cs typeface="Arial" pitchFamily="34" charset="0"/>
                        </a:rPr>
                        <a:t>é</a:t>
                      </a:r>
                      <a:r>
                        <a:rPr kumimoji="0" lang="fr-CA" sz="3600" b="0" i="0" u="sng" strike="noStrike" cap="none" normalizeH="0" baseline="0" dirty="0">
                          <a:ln>
                            <a:noFill/>
                          </a:ln>
                          <a:solidFill>
                            <a:srgbClr val="FF9933"/>
                          </a:solidFill>
                          <a:effectLst/>
                          <a:latin typeface="Arial" charset="0"/>
                          <a:cs typeface="Arial" pitchFamily="34" charset="0"/>
                        </a:rPr>
                        <a:t>e:</a:t>
                      </a:r>
                      <a:endParaRPr kumimoji="0" lang="en-US" sz="3600" b="0" i="0" u="sng" strike="noStrike" cap="none" normalizeH="0" baseline="0" dirty="0">
                        <a:ln>
                          <a:noFill/>
                        </a:ln>
                        <a:solidFill>
                          <a:srgbClr val="FF9933"/>
                        </a:solidFill>
                        <a:effectLst/>
                        <a:latin typeface="Arial" charset="0"/>
                        <a:cs typeface="Arial" pitchFamily="34" charset="0"/>
                      </a:endParaRPr>
                    </a:p>
                  </a:txBody>
                  <a:tcPr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الشعب:</a:t>
                      </a:r>
                      <a:endParaRPr kumimoji="0" lang="ar-EG"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71278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pitchFamily="34" charset="0"/>
                        </a:rPr>
                        <a:t>Ke</a:t>
                      </a:r>
                      <a:r>
                        <a:rPr kumimoji="0" lang="en-US" sz="2800" b="0" i="0" u="none" strike="noStrike" cap="none" normalizeH="0" baseline="0" dirty="0">
                          <a:ln>
                            <a:noFill/>
                          </a:ln>
                          <a:solidFill>
                            <a:schemeClr val="tx1"/>
                          </a:solidFill>
                          <a:effectLst/>
                          <a:latin typeface="Coptic1" pitchFamily="2" charset="0"/>
                          <a:cs typeface="Arial" pitchFamily="34" charset="0"/>
                        </a:rPr>
                        <a:t> </a:t>
                      </a:r>
                      <a:r>
                        <a:rPr kumimoji="0" lang="en-US" sz="2800" b="0" i="0" u="none" strike="noStrike" cap="none" normalizeH="0" baseline="0" dirty="0" err="1">
                          <a:ln>
                            <a:noFill/>
                          </a:ln>
                          <a:solidFill>
                            <a:schemeClr val="tx1"/>
                          </a:solidFill>
                          <a:effectLst/>
                          <a:latin typeface="Coptic1" pitchFamily="2" charset="0"/>
                          <a:cs typeface="Arial" pitchFamily="34" charset="0"/>
                        </a:rPr>
                        <a:t>tou</a:t>
                      </a:r>
                      <a:r>
                        <a:rPr kumimoji="0" lang="en-US" sz="2800" b="0" i="0" u="none" strike="noStrike" cap="none" normalizeH="0" baseline="0" dirty="0">
                          <a:ln>
                            <a:noFill/>
                          </a:ln>
                          <a:solidFill>
                            <a:schemeClr val="tx1"/>
                          </a:solidFill>
                          <a:effectLst/>
                          <a:latin typeface="Coptic1" pitchFamily="2" charset="0"/>
                          <a:cs typeface="Arial" pitchFamily="34" charset="0"/>
                        </a:rPr>
                        <a:t> </a:t>
                      </a:r>
                      <a:r>
                        <a:rPr kumimoji="0" lang="en-US" sz="2800" b="0" i="0" u="none" strike="noStrike" cap="none" normalizeH="0" baseline="0" dirty="0" err="1">
                          <a:ln>
                            <a:noFill/>
                          </a:ln>
                          <a:solidFill>
                            <a:schemeClr val="tx1"/>
                          </a:solidFill>
                          <a:effectLst/>
                          <a:latin typeface="Coptic1" pitchFamily="2" charset="0"/>
                          <a:cs typeface="Arial" pitchFamily="34" charset="0"/>
                        </a:rPr>
                        <a:t>p~neumati</a:t>
                      </a:r>
                      <a:r>
                        <a:rPr kumimoji="0" lang="en-US" sz="2800" b="0" i="0" u="none" strike="noStrike" cap="none" normalizeH="0" baseline="0" dirty="0">
                          <a:ln>
                            <a:noFill/>
                          </a:ln>
                          <a:solidFill>
                            <a:schemeClr val="tx1"/>
                          </a:solidFill>
                          <a:effectLst/>
                          <a:latin typeface="Coptic1" pitchFamily="2" charset="0"/>
                          <a:cs typeface="Arial" pitchFamily="34" charset="0"/>
                        </a:rPr>
                        <a:t> </a:t>
                      </a:r>
                      <a:r>
                        <a:rPr kumimoji="0" lang="en-US" sz="2800" b="0" i="0" u="none" strike="noStrike" cap="none" normalizeH="0" baseline="0" dirty="0" err="1">
                          <a:ln>
                            <a:noFill/>
                          </a:ln>
                          <a:solidFill>
                            <a:schemeClr val="tx1"/>
                          </a:solidFill>
                          <a:effectLst/>
                          <a:latin typeface="Coptic1" pitchFamily="2" charset="0"/>
                          <a:cs typeface="Arial" pitchFamily="34" charset="0"/>
                        </a:rPr>
                        <a:t>cou</a:t>
                      </a:r>
                      <a:endParaRPr kumimoji="0" lang="en-US" sz="2800" b="0" i="0" u="none" strike="noStrike" cap="none" normalizeH="0" baseline="0" dirty="0">
                        <a:ln>
                          <a:noFill/>
                        </a:ln>
                        <a:solidFill>
                          <a:schemeClr val="tx1"/>
                        </a:solidFill>
                        <a:effectLst/>
                        <a:latin typeface="Coptic1" pitchFamily="2" charset="0"/>
                        <a:cs typeface="Arial" pitchFamily="34"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avec votre esprit</a:t>
                      </a:r>
                      <a:r>
                        <a:rPr kumimoji="0" lang="en-US" sz="2800" b="0" i="0" u="none" strike="noStrike" cap="none" normalizeH="0" baseline="0" dirty="0">
                          <a:ln>
                            <a:noFill/>
                          </a:ln>
                          <a:solidFill>
                            <a:schemeClr val="tx1"/>
                          </a:solidFill>
                          <a:effectLst/>
                          <a:latin typeface="Arial" charset="0"/>
                          <a:cs typeface="Arial" charset="0"/>
                        </a:rPr>
                        <a:t> </a:t>
                      </a:r>
                    </a:p>
                  </a:txBody>
                  <a:tcPr horzOverflow="overflow">
                    <a:lnL>
                      <a:noFill/>
                    </a:lnL>
                    <a:lnR>
                      <a:noFill/>
                    </a:lnR>
                    <a:lnT>
                      <a:noFill/>
                    </a:lnT>
                    <a:lnB cap="flat">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ولروحِكَ أيضاً</a:t>
                      </a:r>
                      <a:r>
                        <a:rPr kumimoji="0" lang="en-US" sz="3200" b="0" i="0" u="none" strike="noStrike" cap="none" normalizeH="0" baseline="0" dirty="0">
                          <a:ln>
                            <a:noFill/>
                          </a:ln>
                          <a:solidFill>
                            <a:schemeClr val="tx1"/>
                          </a:solidFill>
                          <a:effectLst/>
                          <a:latin typeface="Arial" charset="0"/>
                          <a:cs typeface="Arial" charset="0"/>
                        </a:rPr>
                        <a:t> </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83945" name="Group 41"/>
          <p:cNvGraphicFramePr>
            <a:graphicFrameLocks noGrp="1"/>
          </p:cNvGraphicFramePr>
          <p:nvPr>
            <p:ph type="tbl" idx="1"/>
          </p:nvPr>
        </p:nvGraphicFramePr>
        <p:xfrm>
          <a:off x="76200" y="3048"/>
          <a:ext cx="9067800" cy="6858000"/>
        </p:xfrm>
        <a:graphic>
          <a:graphicData uri="http://schemas.openxmlformats.org/drawingml/2006/table">
            <a:tbl>
              <a:tblPr/>
              <a:tblGrid>
                <a:gridCol w="6086605">
                  <a:extLst>
                    <a:ext uri="{9D8B030D-6E8A-4147-A177-3AD203B41FA5}">
                      <a16:colId xmlns:a16="http://schemas.microsoft.com/office/drawing/2014/main" val="20000"/>
                    </a:ext>
                  </a:extLst>
                </a:gridCol>
                <a:gridCol w="2981195">
                  <a:extLst>
                    <a:ext uri="{9D8B030D-6E8A-4147-A177-3AD203B41FA5}">
                      <a16:colId xmlns:a16="http://schemas.microsoft.com/office/drawing/2014/main" val="20001"/>
                    </a:ext>
                  </a:extLst>
                </a:gridCol>
              </a:tblGrid>
              <a:tr h="6400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r>
                        <a:rPr kumimoji="0" lang="fr-CA" sz="24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lang="fr-CA" sz="2400" kern="1200" dirty="0">
                          <a:solidFill>
                            <a:schemeClr val="tx1"/>
                          </a:solidFill>
                          <a:latin typeface="+mn-lt"/>
                          <a:ea typeface="+mn-ea"/>
                          <a:cs typeface="+mn-cs"/>
                        </a:rPr>
                        <a:t>O Maître Seigneur Jésus Christ Fils unique de Dieu et Logos du Père qui nous a délié de tous les liens du péché par Sa souffrance salvatrice et vivifiante, qui a soufflé sur le visage de Ses saints disciples et  purs apôtres, en leur disant: “Recevez L’Esprit Saint.  Ceux à qui vous pardonnerez les péchés, ils leur seront pardonnés, et ceux à qui vous les retiendrez, ils leur seront retenus.”</a:t>
                      </a:r>
                      <a:r>
                        <a:rPr lang="fr-CA" sz="3200" kern="1200" dirty="0">
                          <a:solidFill>
                            <a:schemeClr val="tx1"/>
                          </a:solidFill>
                          <a:latin typeface="+mn-lt"/>
                          <a:ea typeface="+mn-ea"/>
                          <a:cs typeface="+mn-cs"/>
                        </a:rPr>
                        <a:t> </a:t>
                      </a:r>
                      <a:r>
                        <a:rPr lang="fr-CA" sz="2400" kern="1200" dirty="0">
                          <a:solidFill>
                            <a:schemeClr val="tx1"/>
                          </a:solidFill>
                          <a:latin typeface="+mn-lt"/>
                          <a:ea typeface="+mn-ea"/>
                          <a:cs typeface="+mn-cs"/>
                        </a:rPr>
                        <a:t>Toi, encore maintenant, notre Seigneur par l’intermédiaire de Tes purs apôtres Tu as accordé en tout temps à ceux qui œuvrent dans le sacerdoce de Ton église sainte de pardonner les péchés sur terre et de lier et délier tous les liens du mal. </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0"/>
                        </a:spcBef>
                        <a:spcAft>
                          <a:spcPct val="0"/>
                        </a:spcAft>
                        <a:buClrTx/>
                        <a:buSzTx/>
                        <a:buFontTx/>
                        <a:buNone/>
                        <a:tabLst/>
                        <a:defRPr/>
                      </a:pPr>
                      <a:r>
                        <a:rPr kumimoji="0" lang="ar-EG" sz="2400" b="0" i="0" u="none" strike="noStrike" cap="none" normalizeH="0" baseline="0" dirty="0">
                          <a:ln>
                            <a:noFill/>
                          </a:ln>
                          <a:solidFill>
                            <a:schemeClr val="tx1"/>
                          </a:solidFill>
                          <a:effectLst/>
                          <a:latin typeface="Arial" charset="0"/>
                          <a:cs typeface="Arial" charset="0"/>
                        </a:rPr>
                        <a:t>أيها السيد الرب يسوع المسيح ابن الله الوحيد وكلمة الآب الذى قطع كل رباطات خطايانا من قبل آلامه المخلصة المحيية٬ الذى نفخ فى وجه تلاميذه القديسين ورسله الأطهار وقال لهم اقبلوا الروح القدس من غفرتم خطاياهم غُفرت</a:t>
                      </a:r>
                      <a:r>
                        <a:rPr kumimoji="0" lang="en-US" sz="2400" b="0" i="0" u="none" strike="noStrike" cap="none" normalizeH="0" baseline="0" dirty="0">
                          <a:ln>
                            <a:noFill/>
                          </a:ln>
                          <a:solidFill>
                            <a:srgbClr val="FFFF99"/>
                          </a:solidFill>
                          <a:effectLst/>
                          <a:latin typeface="Arial" charset="0"/>
                          <a:cs typeface="Arial" charset="0"/>
                        </a:rPr>
                        <a:t> </a:t>
                      </a:r>
                      <a:r>
                        <a:rPr kumimoji="0" lang="ar-EG" sz="2400" b="0" i="0" u="none" strike="noStrike" cap="none" normalizeH="0" baseline="0" dirty="0">
                          <a:ln>
                            <a:noFill/>
                          </a:ln>
                          <a:solidFill>
                            <a:schemeClr val="tx1"/>
                          </a:solidFill>
                          <a:effectLst/>
                          <a:latin typeface="Arial" charset="0"/>
                          <a:cs typeface="Arial" charset="0"/>
                        </a:rPr>
                        <a:t>ومن أمسكتموها عليهم أمسكت . أنت الآن </a:t>
                      </a:r>
                      <a:r>
                        <a:rPr kumimoji="0" lang="ar-EG" sz="2400" b="0" i="0" u="none" strike="noStrike" cap="none" normalizeH="0" baseline="0" dirty="0" err="1">
                          <a:ln>
                            <a:noFill/>
                          </a:ln>
                          <a:solidFill>
                            <a:schemeClr val="tx1"/>
                          </a:solidFill>
                          <a:effectLst/>
                          <a:latin typeface="Arial" charset="0"/>
                          <a:cs typeface="Arial" charset="0"/>
                        </a:rPr>
                        <a:t>ياسيدنا</a:t>
                      </a:r>
                      <a:r>
                        <a:rPr kumimoji="0" lang="ar-EG" sz="2400" b="0" i="0" u="none" strike="noStrike" cap="none" normalizeH="0" baseline="0" dirty="0">
                          <a:ln>
                            <a:noFill/>
                          </a:ln>
                          <a:solidFill>
                            <a:schemeClr val="tx1"/>
                          </a:solidFill>
                          <a:effectLst/>
                          <a:latin typeface="Arial" charset="0"/>
                          <a:cs typeface="Arial" charset="0"/>
                        </a:rPr>
                        <a:t> من قبل رسلك الأطهار أنعمت على الذين يعملون </a:t>
                      </a:r>
                      <a:r>
                        <a:rPr kumimoji="0" lang="ar-EG" sz="2400" b="0" i="0" u="none" strike="noStrike" cap="none" normalizeH="0" baseline="0" dirty="0" err="1">
                          <a:ln>
                            <a:noFill/>
                          </a:ln>
                          <a:solidFill>
                            <a:schemeClr val="tx1"/>
                          </a:solidFill>
                          <a:effectLst/>
                          <a:latin typeface="Arial" charset="0"/>
                          <a:cs typeface="Arial" charset="0"/>
                        </a:rPr>
                        <a:t>فى</a:t>
                      </a:r>
                      <a:r>
                        <a:rPr kumimoji="0" lang="ar-EG" sz="2400" b="0" i="0" u="none" strike="noStrike" cap="none" normalizeH="0" baseline="0" dirty="0">
                          <a:ln>
                            <a:noFill/>
                          </a:ln>
                          <a:solidFill>
                            <a:schemeClr val="tx1"/>
                          </a:solidFill>
                          <a:effectLst/>
                          <a:latin typeface="Arial" charset="0"/>
                          <a:cs typeface="Arial" charset="0"/>
                        </a:rPr>
                        <a:t> الكهنوت كل زمان </a:t>
                      </a:r>
                      <a:r>
                        <a:rPr kumimoji="0" lang="ar-EG" sz="2400" b="0" i="0" u="none" strike="noStrike" cap="none" normalizeH="0" baseline="0" dirty="0" err="1">
                          <a:ln>
                            <a:noFill/>
                          </a:ln>
                          <a:solidFill>
                            <a:schemeClr val="tx1"/>
                          </a:solidFill>
                          <a:effectLst/>
                          <a:latin typeface="Arial" charset="0"/>
                          <a:cs typeface="Arial" charset="0"/>
                        </a:rPr>
                        <a:t>فى</a:t>
                      </a:r>
                      <a:r>
                        <a:rPr kumimoji="0" lang="ar-EG" sz="2400" b="0" i="0" u="none" strike="noStrike" cap="none" normalizeH="0" baseline="0" dirty="0">
                          <a:ln>
                            <a:noFill/>
                          </a:ln>
                          <a:solidFill>
                            <a:schemeClr val="tx1"/>
                          </a:solidFill>
                          <a:effectLst/>
                          <a:latin typeface="Arial" charset="0"/>
                          <a:cs typeface="Arial" charset="0"/>
                        </a:rPr>
                        <a:t> كنيستك المقدسة أن يغفروا الخطايا على الأرض ويربطوا ويحلوا كل </a:t>
                      </a:r>
                      <a:r>
                        <a:rPr kumimoji="0" lang="ar-EG" sz="2400" b="0" i="0" u="none" strike="noStrike" cap="none" normalizeH="0" baseline="0" dirty="0" err="1">
                          <a:ln>
                            <a:noFill/>
                          </a:ln>
                          <a:solidFill>
                            <a:schemeClr val="tx1"/>
                          </a:solidFill>
                          <a:effectLst/>
                          <a:latin typeface="Arial" charset="0"/>
                          <a:cs typeface="Arial" charset="0"/>
                        </a:rPr>
                        <a:t>رباطات</a:t>
                      </a:r>
                      <a:r>
                        <a:rPr kumimoji="0" lang="ar-EG" sz="2400" b="0" i="0" u="none" strike="noStrike" cap="none" normalizeH="0" baseline="0" dirty="0">
                          <a:ln>
                            <a:noFill/>
                          </a:ln>
                          <a:solidFill>
                            <a:schemeClr val="tx1"/>
                          </a:solidFill>
                          <a:effectLst/>
                          <a:latin typeface="Arial" charset="0"/>
                          <a:cs typeface="Arial" charset="0"/>
                        </a:rPr>
                        <a:t> الظلم. </a:t>
                      </a:r>
                      <a:endParaRPr kumimoji="0" lang="en-CA"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88020" name="Group 20"/>
          <p:cNvGraphicFramePr>
            <a:graphicFrameLocks noGrp="1"/>
          </p:cNvGraphicFramePr>
          <p:nvPr>
            <p:ph type="tbl" idx="1"/>
          </p:nvPr>
        </p:nvGraphicFramePr>
        <p:xfrm>
          <a:off x="76200" y="0"/>
          <a:ext cx="8839201" cy="6400800"/>
        </p:xfrm>
        <a:graphic>
          <a:graphicData uri="http://schemas.openxmlformats.org/drawingml/2006/table">
            <a:tbl>
              <a:tblPr/>
              <a:tblGrid>
                <a:gridCol w="5867400">
                  <a:extLst>
                    <a:ext uri="{9D8B030D-6E8A-4147-A177-3AD203B41FA5}">
                      <a16:colId xmlns:a16="http://schemas.microsoft.com/office/drawing/2014/main" val="20000"/>
                    </a:ext>
                  </a:extLst>
                </a:gridCol>
                <a:gridCol w="2971801">
                  <a:extLst>
                    <a:ext uri="{9D8B030D-6E8A-4147-A177-3AD203B41FA5}">
                      <a16:colId xmlns:a16="http://schemas.microsoft.com/office/drawing/2014/main" val="20001"/>
                    </a:ext>
                  </a:extLst>
                </a:gridCol>
              </a:tblGrid>
              <a:tr h="6400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r>
                        <a:rPr kumimoji="0" lang="fr-CA" sz="24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defRPr/>
                      </a:pPr>
                      <a:r>
                        <a:rPr lang="fr-CA" sz="2400" kern="1200" dirty="0">
                          <a:solidFill>
                            <a:schemeClr val="tx1"/>
                          </a:solidFill>
                          <a:latin typeface="+mn-lt"/>
                          <a:ea typeface="+mn-ea"/>
                          <a:cs typeface="+mn-cs"/>
                        </a:rPr>
                        <a:t>Maintenant encore nous prions et réclamons dans Ta bonté, O Philanthrope pour Tes serviteurs mes pères, mes frères et ma faiblesse, ceux-ci qui ont incliné leurs têtes devant Ta sainte gloire, accorde-nous Ta miséricorde et coupe tous les liens de nos péchés, et si nous avons péché à Ton égard consciemment ou inconsciemment par  panique ou par faiblesse du cœur, par un acte, ou par une parole ou par rapetissement du cœur.  Toi Seigneur, qui connait les faiblesses des hommes, bon et Philanthrope, O Dieu accorde-nous la rémission de nos péchés. </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0"/>
                        </a:spcBef>
                        <a:spcAft>
                          <a:spcPct val="0"/>
                        </a:spcAft>
                        <a:buClrTx/>
                        <a:buSzTx/>
                        <a:buFontTx/>
                        <a:buNone/>
                        <a:tabLst/>
                        <a:defRPr/>
                      </a:pPr>
                      <a:r>
                        <a:rPr kumimoji="0" lang="ar-EG" sz="2400" b="0" i="0" u="none" strike="noStrike" cap="none" normalizeH="0" baseline="0" dirty="0">
                          <a:ln>
                            <a:noFill/>
                          </a:ln>
                          <a:solidFill>
                            <a:schemeClr val="tx1"/>
                          </a:solidFill>
                          <a:effectLst/>
                          <a:latin typeface="Arial" charset="0"/>
                          <a:cs typeface="Arial" charset="0"/>
                        </a:rPr>
                        <a:t>الآن أيضاً نسأل ونطلب من صلاحك يا محب البشر عن عبيدك </a:t>
                      </a:r>
                      <a:r>
                        <a:rPr kumimoji="0" lang="ar-EG" sz="2400" b="0" i="0" u="none" strike="noStrike" cap="none" normalizeH="0" baseline="0" dirty="0" err="1">
                          <a:ln>
                            <a:noFill/>
                          </a:ln>
                          <a:solidFill>
                            <a:schemeClr val="tx1"/>
                          </a:solidFill>
                          <a:effectLst/>
                          <a:latin typeface="Arial" charset="0"/>
                          <a:cs typeface="Arial" charset="0"/>
                        </a:rPr>
                        <a:t>آبائى</a:t>
                      </a:r>
                      <a:r>
                        <a:rPr kumimoji="0" lang="ar-EG" sz="2400" b="0" i="0" u="none" strike="noStrike" cap="none" normalizeH="0" baseline="0" dirty="0">
                          <a:ln>
                            <a:noFill/>
                          </a:ln>
                          <a:solidFill>
                            <a:schemeClr val="tx1"/>
                          </a:solidFill>
                          <a:effectLst/>
                          <a:latin typeface="Arial" charset="0"/>
                          <a:cs typeface="Arial" charset="0"/>
                        </a:rPr>
                        <a:t> </a:t>
                      </a:r>
                      <a:r>
                        <a:rPr kumimoji="0" lang="ar-EG" sz="2400" b="0" i="0" u="none" strike="noStrike" cap="none" normalizeH="0" baseline="0" dirty="0" err="1">
                          <a:ln>
                            <a:noFill/>
                          </a:ln>
                          <a:solidFill>
                            <a:schemeClr val="tx1"/>
                          </a:solidFill>
                          <a:effectLst/>
                          <a:latin typeface="Arial" charset="0"/>
                          <a:cs typeface="Arial" charset="0"/>
                        </a:rPr>
                        <a:t>وإخواتى</a:t>
                      </a:r>
                      <a:r>
                        <a:rPr kumimoji="0" lang="ar-EG" sz="2400" b="0" i="0" u="none" strike="noStrike" cap="none" normalizeH="0" baseline="0" dirty="0">
                          <a:ln>
                            <a:noFill/>
                          </a:ln>
                          <a:solidFill>
                            <a:schemeClr val="tx1"/>
                          </a:solidFill>
                          <a:effectLst/>
                          <a:latin typeface="Arial" charset="0"/>
                          <a:cs typeface="Arial" charset="0"/>
                        </a:rPr>
                        <a:t> </a:t>
                      </a:r>
                      <a:r>
                        <a:rPr kumimoji="0" lang="ar-EG" sz="2400" b="0" i="0" u="none" strike="noStrike" cap="none" normalizeH="0" baseline="0" dirty="0" err="1">
                          <a:ln>
                            <a:noFill/>
                          </a:ln>
                          <a:solidFill>
                            <a:schemeClr val="tx1"/>
                          </a:solidFill>
                          <a:effectLst/>
                          <a:latin typeface="Arial" charset="0"/>
                          <a:cs typeface="Arial" charset="0"/>
                        </a:rPr>
                        <a:t>وضعفى</a:t>
                      </a:r>
                      <a:r>
                        <a:rPr kumimoji="0" lang="ar-EG" sz="2400" b="0" i="0" u="none" strike="noStrike" cap="none" normalizeH="0" baseline="0" dirty="0">
                          <a:ln>
                            <a:noFill/>
                          </a:ln>
                          <a:solidFill>
                            <a:schemeClr val="tx1"/>
                          </a:solidFill>
                          <a:effectLst/>
                          <a:latin typeface="Arial" charset="0"/>
                          <a:cs typeface="Arial" charset="0"/>
                        </a:rPr>
                        <a:t> هؤلاء المنحنين </a:t>
                      </a:r>
                      <a:r>
                        <a:rPr kumimoji="0" lang="ar-EG" sz="2400" b="0" i="0" u="none" strike="noStrike" cap="none" normalizeH="0" baseline="0" dirty="0" err="1">
                          <a:ln>
                            <a:noFill/>
                          </a:ln>
                          <a:solidFill>
                            <a:schemeClr val="tx1"/>
                          </a:solidFill>
                          <a:effectLst/>
                          <a:latin typeface="Arial" charset="0"/>
                          <a:cs typeface="Arial" charset="0"/>
                        </a:rPr>
                        <a:t>برؤسهم</a:t>
                      </a:r>
                      <a:r>
                        <a:rPr kumimoji="0" lang="ar-EG" sz="2400" b="0" i="0" u="none" strike="noStrike" cap="none" normalizeH="0" baseline="0" dirty="0">
                          <a:ln>
                            <a:noFill/>
                          </a:ln>
                          <a:solidFill>
                            <a:schemeClr val="tx1"/>
                          </a:solidFill>
                          <a:effectLst/>
                          <a:latin typeface="Arial" charset="0"/>
                          <a:cs typeface="Arial" charset="0"/>
                        </a:rPr>
                        <a:t> أمام مجدك المقدس</a:t>
                      </a:r>
                      <a:r>
                        <a:rPr kumimoji="0" lang="en-CA" sz="2400" b="0" i="0" u="none" strike="noStrike" cap="none" normalizeH="0" baseline="0" dirty="0">
                          <a:ln>
                            <a:noFill/>
                          </a:ln>
                          <a:solidFill>
                            <a:schemeClr val="tx1"/>
                          </a:solidFill>
                          <a:effectLst/>
                          <a:latin typeface="Arial" charset="0"/>
                          <a:cs typeface="Arial" charset="0"/>
                        </a:rPr>
                        <a:t> </a:t>
                      </a:r>
                      <a:r>
                        <a:rPr kumimoji="0" lang="ar-EG" sz="2400" b="0" i="0" u="none" strike="noStrike" cap="none" normalizeH="0" baseline="0" dirty="0">
                          <a:ln>
                            <a:noFill/>
                          </a:ln>
                          <a:solidFill>
                            <a:schemeClr val="tx1"/>
                          </a:solidFill>
                          <a:effectLst/>
                          <a:latin typeface="Arial" charset="0"/>
                          <a:cs typeface="Arial" charset="0"/>
                        </a:rPr>
                        <a:t>ارزقنا رحمتك واقطع كل </a:t>
                      </a:r>
                      <a:r>
                        <a:rPr kumimoji="0" lang="ar-EG" sz="2400" b="0" i="0" u="none" strike="noStrike" cap="none" normalizeH="0" baseline="0" dirty="0" err="1">
                          <a:ln>
                            <a:noFill/>
                          </a:ln>
                          <a:solidFill>
                            <a:schemeClr val="tx1"/>
                          </a:solidFill>
                          <a:effectLst/>
                          <a:latin typeface="Arial" charset="0"/>
                          <a:cs typeface="Arial" charset="0"/>
                        </a:rPr>
                        <a:t>رباطات</a:t>
                      </a:r>
                      <a:r>
                        <a:rPr kumimoji="0" lang="ar-EG" sz="2400" b="0" i="0" u="none" strike="noStrike" cap="none" normalizeH="0" baseline="0" dirty="0">
                          <a:ln>
                            <a:noFill/>
                          </a:ln>
                          <a:solidFill>
                            <a:schemeClr val="tx1"/>
                          </a:solidFill>
                          <a:effectLst/>
                          <a:latin typeface="Arial" charset="0"/>
                          <a:cs typeface="Arial" charset="0"/>
                        </a:rPr>
                        <a:t> خطايانا٬ وإن كنا </a:t>
                      </a:r>
                      <a:r>
                        <a:rPr kumimoji="0" lang="ar-EG" sz="2400" b="0" i="0" u="none" strike="noStrike" cap="none" normalizeH="0" baseline="0" dirty="0" err="1">
                          <a:ln>
                            <a:noFill/>
                          </a:ln>
                          <a:solidFill>
                            <a:schemeClr val="tx1"/>
                          </a:solidFill>
                          <a:effectLst/>
                          <a:latin typeface="Arial" charset="0"/>
                          <a:cs typeface="Arial" charset="0"/>
                        </a:rPr>
                        <a:t>اخطأنا</a:t>
                      </a:r>
                      <a:r>
                        <a:rPr kumimoji="0" lang="ar-EG" sz="2400" b="0" i="0" u="none" strike="noStrike" cap="none" normalizeH="0" baseline="0" dirty="0">
                          <a:ln>
                            <a:noFill/>
                          </a:ln>
                          <a:solidFill>
                            <a:schemeClr val="tx1"/>
                          </a:solidFill>
                          <a:effectLst/>
                          <a:latin typeface="Arial" charset="0"/>
                          <a:cs typeface="Arial" charset="0"/>
                        </a:rPr>
                        <a:t> إليك </a:t>
                      </a:r>
                      <a:r>
                        <a:rPr kumimoji="0" lang="ar-EG" sz="2400" b="0" i="0" u="none" strike="noStrike" cap="none" normalizeH="0" baseline="0" dirty="0" err="1">
                          <a:ln>
                            <a:noFill/>
                          </a:ln>
                          <a:solidFill>
                            <a:schemeClr val="tx1"/>
                          </a:solidFill>
                          <a:effectLst/>
                          <a:latin typeface="Arial" charset="0"/>
                          <a:cs typeface="Arial" charset="0"/>
                        </a:rPr>
                        <a:t>فى</a:t>
                      </a:r>
                      <a:r>
                        <a:rPr kumimoji="0" lang="ar-EG" sz="2400" b="0" i="0" u="none" strike="noStrike" cap="none" normalizeH="0" baseline="0" dirty="0">
                          <a:ln>
                            <a:noFill/>
                          </a:ln>
                          <a:solidFill>
                            <a:schemeClr val="tx1"/>
                          </a:solidFill>
                          <a:effectLst/>
                          <a:latin typeface="Arial" charset="0"/>
                          <a:cs typeface="Arial" charset="0"/>
                        </a:rPr>
                        <a:t> </a:t>
                      </a:r>
                      <a:r>
                        <a:rPr kumimoji="0" lang="ar-EG" sz="2400" b="0" i="0" u="none" strike="noStrike" cap="none" normalizeH="0" baseline="0" dirty="0" err="1">
                          <a:ln>
                            <a:noFill/>
                          </a:ln>
                          <a:solidFill>
                            <a:schemeClr val="tx1"/>
                          </a:solidFill>
                          <a:effectLst/>
                          <a:latin typeface="Arial" charset="0"/>
                          <a:cs typeface="Arial" charset="0"/>
                        </a:rPr>
                        <a:t>شئ</a:t>
                      </a:r>
                      <a:r>
                        <a:rPr kumimoji="0" lang="ar-EG" sz="2400" b="0" i="0" u="none" strike="noStrike" cap="none" normalizeH="0" baseline="0" dirty="0">
                          <a:ln>
                            <a:noFill/>
                          </a:ln>
                          <a:solidFill>
                            <a:schemeClr val="tx1"/>
                          </a:solidFill>
                          <a:effectLst/>
                          <a:latin typeface="Arial" charset="0"/>
                          <a:cs typeface="Arial" charset="0"/>
                        </a:rPr>
                        <a:t> بعلم أو بغير علم أو بجزع القلب </a:t>
                      </a:r>
                      <a:r>
                        <a:rPr kumimoji="0" lang="ar-EG" sz="2400" b="0" i="0" u="none" strike="noStrike" cap="none" normalizeH="0" baseline="0" dirty="0" err="1">
                          <a:ln>
                            <a:noFill/>
                          </a:ln>
                          <a:solidFill>
                            <a:schemeClr val="tx1"/>
                          </a:solidFill>
                          <a:effectLst/>
                          <a:latin typeface="Arial" charset="0"/>
                          <a:cs typeface="Arial" charset="0"/>
                        </a:rPr>
                        <a:t>أوبالفعل</a:t>
                      </a:r>
                      <a:r>
                        <a:rPr kumimoji="0" lang="ar-EG" sz="2400" b="0" i="0" u="none" strike="noStrike" cap="none" normalizeH="0" baseline="0" dirty="0">
                          <a:ln>
                            <a:noFill/>
                          </a:ln>
                          <a:solidFill>
                            <a:schemeClr val="tx1"/>
                          </a:solidFill>
                          <a:effectLst/>
                          <a:latin typeface="Arial" charset="0"/>
                          <a:cs typeface="Arial" charset="0"/>
                        </a:rPr>
                        <a:t> أو بالقول </a:t>
                      </a:r>
                      <a:r>
                        <a:rPr kumimoji="0" lang="ar-EG" sz="2400" b="0" i="0" u="none" strike="noStrike" cap="none" normalizeH="0" baseline="0" dirty="0" err="1">
                          <a:ln>
                            <a:noFill/>
                          </a:ln>
                          <a:solidFill>
                            <a:schemeClr val="tx1"/>
                          </a:solidFill>
                          <a:effectLst/>
                          <a:latin typeface="Arial" charset="0"/>
                          <a:cs typeface="Arial" charset="0"/>
                        </a:rPr>
                        <a:t>أوبصغر</a:t>
                      </a:r>
                      <a:r>
                        <a:rPr kumimoji="0" lang="ar-EG" sz="2400" b="0" i="0" u="none" strike="noStrike" cap="none" normalizeH="0" baseline="0" dirty="0">
                          <a:ln>
                            <a:noFill/>
                          </a:ln>
                          <a:solidFill>
                            <a:schemeClr val="tx1"/>
                          </a:solidFill>
                          <a:effectLst/>
                          <a:latin typeface="Arial" charset="0"/>
                          <a:cs typeface="Arial" charset="0"/>
                        </a:rPr>
                        <a:t> القلب ٬ فأنت أيها السيد العارف بضعف البشر كصالح ومحب البشر اللهم أنعم علينا بغفران خطايانا . </a:t>
                      </a:r>
                      <a:endParaRPr kumimoji="0" lang="en-CA"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071" name="Group 23"/>
          <p:cNvGraphicFramePr>
            <a:graphicFrameLocks noGrp="1"/>
          </p:cNvGraphicFramePr>
          <p:nvPr>
            <p:ph type="tbl" idx="1"/>
          </p:nvPr>
        </p:nvGraphicFramePr>
        <p:xfrm>
          <a:off x="457200" y="838200"/>
          <a:ext cx="8305800" cy="5105400"/>
        </p:xfrm>
        <a:graphic>
          <a:graphicData uri="http://schemas.openxmlformats.org/drawingml/2006/table">
            <a:tbl>
              <a:tblPr/>
              <a:tblGrid>
                <a:gridCol w="5615189">
                  <a:extLst>
                    <a:ext uri="{9D8B030D-6E8A-4147-A177-3AD203B41FA5}">
                      <a16:colId xmlns:a16="http://schemas.microsoft.com/office/drawing/2014/main" val="20000"/>
                    </a:ext>
                  </a:extLst>
                </a:gridCol>
                <a:gridCol w="2690611">
                  <a:extLst>
                    <a:ext uri="{9D8B030D-6E8A-4147-A177-3AD203B41FA5}">
                      <a16:colId xmlns:a16="http://schemas.microsoft.com/office/drawing/2014/main" val="20001"/>
                    </a:ext>
                  </a:extLst>
                </a:gridCol>
              </a:tblGrid>
              <a:tr h="51054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r>
                        <a:rPr kumimoji="0" lang="fr-CA" sz="24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defRPr/>
                      </a:pPr>
                      <a:r>
                        <a:rPr lang="fr-CA" sz="2300" kern="1200" dirty="0">
                          <a:solidFill>
                            <a:schemeClr val="tx1"/>
                          </a:solidFill>
                          <a:latin typeface="+mn-lt"/>
                          <a:ea typeface="+mn-ea"/>
                          <a:cs typeface="+mn-cs"/>
                        </a:rPr>
                        <a:t>Bénis-nous,</a:t>
                      </a:r>
                      <a:r>
                        <a:rPr lang="fr-CA" sz="2300" kern="1200" baseline="0" dirty="0">
                          <a:solidFill>
                            <a:schemeClr val="tx1"/>
                          </a:solidFill>
                          <a:latin typeface="+mn-lt"/>
                          <a:ea typeface="+mn-ea"/>
                          <a:cs typeface="+mn-cs"/>
                        </a:rPr>
                        <a:t> </a:t>
                      </a:r>
                      <a:r>
                        <a:rPr lang="fr-CA" sz="2300" kern="1200" dirty="0">
                          <a:solidFill>
                            <a:schemeClr val="tx1"/>
                          </a:solidFill>
                          <a:latin typeface="+mn-lt"/>
                          <a:ea typeface="+mn-ea"/>
                          <a:cs typeface="+mn-cs"/>
                        </a:rPr>
                        <a:t>purifie-nous,</a:t>
                      </a:r>
                      <a:r>
                        <a:rPr lang="fr-CA" sz="2300" kern="1200" baseline="0" dirty="0">
                          <a:solidFill>
                            <a:schemeClr val="tx1"/>
                          </a:solidFill>
                          <a:latin typeface="+mn-lt"/>
                          <a:ea typeface="+mn-ea"/>
                          <a:cs typeface="+mn-cs"/>
                        </a:rPr>
                        <a:t> </a:t>
                      </a:r>
                      <a:r>
                        <a:rPr lang="fr-CA" sz="2300" kern="1200" dirty="0">
                          <a:solidFill>
                            <a:schemeClr val="tx1"/>
                          </a:solidFill>
                          <a:latin typeface="+mn-lt"/>
                          <a:ea typeface="+mn-ea"/>
                          <a:cs typeface="+mn-cs"/>
                        </a:rPr>
                        <a:t>donne-nous l’absolution</a:t>
                      </a:r>
                      <a:r>
                        <a:rPr lang="fr-CA" sz="2300" b="1" kern="1200" dirty="0">
                          <a:solidFill>
                            <a:schemeClr val="tx1"/>
                          </a:solidFill>
                          <a:latin typeface="+mn-lt"/>
                          <a:ea typeface="+mn-ea"/>
                          <a:cs typeface="+mn-cs"/>
                        </a:rPr>
                        <a:t>,</a:t>
                      </a:r>
                      <a:r>
                        <a:rPr lang="fr-CA" sz="2300" kern="1200" dirty="0">
                          <a:solidFill>
                            <a:schemeClr val="tx1"/>
                          </a:solidFill>
                          <a:latin typeface="+mn-lt"/>
                          <a:ea typeface="+mn-ea"/>
                          <a:cs typeface="+mn-cs"/>
                        </a:rPr>
                        <a:t> et absous tout Ton peuple.  Remplis-nous de Ta crainte, et ressuscite-nous selon Ta sainte volonté. Car Tu es notre Seigneur qui mérite la gloire, la dignité, la richesse et l’adoration avec Ton bon Père et Le Saint Esprit vivifiant et consubstantiel  avec Toi, maintenant, toujours et dans les siècles des siècles.  </a:t>
                      </a:r>
                      <a:r>
                        <a:rPr lang="en-US" sz="2300" kern="1200" dirty="0">
                          <a:solidFill>
                            <a:schemeClr val="tx1"/>
                          </a:solidFill>
                          <a:latin typeface="+mn-lt"/>
                          <a:ea typeface="+mn-ea"/>
                          <a:cs typeface="+mn-cs"/>
                        </a:rPr>
                        <a:t>Amen.</a:t>
                      </a:r>
                      <a:endParaRPr kumimoji="0" lang="en-US" sz="23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0"/>
                        </a:spcBef>
                        <a:spcAft>
                          <a:spcPct val="0"/>
                        </a:spcAft>
                        <a:buClrTx/>
                        <a:buSzTx/>
                        <a:buFontTx/>
                        <a:buNone/>
                        <a:tabLst/>
                      </a:pPr>
                      <a:r>
                        <a:rPr kumimoji="0" lang="ar-EG" sz="2400" b="0" i="0" u="none" strike="noStrike" cap="none" normalizeH="0" baseline="0" dirty="0">
                          <a:ln>
                            <a:noFill/>
                          </a:ln>
                          <a:solidFill>
                            <a:schemeClr val="tx1"/>
                          </a:solidFill>
                          <a:effectLst/>
                          <a:latin typeface="Arial" charset="0"/>
                          <a:cs typeface="Arial" charset="0"/>
                        </a:rPr>
                        <a:t>باركنا  طهرنا حاللنا  وحالل سائر شعبك. املأنا من خوفك وقوّمنا إلى إرادتك المقدسة الصالحة ٬ لأنك أنت إلهنا ويليق بك المجد والكرامة والعز والسجود مع أبيك الصالح والروح القدس المحيي المساوي لك الآن وكل أوان وإلى دهر الدهور آمين</a:t>
                      </a:r>
                      <a:endParaRPr kumimoji="0" lang="en-CA"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4146" name="Group 2"/>
          <p:cNvGraphicFramePr>
            <a:graphicFrameLocks noGrp="1"/>
          </p:cNvGraphicFramePr>
          <p:nvPr>
            <p:ph idx="1"/>
            <p:extLst>
              <p:ext uri="{D42A27DB-BD31-4B8C-83A1-F6EECF244321}">
                <p14:modId xmlns:p14="http://schemas.microsoft.com/office/powerpoint/2010/main" val="1278542441"/>
              </p:ext>
            </p:extLst>
          </p:nvPr>
        </p:nvGraphicFramePr>
        <p:xfrm>
          <a:off x="1411356" y="0"/>
          <a:ext cx="6361044" cy="1905000"/>
        </p:xfrm>
        <a:graphic>
          <a:graphicData uri="http://schemas.openxmlformats.org/drawingml/2006/table">
            <a:tbl>
              <a:tblPr/>
              <a:tblGrid>
                <a:gridCol w="2474844">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tblGrid>
              <a:tr h="1905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800" b="0" i="0" u="sng" strike="noStrike" kern="1200" cap="none" normalizeH="0" baseline="0">
                          <a:ln>
                            <a:noFill/>
                          </a:ln>
                          <a:solidFill>
                            <a:srgbClr val="FF9900"/>
                          </a:solidFill>
                          <a:effectLst/>
                          <a:latin typeface="Coptic1" pitchFamily="2" charset="0"/>
                          <a:ea typeface="+mn-ea"/>
                          <a:cs typeface="Arial" charset="0"/>
                        </a:rPr>
                        <a:t>Diakon:</a:t>
                      </a:r>
                      <a:endParaRPr kumimoji="0" lang="en-US" sz="28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en-US" sz="2400" b="0" i="0" u="none" strike="noStrike" cap="none" normalizeH="0" baseline="0" dirty="0" err="1">
                          <a:ln>
                            <a:noFill/>
                          </a:ln>
                          <a:solidFill>
                            <a:schemeClr val="tx1"/>
                          </a:solidFill>
                          <a:effectLst/>
                          <a:latin typeface="Coptic1" pitchFamily="2" charset="0"/>
                          <a:cs typeface="Arial" pitchFamily="34" charset="0"/>
                        </a:rPr>
                        <a:t>Kurie</a:t>
                      </a:r>
                      <a:r>
                        <a:rPr kumimoji="0" lang="en-US" sz="2400" b="0" i="0" u="none" strike="noStrike" cap="none" normalizeH="0" baseline="0" dirty="0">
                          <a:ln>
                            <a:noFill/>
                          </a:ln>
                          <a:solidFill>
                            <a:schemeClr val="tx1"/>
                          </a:solidFill>
                          <a:effectLst/>
                          <a:latin typeface="Coptic1" pitchFamily="2" charset="0"/>
                          <a:cs typeface="Arial" pitchFamily="34" charset="0"/>
                        </a:rPr>
                        <a:t> </a:t>
                      </a:r>
                      <a:r>
                        <a:rPr kumimoji="0" lang="en-US" sz="2400" b="0" i="0" u="none" strike="noStrike" cap="none" normalizeH="0" baseline="0" dirty="0" err="1">
                          <a:ln>
                            <a:noFill/>
                          </a:ln>
                          <a:solidFill>
                            <a:schemeClr val="tx1"/>
                          </a:solidFill>
                          <a:effectLst/>
                          <a:latin typeface="Coptic1" pitchFamily="2" charset="0"/>
                          <a:cs typeface="Arial" pitchFamily="34" charset="0"/>
                        </a:rPr>
                        <a:t>ele</a:t>
                      </a:r>
                      <a:r>
                        <a:rPr kumimoji="0" lang="en-US" sz="2400" b="0" i="0" u="none" strike="noStrike" cap="none" normalizeH="0" baseline="0" dirty="0">
                          <a:ln>
                            <a:noFill/>
                          </a:ln>
                          <a:solidFill>
                            <a:schemeClr val="tx1"/>
                          </a:solidFill>
                          <a:effectLst/>
                          <a:latin typeface="Coptic1" pitchFamily="2" charset="0"/>
                          <a:cs typeface="Arial" pitchFamily="34" charset="0"/>
                        </a:rPr>
                        <a:t>/~con</a:t>
                      </a:r>
                    </a:p>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en-US" sz="2400" b="0" i="0" u="none" strike="noStrike" cap="none" normalizeH="0" baseline="0" dirty="0" err="1">
                          <a:ln>
                            <a:noFill/>
                          </a:ln>
                          <a:solidFill>
                            <a:schemeClr val="tx1"/>
                          </a:solidFill>
                          <a:effectLst/>
                          <a:latin typeface="Coptic1" pitchFamily="2" charset="0"/>
                          <a:cs typeface="Arial" pitchFamily="34" charset="0"/>
                        </a:rPr>
                        <a:t>Kurie</a:t>
                      </a:r>
                      <a:r>
                        <a:rPr kumimoji="0" lang="en-US" sz="2400" b="0" i="0" u="none" strike="noStrike" cap="none" normalizeH="0" baseline="0" dirty="0">
                          <a:ln>
                            <a:noFill/>
                          </a:ln>
                          <a:solidFill>
                            <a:schemeClr val="tx1"/>
                          </a:solidFill>
                          <a:effectLst/>
                          <a:latin typeface="Coptic1" pitchFamily="2" charset="0"/>
                          <a:cs typeface="Arial" pitchFamily="34" charset="0"/>
                        </a:rPr>
                        <a:t> </a:t>
                      </a:r>
                      <a:r>
                        <a:rPr kumimoji="0" lang="en-US" sz="2400" b="0" i="0" u="none" strike="noStrike" cap="none" normalizeH="0" baseline="0" dirty="0" err="1">
                          <a:ln>
                            <a:noFill/>
                          </a:ln>
                          <a:solidFill>
                            <a:schemeClr val="tx1"/>
                          </a:solidFill>
                          <a:effectLst/>
                          <a:latin typeface="Coptic1" pitchFamily="2" charset="0"/>
                          <a:cs typeface="Arial" pitchFamily="34" charset="0"/>
                        </a:rPr>
                        <a:t>ele</a:t>
                      </a:r>
                      <a:r>
                        <a:rPr kumimoji="0" lang="en-US" sz="2400" b="0" i="0" u="none" strike="noStrike" cap="none" normalizeH="0" baseline="0" dirty="0">
                          <a:ln>
                            <a:noFill/>
                          </a:ln>
                          <a:solidFill>
                            <a:schemeClr val="tx1"/>
                          </a:solidFill>
                          <a:effectLst/>
                          <a:latin typeface="Coptic1" pitchFamily="2" charset="0"/>
                          <a:cs typeface="Arial" pitchFamily="34" charset="0"/>
                        </a:rPr>
                        <a:t>/~con</a:t>
                      </a:r>
                    </a:p>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en-US" sz="2400" b="0" i="0" u="none" strike="noStrike" cap="none" normalizeH="0" baseline="0" dirty="0" err="1">
                          <a:ln>
                            <a:noFill/>
                          </a:ln>
                          <a:solidFill>
                            <a:schemeClr val="tx1"/>
                          </a:solidFill>
                          <a:effectLst/>
                          <a:latin typeface="Coptic1" pitchFamily="2" charset="0"/>
                          <a:cs typeface="Arial" pitchFamily="34" charset="0"/>
                        </a:rPr>
                        <a:t>Kurie</a:t>
                      </a:r>
                      <a:r>
                        <a:rPr kumimoji="0" lang="en-US" sz="2400" b="0" i="0" u="none" strike="noStrike" cap="none" normalizeH="0" baseline="0" dirty="0">
                          <a:ln>
                            <a:noFill/>
                          </a:ln>
                          <a:solidFill>
                            <a:schemeClr val="tx1"/>
                          </a:solidFill>
                          <a:effectLst/>
                          <a:latin typeface="Coptic1" pitchFamily="2" charset="0"/>
                          <a:cs typeface="Arial" pitchFamily="34" charset="0"/>
                        </a:rPr>
                        <a:t> </a:t>
                      </a:r>
                      <a:r>
                        <a:rPr kumimoji="0" lang="en-US" sz="2400" b="0" i="0" u="none" strike="noStrike" cap="none" normalizeH="0" baseline="0" dirty="0" err="1">
                          <a:ln>
                            <a:noFill/>
                          </a:ln>
                          <a:solidFill>
                            <a:schemeClr val="tx1"/>
                          </a:solidFill>
                          <a:effectLst/>
                          <a:latin typeface="Coptic1" pitchFamily="2" charset="0"/>
                          <a:cs typeface="Arial" pitchFamily="34" charset="0"/>
                        </a:rPr>
                        <a:t>ele</a:t>
                      </a:r>
                      <a:r>
                        <a:rPr kumimoji="0" lang="en-US" sz="2400" b="0" i="0" u="none" strike="noStrike" cap="none" normalizeH="0" baseline="0" dirty="0">
                          <a:ln>
                            <a:noFill/>
                          </a:ln>
                          <a:solidFill>
                            <a:schemeClr val="tx1"/>
                          </a:solidFill>
                          <a:effectLst/>
                          <a:latin typeface="Coptic1" pitchFamily="2" charset="0"/>
                          <a:cs typeface="Arial" pitchFamily="34" charset="0"/>
                        </a:rPr>
                        <a:t>/~con</a:t>
                      </a:r>
                    </a:p>
                  </a:txBody>
                  <a:tcPr marL="198000" marR="90000"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a:ln>
                            <a:noFill/>
                          </a:ln>
                          <a:solidFill>
                            <a:srgbClr val="FF9933"/>
                          </a:solidFill>
                          <a:effectLst/>
                          <a:latin typeface="Arial" charset="0"/>
                          <a:cs typeface="Arial" pitchFamily="34" charset="0"/>
                        </a:rPr>
                        <a:t>l’Assemblée :</a:t>
                      </a:r>
                      <a:endParaRPr kumimoji="0" lang="fr-CA" sz="1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Seigneur aie  pitié Seigneur aie  pitié Seigneur aie  pitié</a:t>
                      </a:r>
                    </a:p>
                  </a:txBody>
                  <a:tcPr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شعب</a:t>
                      </a:r>
                      <a:r>
                        <a:rPr kumimoji="0" lang="ar-SA" sz="3600" b="0" i="0" u="sng" strike="noStrike" cap="none" normalizeH="0" baseline="0" dirty="0">
                          <a:ln>
                            <a:noFill/>
                          </a:ln>
                          <a:solidFill>
                            <a:srgbClr val="FF9900"/>
                          </a:solidFill>
                          <a:effectLst/>
                          <a:latin typeface="Arial" charset="0"/>
                          <a:cs typeface="Arial" charset="0"/>
                        </a:rPr>
                        <a:t>:</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justLow" defTabSz="914400" rtl="1" eaLnBrk="1" fontAlgn="base" latinLnBrk="0" hangingPunct="1">
                        <a:lnSpc>
                          <a:spcPct val="100000"/>
                        </a:lnSpc>
                        <a:spcBef>
                          <a:spcPct val="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يارب ارحم.</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يارب ارحم.</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يارب ارحم.</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64770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88428" name="Group 140"/>
          <p:cNvGraphicFramePr>
            <a:graphicFrameLocks noGrp="1"/>
          </p:cNvGraphicFramePr>
          <p:nvPr>
            <p:extLst>
              <p:ext uri="{D42A27DB-BD31-4B8C-83A1-F6EECF244321}">
                <p14:modId xmlns:p14="http://schemas.microsoft.com/office/powerpoint/2010/main" val="3293107565"/>
              </p:ext>
            </p:extLst>
          </p:nvPr>
        </p:nvGraphicFramePr>
        <p:xfrm>
          <a:off x="152400" y="228600"/>
          <a:ext cx="8686800" cy="6141720"/>
        </p:xfrm>
        <a:graphic>
          <a:graphicData uri="http://schemas.openxmlformats.org/drawingml/2006/table">
            <a:tbl>
              <a:tblPr/>
              <a:tblGrid>
                <a:gridCol w="2549387">
                  <a:extLst>
                    <a:ext uri="{9D8B030D-6E8A-4147-A177-3AD203B41FA5}">
                      <a16:colId xmlns:a16="http://schemas.microsoft.com/office/drawing/2014/main" val="20000"/>
                    </a:ext>
                  </a:extLst>
                </a:gridCol>
                <a:gridCol w="3493604">
                  <a:extLst>
                    <a:ext uri="{9D8B030D-6E8A-4147-A177-3AD203B41FA5}">
                      <a16:colId xmlns:a16="http://schemas.microsoft.com/office/drawing/2014/main" val="20001"/>
                    </a:ext>
                  </a:extLst>
                </a:gridCol>
                <a:gridCol w="2643809">
                  <a:extLst>
                    <a:ext uri="{9D8B030D-6E8A-4147-A177-3AD203B41FA5}">
                      <a16:colId xmlns:a16="http://schemas.microsoft.com/office/drawing/2014/main" val="20002"/>
                    </a:ext>
                  </a:extLst>
                </a:gridCol>
              </a:tblGrid>
              <a:tr h="10668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sz="4000" b="0" i="0" u="sng" strike="noStrike" kern="1200" cap="none" normalizeH="0" baseline="0">
                          <a:ln>
                            <a:noFill/>
                          </a:ln>
                          <a:solidFill>
                            <a:srgbClr val="FF9900"/>
                          </a:solidFill>
                          <a:effectLst/>
                          <a:latin typeface="Coptic1" pitchFamily="2" charset="0"/>
                          <a:ea typeface="+mn-ea"/>
                          <a:cs typeface="Arial" charset="0"/>
                        </a:rPr>
                        <a:t>Piou</a:t>
                      </a:r>
                      <a:r>
                        <a:rPr kumimoji="0" lang="en-US" sz="4000" b="0" i="0" u="sng" strike="noStrike" kern="1200" cap="none" normalizeH="0" baseline="0">
                          <a:ln>
                            <a:noFill/>
                          </a:ln>
                          <a:solidFill>
                            <a:srgbClr val="FF9900"/>
                          </a:solidFill>
                          <a:effectLst/>
                          <a:latin typeface="Coptic1" pitchFamily="2" charset="0"/>
                          <a:ea typeface="+mn-ea"/>
                          <a:cs typeface="Arial" charset="0"/>
                        </a:rPr>
                        <a:t>/</a:t>
                      </a:r>
                      <a:r>
                        <a:rPr kumimoji="0" lang="fr-FR" sz="4000" b="0" i="0" u="sng" strike="noStrike" kern="1200" cap="none" normalizeH="0" baseline="0">
                          <a:ln>
                            <a:noFill/>
                          </a:ln>
                          <a:solidFill>
                            <a:srgbClr val="FF9900"/>
                          </a:solidFill>
                          <a:effectLst/>
                          <a:latin typeface="Coptic1" pitchFamily="2" charset="0"/>
                          <a:ea typeface="+mn-ea"/>
                          <a:cs typeface="Arial" charset="0"/>
                        </a:rPr>
                        <a:t>b:</a:t>
                      </a:r>
                      <a:endParaRPr kumimoji="0" lang="en-US" sz="4000" b="0" i="1" u="none" strike="noStrike" cap="none" normalizeH="0" baseline="0" dirty="0">
                        <a:ln>
                          <a:noFill/>
                        </a:ln>
                        <a:solidFill>
                          <a:schemeClr val="tx1"/>
                        </a:solidFill>
                        <a:effectLst/>
                        <a:latin typeface="Arial"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S~l</a:t>
                      </a:r>
                      <a:r>
                        <a:rPr kumimoji="0" lang="en-US" sz="2800" b="0" i="0" u="none" strike="noStrike" cap="none" normalizeH="0" baseline="0" dirty="0">
                          <a:ln>
                            <a:noFill/>
                          </a:ln>
                          <a:solidFill>
                            <a:schemeClr val="tx1"/>
                          </a:solidFill>
                          <a:effectLst/>
                          <a:latin typeface="Coptic1" pitchFamily="2" charset="0"/>
                          <a:cs typeface="Arial" charset="0"/>
                        </a:rPr>
                        <a:t>/l</a:t>
                      </a: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Prions.</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الكاهن:</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صلِّ.</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76809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Diakon:</a:t>
                      </a:r>
                      <a:endParaRPr kumimoji="0" lang="en-CA" sz="3600" b="0" i="0" u="sng" strike="noStrike" kern="1200" cap="none" normalizeH="0" baseline="0">
                        <a:ln>
                          <a:noFill/>
                        </a:ln>
                        <a:solidFill>
                          <a:srgbClr val="FF9900"/>
                        </a:solidFill>
                        <a:effectLst/>
                        <a:latin typeface="Coptic1" pitchFamily="2" charset="0"/>
                        <a:ea typeface="+mn-ea"/>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الشماس:</a:t>
                      </a:r>
                      <a:endParaRPr kumimoji="0" lang="en-US" sz="4000" b="0" i="0" u="sng" strike="noStrike" cap="none" normalizeH="0" baseline="0" dirty="0">
                        <a:ln>
                          <a:noFill/>
                        </a:ln>
                        <a:solidFill>
                          <a:srgbClr val="FF9900"/>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9906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E~pi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p~roceu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c~tay</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te</a:t>
                      </a:r>
                      <a:endParaRPr kumimoji="0" lang="en-US" sz="28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Pour la prière levons-nous.</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للصلاة قفوا</a:t>
                      </a:r>
                      <a:r>
                        <a:rPr kumimoji="0" lang="ar-EG" sz="2800" b="0" i="0" u="none" strike="noStrike" cap="none" normalizeH="0" baseline="0" dirty="0">
                          <a:ln>
                            <a:noFill/>
                          </a:ln>
                          <a:solidFill>
                            <a:schemeClr val="tx1"/>
                          </a:solidFill>
                          <a:effectLst/>
                          <a:latin typeface="Arial" charset="0"/>
                          <a:cs typeface="Arial" charset="0"/>
                        </a:rPr>
                        <a:t>.</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6191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endParaRPr kumimoji="0" lang="en-US" sz="3600" b="0" i="0" u="sng" strike="noStrike" cap="none" normalizeH="0" baseline="0">
                        <a:ln>
                          <a:noFill/>
                        </a:ln>
                        <a:solidFill>
                          <a:srgbClr val="FF9900"/>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الكاهن:</a:t>
                      </a:r>
                      <a:endParaRPr kumimoji="0" lang="en-US" sz="4000" b="0" i="0" u="sng" strike="noStrike" cap="none" normalizeH="0" baseline="0" dirty="0">
                        <a:ln>
                          <a:noFill/>
                        </a:ln>
                        <a:solidFill>
                          <a:srgbClr val="FF9900"/>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82296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Ir</a:t>
                      </a:r>
                      <a:r>
                        <a:rPr kumimoji="0" lang="en-US" sz="2800" b="0" i="0" u="none" strike="noStrike" cap="none" normalizeH="0" baseline="0" dirty="0">
                          <a:ln>
                            <a:noFill/>
                          </a:ln>
                          <a:solidFill>
                            <a:schemeClr val="tx1"/>
                          </a:solidFill>
                          <a:effectLst/>
                          <a:latin typeface="Coptic1" pitchFamily="2" charset="0"/>
                          <a:cs typeface="Arial" charset="0"/>
                        </a:rPr>
                        <a:t>/n/ </a:t>
                      </a:r>
                      <a:r>
                        <a:rPr kumimoji="0" lang="en-US" sz="2800" b="0" i="0" u="none" strike="noStrike" cap="none" normalizeH="0" baseline="0" dirty="0" err="1">
                          <a:ln>
                            <a:noFill/>
                          </a:ln>
                          <a:solidFill>
                            <a:schemeClr val="tx1"/>
                          </a:solidFill>
                          <a:effectLst/>
                          <a:latin typeface="Coptic1" pitchFamily="2" charset="0"/>
                          <a:cs typeface="Arial" charset="0"/>
                        </a:rPr>
                        <a:t>paci</a:t>
                      </a: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La paix soit avec vous</a:t>
                      </a:r>
                      <a:r>
                        <a:rPr kumimoji="0" lang="en-US" sz="4000" b="0" i="0" u="none" strike="noStrike" cap="none" normalizeH="0" baseline="0" dirty="0">
                          <a:ln>
                            <a:noFill/>
                          </a:ln>
                          <a:solidFill>
                            <a:schemeClr val="tx1"/>
                          </a:solidFill>
                          <a:effectLst/>
                          <a:latin typeface="Arial" charset="0"/>
                          <a:cs typeface="Arial" charset="0"/>
                        </a:rPr>
                        <a:t> </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السلام لجميعكم</a:t>
                      </a:r>
                      <a:r>
                        <a:rPr kumimoji="0" lang="ar-EG" sz="2800" b="0" i="0" u="none" strike="noStrike" cap="none" normalizeH="0" baseline="0" dirty="0">
                          <a:ln>
                            <a:noFill/>
                          </a:ln>
                          <a:solidFill>
                            <a:schemeClr val="tx1"/>
                          </a:solidFill>
                          <a:effectLst/>
                          <a:latin typeface="Arial" charset="0"/>
                          <a:cs typeface="Arial" charset="0"/>
                        </a:rPr>
                        <a:t>.</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6667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Arial" pitchFamily="34" charset="0"/>
                        </a:rPr>
                        <a:t>l</a:t>
                      </a:r>
                      <a:r>
                        <a:rPr kumimoji="0" lang="fr-CA" sz="3600" b="0" i="0" u="sng" strike="noStrike" cap="none" normalizeH="0" baseline="0" dirty="0">
                          <a:ln>
                            <a:noFill/>
                          </a:ln>
                          <a:solidFill>
                            <a:srgbClr val="FF9933"/>
                          </a:solidFill>
                          <a:effectLst/>
                          <a:latin typeface="Arial" pitchFamily="34" charset="0"/>
                          <a:cs typeface="Arial" pitchFamily="34" charset="0"/>
                        </a:rPr>
                        <a:t>’</a:t>
                      </a:r>
                      <a:r>
                        <a:rPr kumimoji="0" lang="fr-CA" sz="3600" b="0" i="0" u="sng" strike="noStrike" cap="none" normalizeH="0" baseline="0" dirty="0">
                          <a:ln>
                            <a:noFill/>
                          </a:ln>
                          <a:solidFill>
                            <a:srgbClr val="FF9933"/>
                          </a:solidFill>
                          <a:effectLst/>
                          <a:latin typeface="Arial" charset="0"/>
                          <a:cs typeface="Arial" pitchFamily="34" charset="0"/>
                        </a:rPr>
                        <a:t>Assembl</a:t>
                      </a:r>
                      <a:r>
                        <a:rPr kumimoji="0" lang="fr-CA" sz="3600" b="0" i="0" u="sng" strike="noStrike" cap="none" normalizeH="0" baseline="0" dirty="0">
                          <a:ln>
                            <a:noFill/>
                          </a:ln>
                          <a:solidFill>
                            <a:srgbClr val="FF9933"/>
                          </a:solidFill>
                          <a:effectLst/>
                          <a:latin typeface="Arial" pitchFamily="34" charset="0"/>
                          <a:cs typeface="Arial" pitchFamily="34" charset="0"/>
                        </a:rPr>
                        <a:t>é</a:t>
                      </a:r>
                      <a:r>
                        <a:rPr kumimoji="0" lang="fr-CA" sz="3600" b="0" i="0" u="sng" strike="noStrike" cap="none" normalizeH="0" baseline="0" dirty="0">
                          <a:ln>
                            <a:noFill/>
                          </a:ln>
                          <a:solidFill>
                            <a:srgbClr val="FF9933"/>
                          </a:solidFill>
                          <a:effectLst/>
                          <a:latin typeface="Arial" charset="0"/>
                          <a:cs typeface="Arial" pitchFamily="34" charset="0"/>
                        </a:rPr>
                        <a:t>e</a:t>
                      </a:r>
                      <a:r>
                        <a:rPr kumimoji="0" lang="fr-CA" sz="3600" b="0" i="0" u="sng" strike="noStrike" cap="none" normalizeH="0" baseline="0" dirty="0">
                          <a:ln>
                            <a:noFill/>
                          </a:ln>
                          <a:solidFill>
                            <a:srgbClr val="FF9900"/>
                          </a:solidFill>
                          <a:effectLst/>
                          <a:latin typeface="Arial" charset="0"/>
                          <a:cs typeface="Arial" charset="0"/>
                        </a:rPr>
                        <a:t>:</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الشعب:</a:t>
                      </a:r>
                      <a:endParaRPr kumimoji="0" lang="en-US" sz="4000" b="0" i="0" u="sng" strike="noStrike" cap="none" normalizeH="0" baseline="0" dirty="0">
                        <a:ln>
                          <a:noFill/>
                        </a:ln>
                        <a:solidFill>
                          <a:srgbClr val="FF9900"/>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7127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Ke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p~neumati</a:t>
                      </a:r>
                      <a:r>
                        <a:rPr kumimoji="0" lang="en-US" sz="2400" b="0" i="0" u="none" strike="noStrike" cap="none" normalizeH="0" baseline="0" dirty="0">
                          <a:ln>
                            <a:noFill/>
                          </a:ln>
                          <a:solidFill>
                            <a:schemeClr val="tx1"/>
                          </a:solidFill>
                          <a:effectLst/>
                          <a:latin typeface="Coptic1" pitchFamily="2" charset="0"/>
                          <a:cs typeface="Arial" pitchFamily="34" charset="0"/>
                        </a:rPr>
                        <a:t> </a:t>
                      </a:r>
                      <a:r>
                        <a:rPr kumimoji="0" lang="en-US" sz="2400" b="0" i="0" u="none" strike="noStrike" cap="none" normalizeH="0" baseline="0" dirty="0" err="1">
                          <a:ln>
                            <a:noFill/>
                          </a:ln>
                          <a:solidFill>
                            <a:schemeClr val="tx1"/>
                          </a:solidFill>
                          <a:effectLst/>
                          <a:latin typeface="Coptic1" pitchFamily="2" charset="0"/>
                          <a:cs typeface="Arial" charset="0"/>
                        </a:rPr>
                        <a:t>cou</a:t>
                      </a:r>
                      <a:endParaRPr kumimoji="0" lang="en-US" sz="24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Et avec votre esprit.</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ولروحِكَ أيضاً</a:t>
                      </a:r>
                      <a:r>
                        <a:rPr kumimoji="0" lang="ar-EG" sz="2800" b="0" i="0" u="none" strike="noStrike" cap="none" normalizeH="0" baseline="0" dirty="0">
                          <a:ln>
                            <a:noFill/>
                          </a:ln>
                          <a:solidFill>
                            <a:schemeClr val="tx1"/>
                          </a:solidFill>
                          <a:effectLst/>
                          <a:latin typeface="Arial" charset="0"/>
                          <a:cs typeface="Arial" charset="0"/>
                        </a:rPr>
                        <a:t>.</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621826" name="Group 2"/>
          <p:cNvGraphicFramePr>
            <a:graphicFrameLocks noGrp="1"/>
          </p:cNvGraphicFramePr>
          <p:nvPr>
            <p:extLst>
              <p:ext uri="{D42A27DB-BD31-4B8C-83A1-F6EECF244321}">
                <p14:modId xmlns:p14="http://schemas.microsoft.com/office/powerpoint/2010/main" val="1702251869"/>
              </p:ext>
            </p:extLst>
          </p:nvPr>
        </p:nvGraphicFramePr>
        <p:xfrm>
          <a:off x="457200" y="533400"/>
          <a:ext cx="8382000" cy="6267768"/>
        </p:xfrm>
        <a:graphic>
          <a:graphicData uri="http://schemas.openxmlformats.org/drawingml/2006/table">
            <a:tbl>
              <a:tblPr/>
              <a:tblGrid>
                <a:gridCol w="2459935">
                  <a:extLst>
                    <a:ext uri="{9D8B030D-6E8A-4147-A177-3AD203B41FA5}">
                      <a16:colId xmlns:a16="http://schemas.microsoft.com/office/drawing/2014/main" val="20000"/>
                    </a:ext>
                  </a:extLst>
                </a:gridCol>
                <a:gridCol w="3371022">
                  <a:extLst>
                    <a:ext uri="{9D8B030D-6E8A-4147-A177-3AD203B41FA5}">
                      <a16:colId xmlns:a16="http://schemas.microsoft.com/office/drawing/2014/main" val="20001"/>
                    </a:ext>
                  </a:extLst>
                </a:gridCol>
                <a:gridCol w="2551043">
                  <a:extLst>
                    <a:ext uri="{9D8B030D-6E8A-4147-A177-3AD203B41FA5}">
                      <a16:colId xmlns:a16="http://schemas.microsoft.com/office/drawing/2014/main" val="20002"/>
                    </a:ext>
                  </a:extLst>
                </a:gridCol>
              </a:tblGrid>
              <a:tr h="11430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US" sz="3600" b="0" i="1" u="none" strike="noStrike" cap="none" normalizeH="0" baseline="0" dirty="0">
                        <a:ln>
                          <a:noFill/>
                        </a:ln>
                        <a:solidFill>
                          <a:schemeClr val="tx1"/>
                        </a:solidFill>
                        <a:effectLst/>
                        <a:latin typeface="Arial"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s~l</a:t>
                      </a:r>
                      <a:r>
                        <a:rPr kumimoji="0" lang="en-US" sz="2800" b="0" i="0" u="none" strike="noStrike" cap="none" normalizeH="0" baseline="0" dirty="0">
                          <a:ln>
                            <a:noFill/>
                          </a:ln>
                          <a:solidFill>
                            <a:schemeClr val="tx1"/>
                          </a:solidFill>
                          <a:effectLst/>
                          <a:latin typeface="Coptic1" pitchFamily="2" charset="0"/>
                          <a:cs typeface="Arial" charset="0"/>
                        </a:rPr>
                        <a:t>/l</a:t>
                      </a: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000" b="0" i="0" u="sng" strike="noStrike" cap="none" normalizeH="0" baseline="0" dirty="0">
                          <a:ln>
                            <a:noFill/>
                          </a:ln>
                          <a:solidFill>
                            <a:srgbClr val="FF9900"/>
                          </a:solidFill>
                          <a:effectLst/>
                          <a:latin typeface="Arial" charset="0"/>
                          <a:cs typeface="Arial" charset="0"/>
                        </a:rPr>
                        <a:t>Prêtre: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Prions.</a:t>
                      </a:r>
                      <a:endParaRPr kumimoji="0" lang="en-US" sz="30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400" b="0" i="0" u="sng" strike="noStrike" cap="none" normalizeH="0" baseline="0" dirty="0">
                          <a:ln>
                            <a:noFill/>
                          </a:ln>
                          <a:solidFill>
                            <a:srgbClr val="FF9900"/>
                          </a:solidFill>
                          <a:effectLst/>
                          <a:latin typeface="Arial" charset="0"/>
                          <a:cs typeface="Arial" charset="0"/>
                        </a:rPr>
                        <a:t>الكاهن:</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400" b="0" i="0" u="none" strike="noStrike" cap="none" normalizeH="0" baseline="0" dirty="0">
                          <a:ln>
                            <a:noFill/>
                          </a:ln>
                          <a:solidFill>
                            <a:schemeClr val="tx1"/>
                          </a:solidFill>
                          <a:effectLst/>
                          <a:latin typeface="Arial" charset="0"/>
                          <a:cs typeface="Arial" charset="0"/>
                        </a:rPr>
                        <a:t>صلِّ.</a:t>
                      </a:r>
                      <a:endParaRPr kumimoji="0" lang="en-US" sz="3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9740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Diakon:</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000" b="0" i="0" u="sng" strike="noStrike" cap="none" normalizeH="0" baseline="0" dirty="0">
                          <a:ln>
                            <a:noFill/>
                          </a:ln>
                          <a:solidFill>
                            <a:srgbClr val="FF9900"/>
                          </a:solidFill>
                          <a:effectLst/>
                          <a:latin typeface="Arial" charset="0"/>
                          <a:cs typeface="Arial" charset="0"/>
                        </a:rPr>
                        <a:t>Diacre:</a:t>
                      </a:r>
                      <a:endParaRPr kumimoji="0" lang="en-US" sz="3000" b="0" i="0" u="sng" strike="noStrike" cap="none" normalizeH="0" baseline="0" dirty="0">
                        <a:ln>
                          <a:noFill/>
                        </a:ln>
                        <a:solidFill>
                          <a:srgbClr val="FF9900"/>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400" b="0" i="0" u="sng" strike="noStrike" cap="none" normalizeH="0" baseline="0" dirty="0">
                          <a:ln>
                            <a:noFill/>
                          </a:ln>
                          <a:solidFill>
                            <a:srgbClr val="FF9900"/>
                          </a:solidFill>
                          <a:effectLst/>
                          <a:latin typeface="Arial" charset="0"/>
                          <a:cs typeface="Arial" charset="0"/>
                        </a:rPr>
                        <a:t>الشماس:</a:t>
                      </a:r>
                      <a:endParaRPr kumimoji="0" lang="en-US" sz="3400" b="0" i="0" u="sng" strike="noStrike" cap="none" normalizeH="0" baseline="0" dirty="0">
                        <a:ln>
                          <a:noFill/>
                        </a:ln>
                        <a:solidFill>
                          <a:srgbClr val="FF9900"/>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03936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e~pi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p~roceu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c~tay</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te</a:t>
                      </a:r>
                      <a:endParaRPr kumimoji="0" lang="en-US" sz="28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Pour la prière levons-nous.</a:t>
                      </a:r>
                      <a:endParaRPr kumimoji="0" lang="en-US" sz="30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400" b="0" i="0" u="none" strike="noStrike" cap="none" normalizeH="0" baseline="0" dirty="0">
                          <a:ln>
                            <a:noFill/>
                          </a:ln>
                          <a:solidFill>
                            <a:schemeClr val="tx1"/>
                          </a:solidFill>
                          <a:effectLst/>
                          <a:latin typeface="Arial" charset="0"/>
                          <a:cs typeface="Arial" charset="0"/>
                        </a:rPr>
                        <a:t>للصلاة قفوا</a:t>
                      </a:r>
                      <a:r>
                        <a:rPr kumimoji="0" lang="ar-EG" sz="3400" b="0" i="0" u="none" strike="noStrike" cap="none" normalizeH="0" baseline="0" dirty="0">
                          <a:ln>
                            <a:noFill/>
                          </a:ln>
                          <a:solidFill>
                            <a:schemeClr val="tx1"/>
                          </a:solidFill>
                          <a:effectLst/>
                          <a:latin typeface="Arial" charset="0"/>
                          <a:cs typeface="Arial" charset="0"/>
                        </a:rPr>
                        <a:t>.</a:t>
                      </a:r>
                      <a:endParaRPr kumimoji="0" lang="en-US" sz="3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6191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sz="2800" b="0" i="0" u="sng" strike="noStrike" kern="1200" cap="none" normalizeH="0" baseline="0">
                          <a:ln>
                            <a:noFill/>
                          </a:ln>
                          <a:solidFill>
                            <a:srgbClr val="FF9900"/>
                          </a:solidFill>
                          <a:effectLst/>
                          <a:latin typeface="Coptic1" pitchFamily="2" charset="0"/>
                          <a:ea typeface="+mn-ea"/>
                          <a:cs typeface="Arial" charset="0"/>
                        </a:rPr>
                        <a:t>Piou</a:t>
                      </a:r>
                      <a:r>
                        <a:rPr kumimoji="0" lang="en-US" sz="2800" b="0" i="0" u="sng" strike="noStrike" kern="1200" cap="none" normalizeH="0" baseline="0">
                          <a:ln>
                            <a:noFill/>
                          </a:ln>
                          <a:solidFill>
                            <a:srgbClr val="FF9900"/>
                          </a:solidFill>
                          <a:effectLst/>
                          <a:latin typeface="Coptic1" pitchFamily="2" charset="0"/>
                          <a:ea typeface="+mn-ea"/>
                          <a:cs typeface="Arial" charset="0"/>
                        </a:rPr>
                        <a:t>/</a:t>
                      </a:r>
                      <a:r>
                        <a:rPr kumimoji="0" lang="fr-FR" sz="2800" b="0" i="0" u="sng" strike="noStrike" kern="1200" cap="none" normalizeH="0" baseline="0">
                          <a:ln>
                            <a:noFill/>
                          </a:ln>
                          <a:solidFill>
                            <a:srgbClr val="FF9900"/>
                          </a:solidFill>
                          <a:effectLst/>
                          <a:latin typeface="Coptic1" pitchFamily="2" charset="0"/>
                          <a:ea typeface="+mn-ea"/>
                          <a:cs typeface="Arial" charset="0"/>
                        </a:rPr>
                        <a:t>b:</a:t>
                      </a:r>
                      <a:endParaRPr kumimoji="0" lang="en-CA" sz="28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000" b="0" i="0" u="sng" strike="noStrike" cap="none" normalizeH="0" baseline="0" dirty="0">
                          <a:ln>
                            <a:noFill/>
                          </a:ln>
                          <a:solidFill>
                            <a:srgbClr val="FF9900"/>
                          </a:solidFill>
                          <a:effectLst/>
                          <a:latin typeface="Arial" charset="0"/>
                          <a:cs typeface="Arial" charset="0"/>
                        </a:rPr>
                        <a:t>Prêtre:</a:t>
                      </a:r>
                      <a:endParaRPr kumimoji="0" lang="en-US" sz="3000" b="0" i="0" u="sng" strike="noStrike" cap="none" normalizeH="0" baseline="0" dirty="0">
                        <a:ln>
                          <a:noFill/>
                        </a:ln>
                        <a:solidFill>
                          <a:srgbClr val="FF9900"/>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400" b="0" i="0" u="sng" strike="noStrike" cap="none" normalizeH="0" baseline="0" dirty="0">
                          <a:ln>
                            <a:noFill/>
                          </a:ln>
                          <a:solidFill>
                            <a:srgbClr val="FF9900"/>
                          </a:solidFill>
                          <a:effectLst/>
                          <a:latin typeface="Arial" charset="0"/>
                          <a:cs typeface="Arial" charset="0"/>
                        </a:rPr>
                        <a:t>الكاهن:</a:t>
                      </a:r>
                      <a:endParaRPr kumimoji="0" lang="en-US" sz="3400" b="0" i="0" u="sng" strike="noStrike" cap="none" normalizeH="0" baseline="0" dirty="0">
                        <a:ln>
                          <a:noFill/>
                        </a:ln>
                        <a:solidFill>
                          <a:srgbClr val="FF9900"/>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10652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Ir</a:t>
                      </a:r>
                      <a:r>
                        <a:rPr kumimoji="0" lang="en-US" sz="2800" b="0" i="0" u="none" strike="noStrike" cap="none" normalizeH="0" baseline="0" dirty="0">
                          <a:ln>
                            <a:noFill/>
                          </a:ln>
                          <a:solidFill>
                            <a:schemeClr val="tx1"/>
                          </a:solidFill>
                          <a:effectLst/>
                          <a:latin typeface="Coptic1" pitchFamily="2" charset="0"/>
                          <a:cs typeface="Arial" charset="0"/>
                        </a:rPr>
                        <a:t>/n/ </a:t>
                      </a:r>
                      <a:r>
                        <a:rPr kumimoji="0" lang="en-US" sz="2800" b="0" i="0" u="none" strike="noStrike" cap="none" normalizeH="0" baseline="0" dirty="0" err="1">
                          <a:ln>
                            <a:noFill/>
                          </a:ln>
                          <a:solidFill>
                            <a:schemeClr val="tx1"/>
                          </a:solidFill>
                          <a:effectLst/>
                          <a:latin typeface="Coptic1" pitchFamily="2" charset="0"/>
                          <a:cs typeface="Arial" charset="0"/>
                        </a:rPr>
                        <a:t>paci</a:t>
                      </a: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La paix soit avec vous</a:t>
                      </a:r>
                      <a:r>
                        <a:rPr kumimoji="0" lang="en-US" sz="3000" b="0" i="0" u="none" strike="noStrike" cap="none" normalizeH="0" baseline="0" dirty="0">
                          <a:ln>
                            <a:noFill/>
                          </a:ln>
                          <a:solidFill>
                            <a:schemeClr val="tx1"/>
                          </a:solidFill>
                          <a:effectLst/>
                          <a:latin typeface="Arial" charset="0"/>
                          <a:cs typeface="Arial" charset="0"/>
                        </a:rPr>
                        <a:t> </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ar-SA" sz="3400" b="0" i="0" u="none" strike="noStrike" cap="none" normalizeH="0" baseline="0" dirty="0">
                          <a:ln>
                            <a:noFill/>
                          </a:ln>
                          <a:solidFill>
                            <a:schemeClr val="tx1"/>
                          </a:solidFill>
                          <a:effectLst/>
                          <a:latin typeface="Arial" charset="0"/>
                          <a:cs typeface="Arial" charset="0"/>
                        </a:rPr>
                        <a:t>السلام لجميعكم</a:t>
                      </a:r>
                      <a:r>
                        <a:rPr kumimoji="0" lang="ar-EG" sz="3400" b="0" i="0" u="none" strike="noStrike" cap="none" normalizeH="0" baseline="0" dirty="0">
                          <a:ln>
                            <a:noFill/>
                          </a:ln>
                          <a:solidFill>
                            <a:schemeClr val="tx1"/>
                          </a:solidFill>
                          <a:effectLst/>
                          <a:latin typeface="Arial" charset="0"/>
                          <a:cs typeface="Arial" charset="0"/>
                        </a:rPr>
                        <a:t>.</a:t>
                      </a:r>
                      <a:endParaRPr kumimoji="0" lang="en-US" sz="3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6667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000" b="0" i="0" u="sng" strike="noStrike" cap="none" normalizeH="0" baseline="0" dirty="0">
                          <a:ln>
                            <a:noFill/>
                          </a:ln>
                          <a:solidFill>
                            <a:srgbClr val="FF9933"/>
                          </a:solidFill>
                          <a:effectLst/>
                          <a:latin typeface="Arial" charset="0"/>
                          <a:cs typeface="Arial" pitchFamily="34" charset="0"/>
                        </a:rPr>
                        <a:t>l</a:t>
                      </a:r>
                      <a:r>
                        <a:rPr kumimoji="0" lang="fr-CA" sz="3000" b="0" i="0" u="sng" strike="noStrike" cap="none" normalizeH="0" baseline="0" dirty="0">
                          <a:ln>
                            <a:noFill/>
                          </a:ln>
                          <a:solidFill>
                            <a:srgbClr val="FF9933"/>
                          </a:solidFill>
                          <a:effectLst/>
                          <a:latin typeface="Arial" pitchFamily="34" charset="0"/>
                          <a:cs typeface="Arial" pitchFamily="34" charset="0"/>
                        </a:rPr>
                        <a:t>’</a:t>
                      </a:r>
                      <a:r>
                        <a:rPr kumimoji="0" lang="fr-CA" sz="3000" b="0" i="0" u="sng" strike="noStrike" cap="none" normalizeH="0" baseline="0" dirty="0">
                          <a:ln>
                            <a:noFill/>
                          </a:ln>
                          <a:solidFill>
                            <a:srgbClr val="FF9933"/>
                          </a:solidFill>
                          <a:effectLst/>
                          <a:latin typeface="Arial" charset="0"/>
                          <a:cs typeface="Arial" pitchFamily="34" charset="0"/>
                        </a:rPr>
                        <a:t>Assembl</a:t>
                      </a:r>
                      <a:r>
                        <a:rPr kumimoji="0" lang="fr-CA" sz="3000" b="0" i="0" u="sng" strike="noStrike" cap="none" normalizeH="0" baseline="0" dirty="0">
                          <a:ln>
                            <a:noFill/>
                          </a:ln>
                          <a:solidFill>
                            <a:srgbClr val="FF9933"/>
                          </a:solidFill>
                          <a:effectLst/>
                          <a:latin typeface="Arial" pitchFamily="34" charset="0"/>
                          <a:cs typeface="Arial" pitchFamily="34" charset="0"/>
                        </a:rPr>
                        <a:t>é</a:t>
                      </a:r>
                      <a:r>
                        <a:rPr kumimoji="0" lang="fr-CA" sz="3000" b="0" i="0" u="sng" strike="noStrike" cap="none" normalizeH="0" baseline="0" dirty="0">
                          <a:ln>
                            <a:noFill/>
                          </a:ln>
                          <a:solidFill>
                            <a:srgbClr val="FF9933"/>
                          </a:solidFill>
                          <a:effectLst/>
                          <a:latin typeface="Arial" charset="0"/>
                          <a:cs typeface="Arial" pitchFamily="34" charset="0"/>
                        </a:rPr>
                        <a:t>e</a:t>
                      </a:r>
                      <a:r>
                        <a:rPr kumimoji="0" lang="fr-CA" sz="3000" b="0" i="0" u="sng" strike="noStrike" cap="none" normalizeH="0" baseline="0" dirty="0">
                          <a:ln>
                            <a:noFill/>
                          </a:ln>
                          <a:solidFill>
                            <a:srgbClr val="FF9900"/>
                          </a:solidFill>
                          <a:effectLst/>
                          <a:latin typeface="Arial" charset="0"/>
                          <a:cs typeface="Arial" charset="0"/>
                        </a:rPr>
                        <a:t>:</a:t>
                      </a:r>
                      <a:endParaRPr kumimoji="0" lang="en-US" sz="3000" b="0" i="0" u="sng" strike="noStrike" cap="none" normalizeH="0" baseline="0" dirty="0">
                        <a:ln>
                          <a:noFill/>
                        </a:ln>
                        <a:solidFill>
                          <a:srgbClr val="FF9900"/>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400" b="0" i="0" u="sng" strike="noStrike" cap="none" normalizeH="0" baseline="0" dirty="0">
                          <a:ln>
                            <a:noFill/>
                          </a:ln>
                          <a:solidFill>
                            <a:srgbClr val="FF9900"/>
                          </a:solidFill>
                          <a:effectLst/>
                          <a:latin typeface="Arial" charset="0"/>
                          <a:cs typeface="Arial" charset="0"/>
                        </a:rPr>
                        <a:t>الشعب:</a:t>
                      </a:r>
                      <a:endParaRPr kumimoji="0" lang="en-US" sz="3400" b="0" i="0" u="sng" strike="noStrike" cap="none" normalizeH="0" baseline="0" dirty="0">
                        <a:ln>
                          <a:noFill/>
                        </a:ln>
                        <a:solidFill>
                          <a:srgbClr val="FF9900"/>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7127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p~neumati</a:t>
                      </a:r>
                      <a:r>
                        <a:rPr kumimoji="0" lang="en-US" sz="2800" b="0" i="0" u="none" strike="noStrike" cap="none" normalizeH="0" baseline="0" dirty="0">
                          <a:ln>
                            <a:noFill/>
                          </a:ln>
                          <a:solidFill>
                            <a:schemeClr val="tx1"/>
                          </a:solidFill>
                          <a:effectLst/>
                          <a:latin typeface="Coptic1" pitchFamily="2" charset="0"/>
                          <a:cs typeface="Arial" pitchFamily="34" charset="0"/>
                        </a:rPr>
                        <a:t> </a:t>
                      </a:r>
                      <a:r>
                        <a:rPr kumimoji="0" lang="en-US" sz="2800" b="0" i="0" u="none" strike="noStrike" cap="none" normalizeH="0" baseline="0" dirty="0" err="1">
                          <a:ln>
                            <a:noFill/>
                          </a:ln>
                          <a:solidFill>
                            <a:schemeClr val="tx1"/>
                          </a:solidFill>
                          <a:effectLst/>
                          <a:latin typeface="Coptic1" pitchFamily="2" charset="0"/>
                          <a:cs typeface="Arial" charset="0"/>
                        </a:rPr>
                        <a:t>cou</a:t>
                      </a:r>
                      <a:endParaRPr kumimoji="0" lang="en-US" sz="28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Et avec votre esprit.</a:t>
                      </a:r>
                      <a:endParaRPr kumimoji="0" lang="en-US" sz="30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400" b="0" i="0" u="none" strike="noStrike" cap="none" normalizeH="0" baseline="0" dirty="0">
                          <a:ln>
                            <a:noFill/>
                          </a:ln>
                          <a:solidFill>
                            <a:schemeClr val="tx1"/>
                          </a:solidFill>
                          <a:effectLst/>
                          <a:latin typeface="Arial" charset="0"/>
                          <a:cs typeface="Arial" charset="0"/>
                        </a:rPr>
                        <a:t>ولروحِكَ أيضاً</a:t>
                      </a:r>
                      <a:r>
                        <a:rPr kumimoji="0" lang="ar-EG" sz="3400" b="0" i="0" u="none" strike="noStrike" cap="none" normalizeH="0" baseline="0" dirty="0">
                          <a:ln>
                            <a:noFill/>
                          </a:ln>
                          <a:solidFill>
                            <a:schemeClr val="tx1"/>
                          </a:solidFill>
                          <a:effectLst/>
                          <a:latin typeface="Arial" charset="0"/>
                          <a:cs typeface="Arial" charset="0"/>
                        </a:rPr>
                        <a:t>.</a:t>
                      </a:r>
                      <a:endParaRPr kumimoji="0" lang="en-US" sz="3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2621859" name="Group 35"/>
          <p:cNvGraphicFramePr>
            <a:graphicFrameLocks noGrp="1"/>
          </p:cNvGraphicFramePr>
          <p:nvPr>
            <p:ph/>
          </p:nvPr>
        </p:nvGraphicFramePr>
        <p:xfrm>
          <a:off x="1828800" y="76200"/>
          <a:ext cx="5867400" cy="518160"/>
        </p:xfrm>
        <a:graphic>
          <a:graphicData uri="http://schemas.openxmlformats.org/drawingml/2006/table">
            <a:tbl>
              <a:tblPr/>
              <a:tblGrid>
                <a:gridCol w="3516120">
                  <a:extLst>
                    <a:ext uri="{9D8B030D-6E8A-4147-A177-3AD203B41FA5}">
                      <a16:colId xmlns:a16="http://schemas.microsoft.com/office/drawing/2014/main" val="20000"/>
                    </a:ext>
                  </a:extLst>
                </a:gridCol>
                <a:gridCol w="2351280">
                  <a:extLst>
                    <a:ext uri="{9D8B030D-6E8A-4147-A177-3AD203B41FA5}">
                      <a16:colId xmlns:a16="http://schemas.microsoft.com/office/drawing/2014/main" val="20001"/>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2000" b="1" i="0" u="none" strike="noStrike" cap="none" normalizeH="0" baseline="0" dirty="0" err="1">
                          <a:ln>
                            <a:noFill/>
                          </a:ln>
                          <a:solidFill>
                            <a:schemeClr val="tx1"/>
                          </a:solidFill>
                          <a:effectLst/>
                          <a:latin typeface="Arial" charset="0"/>
                          <a:cs typeface="Arial" charset="0"/>
                        </a:rPr>
                        <a:t>Oraison</a:t>
                      </a:r>
                      <a:r>
                        <a:rPr kumimoji="0" lang="en-CA" sz="2000" b="1" i="0" u="none" strike="noStrike" cap="none" normalizeH="0" baseline="0" dirty="0">
                          <a:ln>
                            <a:noFill/>
                          </a:ln>
                          <a:solidFill>
                            <a:schemeClr val="tx1"/>
                          </a:solidFill>
                          <a:effectLst/>
                          <a:latin typeface="Arial" charset="0"/>
                          <a:cs typeface="Arial" charset="0"/>
                        </a:rPr>
                        <a:t> pour les </a:t>
                      </a:r>
                      <a:r>
                        <a:rPr kumimoji="0" lang="en-CA" sz="2000" b="1" i="0" u="none" strike="noStrike" cap="none" normalizeH="0" baseline="0" dirty="0" err="1">
                          <a:ln>
                            <a:noFill/>
                          </a:ln>
                          <a:solidFill>
                            <a:schemeClr val="tx1"/>
                          </a:solidFill>
                          <a:effectLst/>
                          <a:latin typeface="Arial" charset="0"/>
                          <a:cs typeface="Arial" charset="0"/>
                        </a:rPr>
                        <a:t>défunts</a:t>
                      </a:r>
                      <a:endParaRPr kumimoji="0" lang="en-US" sz="20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err="1">
                          <a:ln>
                            <a:noFill/>
                          </a:ln>
                          <a:solidFill>
                            <a:schemeClr val="tx1"/>
                          </a:solidFill>
                          <a:effectLst/>
                          <a:latin typeface="Arial" charset="0"/>
                          <a:cs typeface="Arial" charset="0"/>
                        </a:rPr>
                        <a:t>أوشية</a:t>
                      </a:r>
                      <a:r>
                        <a:rPr kumimoji="0" lang="ar-EG" sz="2800" b="0" i="0" u="none" strike="noStrike" cap="none" normalizeH="0" baseline="0" dirty="0">
                          <a:ln>
                            <a:noFill/>
                          </a:ln>
                          <a:solidFill>
                            <a:schemeClr val="tx1"/>
                          </a:solidFill>
                          <a:effectLst/>
                          <a:latin typeface="Arial" charset="0"/>
                          <a:cs typeface="Arial" charset="0"/>
                        </a:rPr>
                        <a:t> الراقدين</a:t>
                      </a:r>
                      <a:endParaRPr kumimoji="0" lang="en-CA" sz="28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52578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77488" name="Group 16"/>
          <p:cNvGraphicFramePr>
            <a:graphicFrameLocks noGrp="1"/>
          </p:cNvGraphicFramePr>
          <p:nvPr>
            <p:extLst>
              <p:ext uri="{D42A27DB-BD31-4B8C-83A1-F6EECF244321}">
                <p14:modId xmlns:p14="http://schemas.microsoft.com/office/powerpoint/2010/main" val="578044717"/>
              </p:ext>
            </p:extLst>
          </p:nvPr>
        </p:nvGraphicFramePr>
        <p:xfrm>
          <a:off x="0" y="1091883"/>
          <a:ext cx="9144000" cy="5334000"/>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33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A~m</a:t>
                      </a:r>
                      <a:r>
                        <a:rPr kumimoji="0" lang="en-US" sz="2800" b="0" i="0" u="none" strike="noStrike" cap="none" normalizeH="0" baseline="0" dirty="0">
                          <a:ln>
                            <a:noFill/>
                          </a:ln>
                          <a:solidFill>
                            <a:schemeClr val="tx1"/>
                          </a:solidFill>
                          <a:effectLst/>
                          <a:latin typeface="Coptic1" pitchFamily="2" charset="0"/>
                          <a:cs typeface="Arial" charset="0"/>
                        </a:rPr>
                        <a:t>/n Al#: </a:t>
                      </a:r>
                      <a:r>
                        <a:rPr kumimoji="0" lang="en-US" sz="2800" b="0" i="0" u="none" strike="noStrike" cap="none" normalizeH="0" baseline="0" dirty="0" err="1">
                          <a:ln>
                            <a:noFill/>
                          </a:ln>
                          <a:solidFill>
                            <a:schemeClr val="tx1"/>
                          </a:solidFill>
                          <a:effectLst/>
                          <a:latin typeface="Coptic1" pitchFamily="2" charset="0"/>
                          <a:cs typeface="Arial" charset="0"/>
                        </a:rPr>
                        <a:t>Doxa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patri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U~~</a:t>
                      </a:r>
                      <a:r>
                        <a:rPr kumimoji="0" lang="en-US" sz="2800" b="0" i="0" u="none" strike="noStrike" cap="none" normalizeH="0" baseline="0" dirty="0" err="1">
                          <a:ln>
                            <a:noFill/>
                          </a:ln>
                          <a:solidFill>
                            <a:schemeClr val="tx1"/>
                          </a:solidFill>
                          <a:effectLst/>
                          <a:latin typeface="Coptic1" pitchFamily="2" charset="0"/>
                          <a:cs typeface="Arial" charset="0"/>
                        </a:rPr>
                        <a:t>iw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agiw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P~neumati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nun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touc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e~w~nac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e~w~nwn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a~m</a:t>
                      </a:r>
                      <a:r>
                        <a:rPr kumimoji="0" lang="en-US" sz="2800" b="0" i="0" u="none" strike="noStrike" cap="none" normalizeH="0" baseline="0" dirty="0">
                          <a:ln>
                            <a:noFill/>
                          </a:ln>
                          <a:solidFill>
                            <a:schemeClr val="tx1"/>
                          </a:solidFill>
                          <a:effectLst/>
                          <a:latin typeface="Coptic1" pitchFamily="2" charset="0"/>
                          <a:cs typeface="Arial" charset="0"/>
                        </a:rPr>
                        <a:t>/n. </a:t>
                      </a:r>
                      <a:r>
                        <a:rPr kumimoji="0" lang="en-US" sz="2800" b="0" i="0" u="none" strike="noStrike" cap="none" normalizeH="0" baseline="0" dirty="0" err="1">
                          <a:ln>
                            <a:noFill/>
                          </a:ln>
                          <a:solidFill>
                            <a:schemeClr val="tx1"/>
                          </a:solidFill>
                          <a:effectLst/>
                          <a:latin typeface="Coptic1" pitchFamily="2" charset="0"/>
                          <a:cs typeface="Arial" charset="0"/>
                        </a:rPr>
                        <a:t>Tenws</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e~bol</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enjw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m~moc</a:t>
                      </a:r>
                      <a:r>
                        <a:rPr kumimoji="0" lang="en-US" sz="2800" b="0" i="0" u="none" strike="noStrike" cap="none" normalizeH="0" baseline="0" dirty="0">
                          <a:ln>
                            <a:noFill/>
                          </a:ln>
                          <a:solidFill>
                            <a:schemeClr val="tx1"/>
                          </a:solidFill>
                          <a:effectLst/>
                          <a:latin typeface="Coptic1" pitchFamily="2" charset="0"/>
                          <a:cs typeface="Arial" charset="0"/>
                        </a:rPr>
                        <a:t> je w~ Pen[</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I/#c# </a:t>
                      </a:r>
                      <a:r>
                        <a:rPr kumimoji="0" lang="en-US" sz="2800" b="0" i="0" u="none" strike="noStrike" cap="none" normalizeH="0" baseline="0" dirty="0" err="1">
                          <a:ln>
                            <a:noFill/>
                          </a:ln>
                          <a:solidFill>
                            <a:schemeClr val="tx1"/>
                          </a:solidFill>
                          <a:effectLst/>
                          <a:latin typeface="Coptic1" pitchFamily="2" charset="0"/>
                          <a:cs typeface="Arial" charset="0"/>
                        </a:rPr>
                        <a:t>P,#c</a:t>
                      </a:r>
                      <a:r>
                        <a:rPr kumimoji="0" lang="en-US" sz="28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1"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a:ln>
                            <a:noFill/>
                          </a:ln>
                          <a:solidFill>
                            <a:schemeClr val="tx1"/>
                          </a:solidFill>
                          <a:effectLst/>
                          <a:latin typeface="Arial" panose="020B0604020202020204" pitchFamily="34" charset="0"/>
                          <a:cs typeface="Arial" panose="020B0604020202020204" pitchFamily="34" charset="0"/>
                        </a:rPr>
                        <a:t>Amin alleluia : zoxa patri ke eyo ke agio epnévmati : ke nin ke ai ke istos ewnas ton ewnwn : amin. Tenwsh evol engw emmos ge w pentchois isos Pekhrestos :</a:t>
                      </a:r>
                      <a:endParaRPr kumimoji="0" lang="en-CA"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horzOverflow="overflow">
                    <a:lnL>
                      <a:noFill/>
                    </a:lnL>
                    <a:lnR cap="flat">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sz="2800" b="0" i="0" u="none" strike="noStrike" cap="none" normalizeH="0" baseline="0" dirty="0">
                          <a:ln>
                            <a:noFill/>
                          </a:ln>
                          <a:solidFill>
                            <a:schemeClr val="tx1"/>
                          </a:solidFill>
                          <a:effectLst/>
                          <a:latin typeface="Arial" pitchFamily="34" charset="0"/>
                          <a:ea typeface="MS Mincho" pitchFamily="49" charset="-128"/>
                          <a:cs typeface="Arial" pitchFamily="34" charset="0"/>
                        </a:rPr>
                        <a:t>آمين هلليلويا. المجد للآب والابن والروح القدس، الآن وكل أوان وإلي دهر الدهور. آمين.</a:t>
                      </a:r>
                      <a:r>
                        <a:rPr kumimoji="0" lang="ar-EG" sz="2800" b="0" i="0"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kumimoji="0" lang="ar-SA" sz="2800" b="0" i="0" u="none" strike="noStrike" cap="none" normalizeH="0" baseline="0" dirty="0">
                          <a:ln>
                            <a:noFill/>
                          </a:ln>
                          <a:solidFill>
                            <a:schemeClr val="tx1"/>
                          </a:solidFill>
                          <a:effectLst/>
                          <a:latin typeface="Arial" pitchFamily="34" charset="0"/>
                          <a:ea typeface="MS Mincho" pitchFamily="49" charset="-128"/>
                          <a:cs typeface="Arial" pitchFamily="34" charset="0"/>
                        </a:rPr>
                        <a:t>نصرخ قائلين: ياربنا يسوع المسيح</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59143" name="Text Box 14"/>
          <p:cNvSpPr txBox="1">
            <a:spLocks noChangeArrowheads="1"/>
          </p:cNvSpPr>
          <p:nvPr/>
        </p:nvSpPr>
        <p:spPr bwMode="auto">
          <a:xfrm>
            <a:off x="647700" y="223203"/>
            <a:ext cx="7848600" cy="665163"/>
          </a:xfrm>
          <a:prstGeom prst="rect">
            <a:avLst/>
          </a:prstGeom>
          <a:solidFill>
            <a:srgbClr val="333333"/>
          </a:solidFill>
          <a:ln w="9525">
            <a:solidFill>
              <a:schemeClr val="tx1"/>
            </a:solidFill>
            <a:miter lim="800000"/>
            <a:headEnd/>
            <a:tailEnd/>
          </a:ln>
        </p:spPr>
        <p:txBody>
          <a:bodyPr>
            <a:spAutoFit/>
          </a:bodyPr>
          <a:lstStyle/>
          <a:p>
            <a:pPr algn="ctr">
              <a:spcBef>
                <a:spcPct val="0"/>
              </a:spcBef>
            </a:pPr>
            <a:r>
              <a:rPr lang="en-US" sz="3700" b="1" dirty="0"/>
              <a:t>CONCLUSION OF SERVICE HYMN</a:t>
            </a:r>
            <a:endParaRPr lang="en-US" sz="3700" b="1" dirty="0">
              <a:latin typeface="Arial" pitchFamily="34" charset="0"/>
            </a:endParaRPr>
          </a:p>
        </p:txBody>
      </p:sp>
      <p:sp>
        <p:nvSpPr>
          <p:cNvPr id="6" name="Action Button: Custom 5">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extLst>
      <p:ext uri="{BB962C8B-B14F-4D97-AF65-F5344CB8AC3E}">
        <p14:creationId xmlns:p14="http://schemas.microsoft.com/office/powerpoint/2010/main" val="1565274170"/>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16">
            <a:extLst>
              <a:ext uri="{FF2B5EF4-FFF2-40B4-BE49-F238E27FC236}">
                <a16:creationId xmlns:a16="http://schemas.microsoft.com/office/drawing/2014/main" id="{E0E6DEDD-4118-5A4D-B252-6F2664CBE9A9}"/>
              </a:ext>
            </a:extLst>
          </p:cNvPr>
          <p:cNvGraphicFramePr>
            <a:graphicFrameLocks noGrp="1"/>
          </p:cNvGraphicFramePr>
          <p:nvPr>
            <p:extLst>
              <p:ext uri="{D42A27DB-BD31-4B8C-83A1-F6EECF244321}">
                <p14:modId xmlns:p14="http://schemas.microsoft.com/office/powerpoint/2010/main" val="88768817"/>
              </p:ext>
            </p:extLst>
          </p:nvPr>
        </p:nvGraphicFramePr>
        <p:xfrm>
          <a:off x="0" y="419100"/>
          <a:ext cx="9144000" cy="5334000"/>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33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none" strike="noStrike" cap="none" normalizeH="0" baseline="0">
                          <a:ln>
                            <a:noFill/>
                          </a:ln>
                          <a:solidFill>
                            <a:schemeClr val="tx1"/>
                          </a:solidFill>
                          <a:effectLst/>
                          <a:latin typeface="Coptic1" pitchFamily="2" charset="0"/>
                          <a:cs typeface="Arial" charset="0"/>
                        </a:rPr>
                        <a:t>Pimici </a:t>
                      </a:r>
                      <a:r>
                        <a:rPr kumimoji="0" lang="en-US" sz="3600" b="0" i="0" u="none" strike="noStrike" cap="none" normalizeH="0" baseline="0">
                          <a:ln>
                            <a:noFill/>
                          </a:ln>
                          <a:solidFill>
                            <a:schemeClr val="tx1"/>
                          </a:solidFill>
                          <a:effectLst/>
                          <a:latin typeface="Coptic1" pitchFamily="2" charset="0"/>
                          <a:cs typeface="Arial" charset="0"/>
                        </a:rPr>
                        <a:t>e~bol</a:t>
                      </a:r>
                      <a:r>
                        <a:rPr kumimoji="0" lang="fr-FR" sz="3600" b="0" i="0" u="none" strike="noStrike" cap="none" normalizeH="0" baseline="0">
                          <a:ln>
                            <a:noFill/>
                          </a:ln>
                          <a:solidFill>
                            <a:schemeClr val="tx1"/>
                          </a:solidFill>
                          <a:effectLst/>
                          <a:latin typeface="Coptic1" pitchFamily="2" charset="0"/>
                          <a:cs typeface="Arial" charset="0"/>
                        </a:rPr>
                        <a:t>qen Viwt qajwou </a:t>
                      </a:r>
                      <a:r>
                        <a:rPr kumimoji="0" lang="en-US" sz="3600" b="0" i="0" u="none" strike="noStrike" cap="none" normalizeH="0" baseline="0">
                          <a:ln>
                            <a:noFill/>
                          </a:ln>
                          <a:solidFill>
                            <a:schemeClr val="tx1"/>
                          </a:solidFill>
                          <a:effectLst/>
                          <a:latin typeface="Coptic1" pitchFamily="2" charset="0"/>
                          <a:cs typeface="Arial" charset="0"/>
                        </a:rPr>
                        <a:t>n</a:t>
                      </a:r>
                      <a:r>
                        <a:rPr kumimoji="0" lang="fr-FR" sz="3600" b="0" i="0" u="none" strike="noStrike" cap="none" normalizeH="0" baseline="0">
                          <a:ln>
                            <a:noFill/>
                          </a:ln>
                          <a:solidFill>
                            <a:schemeClr val="tx1"/>
                          </a:solidFill>
                          <a:effectLst/>
                          <a:latin typeface="Coptic1" pitchFamily="2" charset="0"/>
                          <a:cs typeface="Arial" charset="0"/>
                        </a:rPr>
                        <a:t>ni</a:t>
                      </a:r>
                      <a:r>
                        <a:rPr kumimoji="0" lang="en-US" sz="3600" b="0" i="0" u="none" strike="noStrike" cap="none" normalizeH="0" baseline="0">
                          <a:ln>
                            <a:noFill/>
                          </a:ln>
                          <a:solidFill>
                            <a:schemeClr val="tx1"/>
                          </a:solidFill>
                          <a:effectLst/>
                          <a:latin typeface="Coptic1" pitchFamily="2" charset="0"/>
                          <a:cs typeface="Arial" charset="0"/>
                        </a:rPr>
                        <a:t>e~</a:t>
                      </a:r>
                      <a:r>
                        <a:rPr kumimoji="0" lang="fr-FR" sz="3600" b="0" i="0" u="none" strike="noStrike" cap="none" normalizeH="0" baseline="0">
                          <a:ln>
                            <a:noFill/>
                          </a:ln>
                          <a:solidFill>
                            <a:schemeClr val="tx1"/>
                          </a:solidFill>
                          <a:effectLst/>
                          <a:latin typeface="Coptic1" pitchFamily="2" charset="0"/>
                          <a:cs typeface="Arial" charset="0"/>
                        </a:rPr>
                        <a:t>wn t</a:t>
                      </a:r>
                      <a:r>
                        <a:rPr kumimoji="0" lang="en-US" sz="3600" b="0" i="0" u="none" strike="noStrike" cap="none" normalizeH="0" baseline="0">
                          <a:ln>
                            <a:noFill/>
                          </a:ln>
                          <a:solidFill>
                            <a:schemeClr val="tx1"/>
                          </a:solidFill>
                          <a:effectLst/>
                          <a:latin typeface="Coptic1" pitchFamily="2" charset="0"/>
                          <a:cs typeface="Arial" charset="0"/>
                        </a:rPr>
                        <a:t>/</a:t>
                      </a:r>
                      <a:r>
                        <a:rPr kumimoji="0" lang="fr-FR" sz="3600" b="0" i="0" u="none" strike="noStrike" cap="none" normalizeH="0" baseline="0">
                          <a:ln>
                            <a:noFill/>
                          </a:ln>
                          <a:solidFill>
                            <a:schemeClr val="tx1"/>
                          </a:solidFill>
                          <a:effectLst/>
                          <a:latin typeface="Coptic1" pitchFamily="2" charset="0"/>
                          <a:cs typeface="Arial" charset="0"/>
                        </a:rPr>
                        <a:t>rou.</a:t>
                      </a:r>
                      <a:endParaRPr kumimoji="0" lang="en-US" sz="3600" b="0" i="0" u="none" strike="noStrike" cap="none" normalizeH="0" baseline="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none" strike="noStrike" cap="none" normalizeH="0" baseline="0">
                          <a:ln>
                            <a:noFill/>
                          </a:ln>
                          <a:solidFill>
                            <a:schemeClr val="tx1"/>
                          </a:solidFill>
                          <a:effectLst/>
                          <a:latin typeface="Book Antiqua" panose="02040602050305030304" pitchFamily="18" charset="0"/>
                          <a:cs typeface="Arial" panose="020B0604020202020204" pitchFamily="34" charset="0"/>
                        </a:rPr>
                        <a:t>L’engendré du Père avant tous les siècles.</a:t>
                      </a:r>
                      <a:endParaRPr kumimoji="0" lang="en-CA" sz="3600" b="0" i="0" u="none" strike="noStrike" cap="none" normalizeH="0" baseline="0" dirty="0">
                        <a:ln>
                          <a:noFill/>
                        </a:ln>
                        <a:solidFill>
                          <a:schemeClr val="tx1"/>
                        </a:solidFill>
                        <a:effectLst/>
                        <a:latin typeface="Book Antiqua" panose="02040602050305030304" pitchFamily="18" charset="0"/>
                        <a:cs typeface="Arial" panose="020B0604020202020204" pitchFamily="34" charset="0"/>
                      </a:endParaRPr>
                    </a:p>
                  </a:txBody>
                  <a:tcPr horzOverflow="overflow">
                    <a:lnL>
                      <a:noFill/>
                    </a:lnL>
                    <a:lnR cap="flat">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fr-FR" sz="4000" b="0" i="0" u="none" strike="noStrike" cap="none" normalizeH="0" baseline="0">
                          <a:ln>
                            <a:noFill/>
                          </a:ln>
                          <a:solidFill>
                            <a:schemeClr val="tx1"/>
                          </a:solidFill>
                          <a:effectLst/>
                          <a:latin typeface="Book Antiqua" panose="02040602050305030304" pitchFamily="18" charset="0"/>
                          <a:ea typeface="MS Mincho" pitchFamily="49" charset="-128"/>
                          <a:cs typeface="Arial" pitchFamily="34" charset="0"/>
                        </a:rPr>
                        <a:t>المولود من الآب قبل كل الدهور.</a:t>
                      </a:r>
                      <a:endParaRPr kumimoji="0" lang="ar-SA" sz="4000" b="0" i="0" u="none" strike="noStrike" cap="none" normalizeH="0" baseline="0" dirty="0">
                        <a:ln>
                          <a:noFill/>
                        </a:ln>
                        <a:solidFill>
                          <a:schemeClr val="tx1"/>
                        </a:solidFill>
                        <a:effectLst/>
                        <a:latin typeface="Book Antiqua" panose="02040602050305030304" pitchFamily="18" charset="0"/>
                        <a:ea typeface="MS Mincho" pitchFamily="49" charset="-128"/>
                        <a:cs typeface="Arial" pitchFamily="34"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31228638"/>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580546" name="Group 2"/>
          <p:cNvGraphicFramePr>
            <a:graphicFrameLocks noGrp="1"/>
          </p:cNvGraphicFramePr>
          <p:nvPr>
            <p:extLst>
              <p:ext uri="{D42A27DB-BD31-4B8C-83A1-F6EECF244321}">
                <p14:modId xmlns:p14="http://schemas.microsoft.com/office/powerpoint/2010/main" val="3327902477"/>
              </p:ext>
            </p:extLst>
          </p:nvPr>
        </p:nvGraphicFramePr>
        <p:xfrm>
          <a:off x="266700" y="198120"/>
          <a:ext cx="8610600" cy="6431280"/>
        </p:xfrm>
        <a:graphic>
          <a:graphicData uri="http://schemas.openxmlformats.org/drawingml/2006/table">
            <a:tbl>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6248400">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3200" b="0" i="0" u="none" strike="noStrike" cap="none" normalizeH="0" baseline="0" dirty="0" err="1">
                          <a:ln>
                            <a:noFill/>
                          </a:ln>
                          <a:solidFill>
                            <a:schemeClr val="tx1"/>
                          </a:solidFill>
                          <a:effectLst/>
                          <a:latin typeface="Coptic1" pitchFamily="2" charset="0"/>
                          <a:cs typeface="Arial" charset="0"/>
                        </a:rPr>
                        <a:t>Ak</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t~,aric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m~Mwu~c</a:t>
                      </a:r>
                      <a:r>
                        <a:rPr kumimoji="0" lang="en-US" sz="3200" b="0" i="0" u="none" strike="noStrike" cap="none" normalizeH="0" baseline="0" dirty="0">
                          <a:ln>
                            <a:noFill/>
                          </a:ln>
                          <a:solidFill>
                            <a:schemeClr val="tx1"/>
                          </a:solidFill>
                          <a:effectLst/>
                          <a:latin typeface="Coptic1" pitchFamily="2" charset="0"/>
                          <a:cs typeface="Arial" charset="0"/>
                        </a:rPr>
                        <a:t>/c: ]</a:t>
                      </a:r>
                      <a:r>
                        <a:rPr kumimoji="0" lang="en-US" sz="3200" b="0" i="0" u="none" strike="noStrike" cap="none" normalizeH="0" baseline="0" dirty="0" err="1">
                          <a:ln>
                            <a:noFill/>
                          </a:ln>
                          <a:solidFill>
                            <a:schemeClr val="tx1"/>
                          </a:solidFill>
                          <a:effectLst/>
                          <a:latin typeface="Coptic1" pitchFamily="2" charset="0"/>
                          <a:cs typeface="Arial" charset="0"/>
                        </a:rPr>
                        <a:t>metou</a:t>
                      </a:r>
                      <a:r>
                        <a:rPr kumimoji="0" lang="en-US" sz="3200" b="0" i="0" u="none" strike="noStrike" cap="none" normalizeH="0" baseline="0" dirty="0">
                          <a:ln>
                            <a:noFill/>
                          </a:ln>
                          <a:solidFill>
                            <a:schemeClr val="tx1"/>
                          </a:solidFill>
                          <a:effectLst/>
                          <a:latin typeface="Coptic1" pitchFamily="2" charset="0"/>
                          <a:cs typeface="Arial" charset="0"/>
                        </a:rPr>
                        <a:t>/b </a:t>
                      </a:r>
                      <a:r>
                        <a:rPr kumimoji="0" lang="en-US" sz="3200" b="0" i="0" u="none" strike="noStrike" cap="none" normalizeH="0" baseline="0" dirty="0" err="1">
                          <a:ln>
                            <a:noFill/>
                          </a:ln>
                          <a:solidFill>
                            <a:schemeClr val="tx1"/>
                          </a:solidFill>
                          <a:effectLst/>
                          <a:latin typeface="Coptic1" pitchFamily="2" charset="0"/>
                          <a:cs typeface="Arial" charset="0"/>
                        </a:rPr>
                        <a:t>n~te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Mel,i-cedek</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metqellw</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n~te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Iakwb</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pinoj</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n~a~hi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n~te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Mayoucala:pika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etcwtp</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n~te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Dauid</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covia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n~te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Colomwn</a:t>
                      </a:r>
                      <a:r>
                        <a:rPr kumimoji="0" lang="en-US" sz="3200" b="0" i="0" u="none" strike="noStrike" cap="none" normalizeH="0" baseline="0" dirty="0">
                          <a:ln>
                            <a:noFill/>
                          </a:ln>
                          <a:solidFill>
                            <a:schemeClr val="tx1"/>
                          </a:solidFill>
                          <a:effectLst/>
                          <a:latin typeface="Coptic1" pitchFamily="2" charset="0"/>
                          <a:cs typeface="Arial" charset="0"/>
                        </a:rPr>
                        <a:t>:</a:t>
                      </a:r>
                    </a:p>
                  </a:txBody>
                  <a:tcPr horzOverflow="overflow">
                    <a:lnL>
                      <a:noFill/>
                    </a:lnL>
                    <a:lnR>
                      <a:noFill/>
                    </a:lnR>
                    <a:lnT cap="flat">
                      <a:noFill/>
                    </a:lnT>
                    <a:lnB cap="flat">
                      <a:noFill/>
                    </a:lnB>
                    <a:lnTlToBr>
                      <a:noFill/>
                    </a:lnTlToBr>
                    <a:lnBlToTr>
                      <a:noFill/>
                    </a:lnBlToTr>
                    <a:noFill/>
                  </a:tcPr>
                </a:tc>
                <a:tc>
                  <a:txBody>
                    <a:bodyPr/>
                    <a:lstStyle/>
                    <a:p>
                      <a:r>
                        <a:rPr lang="fr-FR" sz="2800" i="0">
                          <a:effectLst/>
                          <a:uFillTx/>
                          <a:latin typeface="Arial" panose="020B0604020202020204" pitchFamily="34" charset="0"/>
                          <a:cs typeface="Arial" panose="020B0604020202020204" pitchFamily="34" charset="0"/>
                        </a:rPr>
                        <a:t>Aktchi eTkharis emMoysis : tiMet-ouib ente Melkisedek : Timetkhello ente Yakob : pinog enahi ente Matousala :</a:t>
                      </a:r>
                    </a:p>
                    <a:p>
                      <a:r>
                        <a:rPr lang="fr-FR" sz="2800" i="0">
                          <a:effectLst/>
                          <a:uFillTx/>
                          <a:latin typeface="Arial" panose="020B0604020202020204" pitchFamily="34" charset="0"/>
                          <a:cs typeface="Arial" panose="020B0604020202020204" pitchFamily="34" charset="0"/>
                        </a:rPr>
                        <a:t>Pikati etcotp ente David : tiSofia ente Solomon :</a:t>
                      </a:r>
                      <a:endParaRPr kumimoji="0" lang="en-CA" sz="2800" b="0" i="0" u="none" strike="noStrike" cap="none" normalizeH="0" baseline="0" dirty="0">
                        <a:ln>
                          <a:noFill/>
                        </a:ln>
                        <a:solidFill>
                          <a:schemeClr val="tx1"/>
                        </a:solidFill>
                        <a:effectLst/>
                        <a:latin typeface="Coptic1" pitchFamily="2" charset="0"/>
                        <a:cs typeface="Arial" charset="0"/>
                      </a:endParaRPr>
                    </a:p>
                  </a:txBody>
                  <a:tcPr horzOverflow="overflow">
                    <a:lnL>
                      <a:noFill/>
                    </a:lnL>
                    <a:lnR cap="flat">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altLang="zh-TW" sz="3200" b="0" i="0" u="none" strike="noStrike" cap="none" normalizeH="0" baseline="0" dirty="0">
                          <a:ln>
                            <a:noFill/>
                          </a:ln>
                          <a:solidFill>
                            <a:schemeClr val="tx1"/>
                          </a:solidFill>
                          <a:effectLst/>
                          <a:latin typeface="Arial" pitchFamily="34" charset="0"/>
                          <a:cs typeface="Arial" pitchFamily="34" charset="0"/>
                        </a:rPr>
                        <a:t>نلت نعمة موسى </a:t>
                      </a:r>
                      <a:br>
                        <a:rPr kumimoji="0" lang="ar-SA" altLang="zh-TW" sz="3200" b="0" i="0" u="none" strike="noStrike" cap="none" normalizeH="0" baseline="0" dirty="0">
                          <a:ln>
                            <a:noFill/>
                          </a:ln>
                          <a:solidFill>
                            <a:schemeClr val="tx1"/>
                          </a:solidFill>
                          <a:effectLst/>
                          <a:latin typeface="Arial" pitchFamily="34" charset="0"/>
                          <a:cs typeface="Arial" pitchFamily="34" charset="0"/>
                        </a:rPr>
                      </a:br>
                      <a:r>
                        <a:rPr kumimoji="0" lang="ar-SA" altLang="zh-TW" sz="3200" b="0" i="0" u="none" strike="noStrike" cap="none" normalizeH="0" baseline="0" dirty="0">
                          <a:ln>
                            <a:noFill/>
                          </a:ln>
                          <a:solidFill>
                            <a:schemeClr val="tx1"/>
                          </a:solidFill>
                          <a:effectLst/>
                          <a:latin typeface="Arial" pitchFamily="34" charset="0"/>
                          <a:cs typeface="Arial" pitchFamily="34" charset="0"/>
                        </a:rPr>
                        <a:t>وكهنوت ملكي </a:t>
                      </a:r>
                      <a:br>
                        <a:rPr kumimoji="0" lang="ar-SA" altLang="zh-TW" sz="3200" b="0" i="0" u="none" strike="noStrike" cap="none" normalizeH="0" baseline="0" dirty="0">
                          <a:ln>
                            <a:noFill/>
                          </a:ln>
                          <a:solidFill>
                            <a:schemeClr val="tx1"/>
                          </a:solidFill>
                          <a:effectLst/>
                          <a:latin typeface="Arial" pitchFamily="34" charset="0"/>
                          <a:cs typeface="Arial" pitchFamily="34" charset="0"/>
                        </a:rPr>
                      </a:br>
                      <a:r>
                        <a:rPr kumimoji="0" lang="ar-SA" altLang="zh-TW" sz="3200" b="0" i="0" u="none" strike="noStrike" cap="none" normalizeH="0" baseline="0" dirty="0">
                          <a:ln>
                            <a:noFill/>
                          </a:ln>
                          <a:solidFill>
                            <a:schemeClr val="tx1"/>
                          </a:solidFill>
                          <a:effectLst/>
                          <a:latin typeface="Arial" pitchFamily="34" charset="0"/>
                          <a:cs typeface="Arial" pitchFamily="34" charset="0"/>
                        </a:rPr>
                        <a:t>صادق </a:t>
                      </a:r>
                      <a:br>
                        <a:rPr kumimoji="0" lang="ar-SA" altLang="zh-TW" sz="3200" b="0" i="0" u="none" strike="noStrike" cap="none" normalizeH="0" baseline="0" dirty="0">
                          <a:ln>
                            <a:noFill/>
                          </a:ln>
                          <a:solidFill>
                            <a:schemeClr val="tx1"/>
                          </a:solidFill>
                          <a:effectLst/>
                          <a:latin typeface="Arial" pitchFamily="34" charset="0"/>
                          <a:cs typeface="Arial" pitchFamily="34" charset="0"/>
                        </a:rPr>
                      </a:br>
                      <a:r>
                        <a:rPr kumimoji="0" lang="ar-SA" altLang="zh-TW" sz="3200" b="0" i="0" u="none" strike="noStrike" cap="none" normalizeH="0" baseline="0" dirty="0">
                          <a:ln>
                            <a:noFill/>
                          </a:ln>
                          <a:solidFill>
                            <a:schemeClr val="tx1"/>
                          </a:solidFill>
                          <a:effectLst/>
                          <a:latin typeface="Arial" pitchFamily="34" charset="0"/>
                          <a:cs typeface="Arial" pitchFamily="34" charset="0"/>
                        </a:rPr>
                        <a:t>وشيخوخة يعقوب </a:t>
                      </a:r>
                      <a:br>
                        <a:rPr kumimoji="0" lang="ar-SA" altLang="zh-TW" sz="3200" b="0" i="0" u="none" strike="noStrike" cap="none" normalizeH="0" baseline="0" dirty="0">
                          <a:ln>
                            <a:noFill/>
                          </a:ln>
                          <a:solidFill>
                            <a:schemeClr val="tx1"/>
                          </a:solidFill>
                          <a:effectLst/>
                          <a:latin typeface="Arial" pitchFamily="34" charset="0"/>
                          <a:cs typeface="Arial" pitchFamily="34" charset="0"/>
                        </a:rPr>
                      </a:br>
                      <a:r>
                        <a:rPr kumimoji="0" lang="ar-SA" altLang="zh-TW" sz="3200" b="0" i="0" u="none" strike="noStrike" cap="none" normalizeH="0" baseline="0" dirty="0">
                          <a:ln>
                            <a:noFill/>
                          </a:ln>
                          <a:solidFill>
                            <a:schemeClr val="tx1"/>
                          </a:solidFill>
                          <a:effectLst/>
                          <a:latin typeface="Arial" pitchFamily="34" charset="0"/>
                          <a:cs typeface="Arial" pitchFamily="34" charset="0"/>
                        </a:rPr>
                        <a:t>وطول عمر </a:t>
                      </a:r>
                      <a:br>
                        <a:rPr kumimoji="0" lang="ar-SA" altLang="zh-TW" sz="3200" b="0" i="0" u="none" strike="noStrike" cap="none" normalizeH="0" baseline="0" dirty="0">
                          <a:ln>
                            <a:noFill/>
                          </a:ln>
                          <a:solidFill>
                            <a:schemeClr val="tx1"/>
                          </a:solidFill>
                          <a:effectLst/>
                          <a:latin typeface="Arial" pitchFamily="34" charset="0"/>
                          <a:cs typeface="Arial" pitchFamily="34" charset="0"/>
                        </a:rPr>
                      </a:br>
                      <a:r>
                        <a:rPr kumimoji="0" lang="ar-SA" altLang="zh-TW" sz="3200" b="0" i="0" u="none" strike="noStrike" cap="none" normalizeH="0" baseline="0" dirty="0" err="1">
                          <a:ln>
                            <a:noFill/>
                          </a:ln>
                          <a:solidFill>
                            <a:schemeClr val="tx1"/>
                          </a:solidFill>
                          <a:effectLst/>
                          <a:latin typeface="Arial" pitchFamily="34" charset="0"/>
                          <a:cs typeface="Arial" pitchFamily="34" charset="0"/>
                        </a:rPr>
                        <a:t>متوشالحوشيخوخة</a:t>
                      </a:r>
                      <a:r>
                        <a:rPr kumimoji="0" lang="ar-SA" altLang="zh-TW" sz="3200" b="0" i="0" u="none" strike="noStrike" cap="none" normalizeH="0" baseline="0" dirty="0">
                          <a:ln>
                            <a:noFill/>
                          </a:ln>
                          <a:solidFill>
                            <a:schemeClr val="tx1"/>
                          </a:solidFill>
                          <a:effectLst/>
                          <a:latin typeface="Arial" pitchFamily="34" charset="0"/>
                          <a:cs typeface="Arial" pitchFamily="34" charset="0"/>
                        </a:rPr>
                        <a:t> يعقوب </a:t>
                      </a:r>
                      <a:br>
                        <a:rPr kumimoji="0" lang="ar-SA" altLang="zh-TW" sz="3200" b="0" i="0" u="none" strike="noStrike" cap="none" normalizeH="0" baseline="0" dirty="0">
                          <a:ln>
                            <a:noFill/>
                          </a:ln>
                          <a:solidFill>
                            <a:schemeClr val="tx1"/>
                          </a:solidFill>
                          <a:effectLst/>
                          <a:latin typeface="Arial" pitchFamily="34" charset="0"/>
                          <a:cs typeface="Arial" pitchFamily="34" charset="0"/>
                        </a:rPr>
                      </a:br>
                      <a:r>
                        <a:rPr kumimoji="0" lang="ar-SA" altLang="zh-TW" sz="3200" b="0" i="0" u="none" strike="noStrike" cap="none" normalizeH="0" baseline="0" dirty="0">
                          <a:ln>
                            <a:noFill/>
                          </a:ln>
                          <a:solidFill>
                            <a:schemeClr val="tx1"/>
                          </a:solidFill>
                          <a:effectLst/>
                          <a:latin typeface="Arial" pitchFamily="34" charset="0"/>
                          <a:cs typeface="Arial" pitchFamily="34" charset="0"/>
                        </a:rPr>
                        <a:t>وطول عمر </a:t>
                      </a:r>
                      <a:br>
                        <a:rPr kumimoji="0" lang="ar-SA" altLang="zh-TW" sz="3200" b="0" i="0" u="none" strike="noStrike" cap="none" normalizeH="0" baseline="0" dirty="0">
                          <a:ln>
                            <a:noFill/>
                          </a:ln>
                          <a:solidFill>
                            <a:schemeClr val="tx1"/>
                          </a:solidFill>
                          <a:effectLst/>
                          <a:latin typeface="Arial" pitchFamily="34" charset="0"/>
                          <a:cs typeface="Arial" pitchFamily="34" charset="0"/>
                        </a:rPr>
                      </a:br>
                      <a:r>
                        <a:rPr kumimoji="0" lang="ar-SA" altLang="zh-TW" sz="3200" b="0" i="0" u="none" strike="noStrike" cap="none" normalizeH="0" baseline="0" dirty="0" err="1">
                          <a:ln>
                            <a:noFill/>
                          </a:ln>
                          <a:solidFill>
                            <a:schemeClr val="tx1"/>
                          </a:solidFill>
                          <a:effectLst/>
                          <a:latin typeface="Arial" pitchFamily="34" charset="0"/>
                          <a:cs typeface="Arial" pitchFamily="34" charset="0"/>
                        </a:rPr>
                        <a:t>م</a:t>
                      </a:r>
                      <a:r>
                        <a:rPr kumimoji="0" lang="ar-EG" altLang="zh-TW" sz="3200" b="0" i="0" u="none" strike="noStrike" cap="none" normalizeH="0" baseline="0" dirty="0" err="1">
                          <a:ln>
                            <a:noFill/>
                          </a:ln>
                          <a:solidFill>
                            <a:schemeClr val="tx1"/>
                          </a:solidFill>
                          <a:effectLst/>
                          <a:latin typeface="Arial" pitchFamily="34" charset="0"/>
                          <a:cs typeface="Arial" pitchFamily="34" charset="0"/>
                        </a:rPr>
                        <a:t>تو</a:t>
                      </a:r>
                      <a:r>
                        <a:rPr kumimoji="0" lang="ar-SA" altLang="zh-TW" sz="3200" b="0" i="0" u="none" strike="noStrike" cap="none" normalizeH="0" baseline="0" dirty="0" err="1">
                          <a:ln>
                            <a:noFill/>
                          </a:ln>
                          <a:solidFill>
                            <a:schemeClr val="tx1"/>
                          </a:solidFill>
                          <a:effectLst/>
                          <a:latin typeface="Arial" pitchFamily="34" charset="0"/>
                          <a:cs typeface="Arial" pitchFamily="34" charset="0"/>
                        </a:rPr>
                        <a:t>شالح</a:t>
                      </a:r>
                      <a:r>
                        <a:rPr kumimoji="0" lang="fr-FR" altLang="zh-TW" sz="3200" b="0" i="0" u="none" strike="noStrike" cap="none" normalizeH="0" baseline="0" dirty="0">
                          <a:ln>
                            <a:noFill/>
                          </a:ln>
                          <a:solidFill>
                            <a:schemeClr val="tx1"/>
                          </a:solidFill>
                          <a:effectLst/>
                          <a:latin typeface="Arial" pitchFamily="34" charset="0"/>
                          <a:cs typeface="Arial" pitchFamily="34" charset="0"/>
                        </a:rPr>
                        <a:t> </a:t>
                      </a:r>
                      <a:r>
                        <a:rPr kumimoji="0" lang="ar-EG" sz="3200" b="0" i="0" u="none" strike="noStrike" cap="none" normalizeH="0" baseline="0" dirty="0">
                          <a:ln>
                            <a:noFill/>
                          </a:ln>
                          <a:solidFill>
                            <a:schemeClr val="tx1"/>
                          </a:solidFill>
                          <a:effectLst/>
                          <a:latin typeface="Coptic1" pitchFamily="2" charset="0"/>
                          <a:cs typeface="Arial" charset="0"/>
                        </a:rPr>
                        <a:t>والفم </a:t>
                      </a:r>
                      <a:br>
                        <a:rPr kumimoji="0" lang="ar-EG" sz="3200" b="0" i="0" u="none" strike="noStrike" cap="none" normalizeH="0" baseline="0" dirty="0">
                          <a:ln>
                            <a:noFill/>
                          </a:ln>
                          <a:solidFill>
                            <a:schemeClr val="tx1"/>
                          </a:solidFill>
                          <a:effectLst/>
                          <a:latin typeface="Coptic1" pitchFamily="2" charset="0"/>
                          <a:cs typeface="Arial" charset="0"/>
                        </a:rPr>
                      </a:br>
                      <a:r>
                        <a:rPr kumimoji="0" lang="ar-EG" sz="3200" b="0" i="0" u="none" strike="noStrike" cap="none" normalizeH="0" baseline="0" dirty="0">
                          <a:ln>
                            <a:noFill/>
                          </a:ln>
                          <a:solidFill>
                            <a:schemeClr val="tx1"/>
                          </a:solidFill>
                          <a:effectLst/>
                          <a:latin typeface="Coptic1" pitchFamily="2" charset="0"/>
                          <a:cs typeface="Arial" charset="0"/>
                        </a:rPr>
                        <a:t>المختار الذي لداود،</a:t>
                      </a:r>
                      <a:br>
                        <a:rPr kumimoji="0" lang="ar-EG" sz="3200" b="0" i="0" u="none" strike="noStrike" cap="none" normalizeH="0" baseline="0" dirty="0">
                          <a:ln>
                            <a:noFill/>
                          </a:ln>
                          <a:solidFill>
                            <a:schemeClr val="tx1"/>
                          </a:solidFill>
                          <a:effectLst/>
                          <a:latin typeface="Coptic1" pitchFamily="2" charset="0"/>
                          <a:cs typeface="Arial" charset="0"/>
                        </a:rPr>
                      </a:br>
                      <a:r>
                        <a:rPr kumimoji="0" lang="ar-EG" sz="3200" b="0" i="0" u="none" strike="noStrike" cap="none" normalizeH="0" baseline="0" dirty="0">
                          <a:ln>
                            <a:noFill/>
                          </a:ln>
                          <a:solidFill>
                            <a:schemeClr val="tx1"/>
                          </a:solidFill>
                          <a:effectLst/>
                          <a:latin typeface="Coptic1" pitchFamily="2" charset="0"/>
                          <a:cs typeface="Arial" charset="0"/>
                        </a:rPr>
                        <a:t>وحكمة </a:t>
                      </a:r>
                      <a:br>
                        <a:rPr kumimoji="0" lang="ar-EG" sz="3200" b="0" i="0" u="none" strike="noStrike" cap="none" normalizeH="0" baseline="0" dirty="0">
                          <a:ln>
                            <a:noFill/>
                          </a:ln>
                          <a:solidFill>
                            <a:schemeClr val="tx1"/>
                          </a:solidFill>
                          <a:effectLst/>
                          <a:latin typeface="Coptic1" pitchFamily="2" charset="0"/>
                          <a:cs typeface="Arial" charset="0"/>
                        </a:rPr>
                      </a:br>
                      <a:r>
                        <a:rPr kumimoji="0" lang="ar-EG" sz="3200" b="0" i="0" u="none" strike="noStrike" cap="none" normalizeH="0" baseline="0" dirty="0">
                          <a:ln>
                            <a:noFill/>
                          </a:ln>
                          <a:solidFill>
                            <a:schemeClr val="tx1"/>
                          </a:solidFill>
                          <a:effectLst/>
                          <a:latin typeface="Coptic1" pitchFamily="2" charset="0"/>
                          <a:cs typeface="Arial" charset="0"/>
                        </a:rPr>
                        <a:t>سليمان،</a:t>
                      </a:r>
                      <a:endParaRPr kumimoji="0" lang="en-CA" sz="3200" b="0" i="0" u="none" strike="noStrike" cap="none" normalizeH="0" baseline="0" dirty="0">
                        <a:ln>
                          <a:noFill/>
                        </a:ln>
                        <a:solidFill>
                          <a:schemeClr val="tx1"/>
                        </a:solidFill>
                        <a:effectLst/>
                        <a:latin typeface="Coptic1" pitchFamily="2"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582594" name="Group 2"/>
          <p:cNvGraphicFramePr>
            <a:graphicFrameLocks noGrp="1"/>
          </p:cNvGraphicFramePr>
          <p:nvPr>
            <p:extLst>
              <p:ext uri="{D42A27DB-BD31-4B8C-83A1-F6EECF244321}">
                <p14:modId xmlns:p14="http://schemas.microsoft.com/office/powerpoint/2010/main" val="923155590"/>
              </p:ext>
            </p:extLst>
          </p:nvPr>
        </p:nvGraphicFramePr>
        <p:xfrm>
          <a:off x="0" y="0"/>
          <a:ext cx="9144001" cy="8186928"/>
        </p:xfrm>
        <a:graphic>
          <a:graphicData uri="http://schemas.openxmlformats.org/drawingml/2006/table">
            <a:tbl>
              <a:tblPr/>
              <a:tblGrid>
                <a:gridCol w="3673231">
                  <a:extLst>
                    <a:ext uri="{9D8B030D-6E8A-4147-A177-3AD203B41FA5}">
                      <a16:colId xmlns:a16="http://schemas.microsoft.com/office/drawing/2014/main" val="20000"/>
                    </a:ext>
                  </a:extLst>
                </a:gridCol>
                <a:gridCol w="2735385">
                  <a:extLst>
                    <a:ext uri="{9D8B030D-6E8A-4147-A177-3AD203B41FA5}">
                      <a16:colId xmlns:a16="http://schemas.microsoft.com/office/drawing/2014/main" val="20001"/>
                    </a:ext>
                  </a:extLst>
                </a:gridCol>
                <a:gridCol w="2735385">
                  <a:extLst>
                    <a:ext uri="{9D8B030D-6E8A-4147-A177-3AD203B41FA5}">
                      <a16:colId xmlns:a16="http://schemas.microsoft.com/office/drawing/2014/main" val="20002"/>
                    </a:ext>
                  </a:extLst>
                </a:gridCol>
              </a:tblGrid>
              <a:tr h="685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Pip~neuma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m~parakl</a:t>
                      </a:r>
                      <a:r>
                        <a:rPr kumimoji="0" lang="en-US" sz="3200" b="0" i="0" u="none" strike="noStrike" cap="none" normalizeH="0" baseline="0" dirty="0">
                          <a:ln>
                            <a:noFill/>
                          </a:ln>
                          <a:solidFill>
                            <a:schemeClr val="tx1"/>
                          </a:solidFill>
                          <a:effectLst/>
                          <a:latin typeface="Coptic1" pitchFamily="2" charset="0"/>
                          <a:cs typeface="Arial" charset="0"/>
                        </a:rPr>
                        <a:t>/ton v/</a:t>
                      </a:r>
                      <a:r>
                        <a:rPr kumimoji="0" lang="en-US" sz="3200" b="0" i="0" u="none" strike="noStrike" cap="none" normalizeH="0" baseline="0" dirty="0" err="1">
                          <a:ln>
                            <a:noFill/>
                          </a:ln>
                          <a:solidFill>
                            <a:schemeClr val="tx1"/>
                          </a:solidFill>
                          <a:effectLst/>
                          <a:latin typeface="Coptic1" pitchFamily="2" charset="0"/>
                          <a:cs typeface="Arial" charset="0"/>
                        </a:rPr>
                        <a:t>e~tafi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e~jen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nia~poctoloc</a:t>
                      </a:r>
                      <a:r>
                        <a:rPr kumimoji="0" lang="en-US" sz="3200" b="0" i="0" u="none" strike="noStrike" cap="none" normalizeH="0" baseline="0" dirty="0">
                          <a:ln>
                            <a:noFill/>
                          </a:ln>
                          <a:solidFill>
                            <a:schemeClr val="tx1"/>
                          </a:solidFill>
                          <a:effectLst/>
                          <a:latin typeface="Coptic1" pitchFamily="2" charset="0"/>
                          <a:cs typeface="Arial" charset="0"/>
                        </a:rPr>
                        <a:t>. P~[</a:t>
                      </a:r>
                      <a:r>
                        <a:rPr kumimoji="0" lang="en-US" sz="3200" b="0" i="0" u="none" strike="noStrike" cap="none" normalizeH="0" baseline="0" dirty="0" err="1">
                          <a:ln>
                            <a:noFill/>
                          </a:ln>
                          <a:solidFill>
                            <a:schemeClr val="tx1"/>
                          </a:solidFill>
                          <a:effectLst/>
                          <a:latin typeface="Coptic1" pitchFamily="2" charset="0"/>
                          <a:cs typeface="Arial" charset="0"/>
                        </a:rPr>
                        <a:t>oic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e~fea~reh</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e~p~wnq</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nem</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p~taho</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e~ratf</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m~peniwt</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ettai</a:t>
                      </a:r>
                      <a:r>
                        <a:rPr kumimoji="0" lang="en-US" sz="3200" b="0" i="0" u="none" strike="noStrike" cap="none" normalizeH="0" baseline="0" dirty="0">
                          <a:ln>
                            <a:noFill/>
                          </a:ln>
                          <a:solidFill>
                            <a:schemeClr val="tx1"/>
                          </a:solidFill>
                          <a:effectLst/>
                          <a:latin typeface="Coptic1" pitchFamily="2" charset="0"/>
                          <a:cs typeface="Arial" charset="0"/>
                        </a:rPr>
                        <a:t>/out </a:t>
                      </a:r>
                      <a:r>
                        <a:rPr kumimoji="0" lang="en-US" sz="3200" b="0" i="0" u="none" strike="noStrike" cap="none" normalizeH="0" baseline="0" dirty="0" err="1">
                          <a:ln>
                            <a:noFill/>
                          </a:ln>
                          <a:solidFill>
                            <a:schemeClr val="tx1"/>
                          </a:solidFill>
                          <a:effectLst/>
                          <a:latin typeface="Coptic1" pitchFamily="2" charset="0"/>
                          <a:cs typeface="Arial" charset="0"/>
                        </a:rPr>
                        <a:t>n~ar,ie~reuc</a:t>
                      </a:r>
                      <a:r>
                        <a:rPr kumimoji="0" lang="en-US" sz="3200" b="0" i="0" u="none" strike="noStrike" cap="none" normalizeH="0" baseline="0" dirty="0">
                          <a:ln>
                            <a:noFill/>
                          </a:ln>
                          <a:solidFill>
                            <a:schemeClr val="tx1"/>
                          </a:solidFill>
                          <a:effectLst/>
                          <a:latin typeface="Coptic1" pitchFamily="2" charset="0"/>
                          <a:cs typeface="Arial" charset="0"/>
                        </a:rPr>
                        <a:t>: papa </a:t>
                      </a:r>
                      <a:r>
                        <a:rPr kumimoji="0" lang="en-US" sz="3200" b="0" i="0" u="none" strike="noStrike" cap="none" normalizeH="0" baseline="0" dirty="0" err="1">
                          <a:ln>
                            <a:noFill/>
                          </a:ln>
                          <a:solidFill>
                            <a:schemeClr val="tx1"/>
                          </a:solidFill>
                          <a:effectLst/>
                          <a:latin typeface="Coptic1" pitchFamily="2" charset="0"/>
                          <a:cs typeface="Arial" charset="0"/>
                        </a:rPr>
                        <a:t>abba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Senou</a:t>
                      </a:r>
                      <a:r>
                        <a:rPr kumimoji="0" lang="en-US" sz="3200" b="0" i="0" u="none" strike="noStrike" cap="none" normalizeH="0" baseline="0" dirty="0">
                          <a:ln>
                            <a:noFill/>
                          </a:ln>
                          <a:solidFill>
                            <a:schemeClr val="tx1"/>
                          </a:solidFill>
                          <a:effectLst/>
                          <a:latin typeface="Coptic1" pitchFamily="2" charset="0"/>
                          <a:cs typeface="Arial" charset="0"/>
                        </a:rPr>
                        <a:t>].</a:t>
                      </a:r>
                      <a:endParaRPr kumimoji="0" lang="ar-EG" sz="3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3200" b="0" i="0" u="none" strike="noStrike" cap="none" normalizeH="0" baseline="0" dirty="0" err="1">
                          <a:ln>
                            <a:noFill/>
                          </a:ln>
                          <a:solidFill>
                            <a:schemeClr val="tx1"/>
                          </a:solidFill>
                          <a:effectLst/>
                          <a:latin typeface="Coptic1" pitchFamily="2" charset="0"/>
                          <a:cs typeface="Arial" charset="0"/>
                        </a:rPr>
                        <a:t>Nem</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peniwt</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n~e~pickopoc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abba</a:t>
                      </a:r>
                      <a:r>
                        <a:rPr kumimoji="0" lang="en-US" sz="3200" b="0" i="0" u="none" strike="noStrike" cap="none" normalizeH="0" baseline="0" dirty="0">
                          <a:ln>
                            <a:noFill/>
                          </a:ln>
                          <a:solidFill>
                            <a:schemeClr val="tx1"/>
                          </a:solidFill>
                          <a:effectLst/>
                          <a:latin typeface="Coptic1"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1"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r>
                        <a:rPr lang="fr-FR" sz="2800" i="0">
                          <a:effectLst/>
                          <a:uFillTx/>
                          <a:latin typeface="Arial" panose="020B0604020202020204" pitchFamily="34" charset="0"/>
                          <a:cs typeface="Arial" panose="020B0604020202020204" pitchFamily="34" charset="0"/>
                        </a:rPr>
                        <a:t>piépnevma emparakliton fiétafi egen ni Apostolos</a:t>
                      </a:r>
                    </a:p>
                    <a:p>
                      <a:r>
                        <a:rPr lang="fr-FR" sz="2800" i="0">
                          <a:effectLst/>
                          <a:uFillTx/>
                          <a:latin typeface="Arial" panose="020B0604020202020204" pitchFamily="34" charset="0"/>
                          <a:cs typeface="Arial" panose="020B0604020202020204" pitchFamily="34" charset="0"/>
                        </a:rPr>
                        <a:t>Ptchois éefeareh éeponkh nem eptaho éeratf emPenyot ettaiout en Archi Erevs Papa Avva (Tawadros) :</a:t>
                      </a:r>
                    </a:p>
                    <a:p>
                      <a:r>
                        <a:rPr lang="fr-FR" sz="2800" i="0">
                          <a:effectLst/>
                          <a:uFillTx/>
                          <a:latin typeface="Arial" panose="020B0604020202020204" pitchFamily="34" charset="0"/>
                          <a:cs typeface="Arial" panose="020B0604020202020204" pitchFamily="34" charset="0"/>
                        </a:rPr>
                        <a:t>Nem Penyot en Episkopos Avva (Marc) :</a:t>
                      </a:r>
                      <a:endParaRPr kumimoji="0" lang="en-CA" sz="2800" b="0" i="0" u="none" strike="noStrike" cap="none" normalizeH="0" baseline="0" dirty="0">
                        <a:ln>
                          <a:noFill/>
                        </a:ln>
                        <a:solidFill>
                          <a:schemeClr val="tx1"/>
                        </a:solidFill>
                        <a:effectLst/>
                        <a:latin typeface="Coptic1" pitchFamily="2" charset="0"/>
                        <a:cs typeface="Arial" charset="0"/>
                      </a:endParaRPr>
                    </a:p>
                  </a:txBody>
                  <a:tcPr horzOverflow="overflow">
                    <a:lnL>
                      <a:noFill/>
                    </a:lnL>
                    <a:lnR cap="flat">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EG" sz="3200" b="0" i="0" u="none" strike="noStrike" cap="none" normalizeH="0" baseline="0" dirty="0">
                          <a:ln>
                            <a:noFill/>
                          </a:ln>
                          <a:solidFill>
                            <a:schemeClr val="tx1"/>
                          </a:solidFill>
                          <a:effectLst/>
                          <a:latin typeface="Coptic1" pitchFamily="2" charset="0"/>
                          <a:cs typeface="Arial" charset="0"/>
                        </a:rPr>
                        <a:t>والروح </a:t>
                      </a:r>
                      <a:br>
                        <a:rPr kumimoji="0" lang="ar-EG" sz="3200" b="0" i="0" u="none" strike="noStrike" cap="none" normalizeH="0" baseline="0" dirty="0">
                          <a:ln>
                            <a:noFill/>
                          </a:ln>
                          <a:solidFill>
                            <a:schemeClr val="tx1"/>
                          </a:solidFill>
                          <a:effectLst/>
                          <a:latin typeface="Coptic1" pitchFamily="2" charset="0"/>
                          <a:cs typeface="Arial" charset="0"/>
                        </a:rPr>
                      </a:br>
                      <a:r>
                        <a:rPr kumimoji="0" lang="ar-EG" sz="3200" b="0" i="0" u="none" strike="noStrike" cap="none" normalizeH="0" baseline="0" dirty="0">
                          <a:ln>
                            <a:noFill/>
                          </a:ln>
                          <a:solidFill>
                            <a:schemeClr val="tx1"/>
                          </a:solidFill>
                          <a:effectLst/>
                          <a:latin typeface="Coptic1" pitchFamily="2" charset="0"/>
                          <a:cs typeface="Arial" charset="0"/>
                        </a:rPr>
                        <a:t>المعزى الذي حل </a:t>
                      </a:r>
                      <a:br>
                        <a:rPr kumimoji="0" lang="ar-EG" sz="3200" b="0" i="0" u="none" strike="noStrike" cap="none" normalizeH="0" baseline="0" dirty="0">
                          <a:ln>
                            <a:noFill/>
                          </a:ln>
                          <a:solidFill>
                            <a:schemeClr val="tx1"/>
                          </a:solidFill>
                          <a:effectLst/>
                          <a:latin typeface="Coptic1" pitchFamily="2" charset="0"/>
                          <a:cs typeface="Arial" charset="0"/>
                        </a:rPr>
                      </a:br>
                      <a:r>
                        <a:rPr kumimoji="0" lang="ar-EG" sz="3200" b="0" i="0" u="none" strike="noStrike" cap="none" normalizeH="0" baseline="0" dirty="0">
                          <a:ln>
                            <a:noFill/>
                          </a:ln>
                          <a:solidFill>
                            <a:schemeClr val="tx1"/>
                          </a:solidFill>
                          <a:effectLst/>
                          <a:latin typeface="Coptic1" pitchFamily="2" charset="0"/>
                          <a:cs typeface="Arial" charset="0"/>
                        </a:rPr>
                        <a:t>على الرسل.</a:t>
                      </a:r>
                      <a:r>
                        <a:rPr kumimoji="0" lang="ar-SA" altLang="zh-TW" sz="3200" b="1" i="0" u="none" strike="noStrike" cap="none" normalizeH="0" baseline="0" dirty="0">
                          <a:ln>
                            <a:noFill/>
                          </a:ln>
                          <a:solidFill>
                            <a:schemeClr val="tx1"/>
                          </a:solidFill>
                          <a:effectLst/>
                          <a:latin typeface="Arial" pitchFamily="34" charset="0"/>
                          <a:cs typeface="Arial" pitchFamily="34" charset="0"/>
                        </a:rPr>
                        <a:t> الرب يحفظ حياة وقيام أبينا المكرم رئيس الكهنة الباب</a:t>
                      </a:r>
                      <a:r>
                        <a:rPr kumimoji="0" lang="ar-EG" altLang="zh-TW" sz="3200" b="1" i="0" u="none" strike="noStrike" cap="none" normalizeH="0" baseline="0" dirty="0">
                          <a:ln>
                            <a:noFill/>
                          </a:ln>
                          <a:solidFill>
                            <a:schemeClr val="tx1"/>
                          </a:solidFill>
                          <a:effectLst/>
                          <a:latin typeface="Arial" pitchFamily="34" charset="0"/>
                          <a:cs typeface="Arial" pitchFamily="34" charset="0"/>
                        </a:rPr>
                        <a:t>ا</a:t>
                      </a:r>
                      <a:r>
                        <a:rPr kumimoji="0" lang="ar-SA" altLang="zh-TW" sz="3200" b="1" i="0" u="none" strike="noStrike" cap="none" normalizeH="0" baseline="0" dirty="0">
                          <a:ln>
                            <a:noFill/>
                          </a:ln>
                          <a:solidFill>
                            <a:schemeClr val="tx1"/>
                          </a:solidFill>
                          <a:effectLst/>
                          <a:latin typeface="Arial" pitchFamily="34" charset="0"/>
                          <a:cs typeface="Arial" pitchFamily="34" charset="0"/>
                        </a:rPr>
                        <a:t> أنبا </a:t>
                      </a:r>
                      <a:r>
                        <a:rPr kumimoji="0" lang="ar-EG" altLang="zh-TW" sz="3200" b="1" i="0" u="none" strike="noStrike" cap="none" normalizeH="0" baseline="0" dirty="0">
                          <a:ln>
                            <a:noFill/>
                          </a:ln>
                          <a:solidFill>
                            <a:schemeClr val="tx1"/>
                          </a:solidFill>
                          <a:effectLst/>
                          <a:latin typeface="Arial" pitchFamily="34" charset="0"/>
                          <a:cs typeface="Arial" pitchFamily="34" charset="0"/>
                        </a:rPr>
                        <a:t>شنودة </a:t>
                      </a:r>
                      <a:r>
                        <a:rPr kumimoji="0" lang="ar-SA" altLang="zh-TW" sz="3200" b="1" i="0" u="none" strike="noStrike" cap="none" normalizeH="0" baseline="0" dirty="0" err="1">
                          <a:ln>
                            <a:noFill/>
                          </a:ln>
                          <a:solidFill>
                            <a:schemeClr val="tx1"/>
                          </a:solidFill>
                          <a:effectLst/>
                          <a:latin typeface="Arial" pitchFamily="34" charset="0"/>
                          <a:cs typeface="Arial" pitchFamily="34" charset="0"/>
                        </a:rPr>
                        <a:t>وأبيناالأسقف</a:t>
                      </a:r>
                      <a:r>
                        <a:rPr kumimoji="0" lang="ar-EG" altLang="zh-TW" sz="3200" b="1" i="0" u="none" strike="noStrike" cap="none" normalizeH="0" baseline="0" dirty="0">
                          <a:ln>
                            <a:noFill/>
                          </a:ln>
                          <a:solidFill>
                            <a:schemeClr val="tx1"/>
                          </a:solidFill>
                          <a:effectLst/>
                          <a:latin typeface="Arial" pitchFamily="34" charset="0"/>
                          <a:cs typeface="Arial" pitchFamily="34" charset="0"/>
                        </a:rPr>
                        <a:t> (المطران)</a:t>
                      </a:r>
                      <a:r>
                        <a:rPr kumimoji="0" lang="ar-SA" altLang="zh-TW" sz="3200" b="1" i="0" u="none" strike="noStrike" cap="none" normalizeH="0" baseline="0" dirty="0">
                          <a:ln>
                            <a:noFill/>
                          </a:ln>
                          <a:solidFill>
                            <a:schemeClr val="tx1"/>
                          </a:solidFill>
                          <a:effectLst/>
                          <a:latin typeface="Arial" pitchFamily="34" charset="0"/>
                          <a:cs typeface="Arial" pitchFamily="34" charset="0"/>
                        </a:rPr>
                        <a:t> أنبا (…)</a:t>
                      </a:r>
                      <a:endParaRPr kumimoji="0" lang="en-CA" sz="3200" b="0" i="0" u="none" strike="noStrike" cap="none" normalizeH="0" baseline="0" dirty="0">
                        <a:ln>
                          <a:noFill/>
                        </a:ln>
                        <a:solidFill>
                          <a:schemeClr val="tx1"/>
                        </a:solidFill>
                        <a:effectLst/>
                        <a:latin typeface="Coptic1" pitchFamily="2"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dirty="0">
                        <a:ln>
                          <a:noFill/>
                        </a:ln>
                        <a:solidFill>
                          <a:schemeClr val="tx1"/>
                        </a:solidFill>
                        <a:effectLst/>
                        <a:latin typeface="Coptic1" pitchFamily="2"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585666" name="Group 2"/>
          <p:cNvGraphicFramePr>
            <a:graphicFrameLocks noGrp="1"/>
          </p:cNvGraphicFramePr>
          <p:nvPr>
            <p:extLst>
              <p:ext uri="{D42A27DB-BD31-4B8C-83A1-F6EECF244321}">
                <p14:modId xmlns:p14="http://schemas.microsoft.com/office/powerpoint/2010/main" val="1686014854"/>
              </p:ext>
            </p:extLst>
          </p:nvPr>
        </p:nvGraphicFramePr>
        <p:xfrm>
          <a:off x="152400" y="152400"/>
          <a:ext cx="8686800" cy="6784848"/>
        </p:xfrm>
        <a:graphic>
          <a:graphicData uri="http://schemas.openxmlformats.org/drawingml/2006/table">
            <a:tbl>
              <a:tblPr/>
              <a:tblGrid>
                <a:gridCol w="32766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6324600">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3200" b="0" i="0" u="none" strike="noStrike" cap="none" normalizeH="0" baseline="0" dirty="0" err="1">
                          <a:ln>
                            <a:noFill/>
                          </a:ln>
                          <a:solidFill>
                            <a:schemeClr val="tx1"/>
                          </a:solidFill>
                          <a:effectLst/>
                          <a:latin typeface="Coptic1" pitchFamily="2" charset="0"/>
                          <a:cs typeface="Arial" charset="0"/>
                        </a:rPr>
                        <a:t>V~nou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n~te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t~ve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efe~tajrwou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hijen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nouy~ronoc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n~hanm</a:t>
                      </a:r>
                      <a:r>
                        <a:rPr kumimoji="0" lang="en-US" sz="3200" b="0" i="0" u="none" strike="noStrike" cap="none" normalizeH="0" baseline="0" dirty="0">
                          <a:ln>
                            <a:noFill/>
                          </a:ln>
                          <a:solidFill>
                            <a:schemeClr val="tx1"/>
                          </a:solidFill>
                          <a:effectLst/>
                          <a:latin typeface="Coptic1" pitchFamily="2" charset="0"/>
                          <a:cs typeface="Arial" charset="0"/>
                        </a:rPr>
                        <a:t>/s </a:t>
                      </a:r>
                      <a:r>
                        <a:rPr kumimoji="0" lang="en-US" sz="3200" b="0" i="0" u="none" strike="noStrike" cap="none" normalizeH="0" baseline="0" dirty="0" err="1">
                          <a:ln>
                            <a:noFill/>
                          </a:ln>
                          <a:solidFill>
                            <a:schemeClr val="tx1"/>
                          </a:solidFill>
                          <a:effectLst/>
                          <a:latin typeface="Coptic1" pitchFamily="2" charset="0"/>
                          <a:cs typeface="Arial" charset="0"/>
                        </a:rPr>
                        <a:t>n~rompi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nem</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hanc</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n~hir</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nikon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N~tefyebio</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n~noujaji</a:t>
                      </a:r>
                      <a:r>
                        <a:rPr kumimoji="0" lang="en-US" sz="3200" b="0" i="0" u="none" strike="noStrike" cap="none" normalizeH="0" baseline="0" dirty="0">
                          <a:ln>
                            <a:noFill/>
                          </a:ln>
                          <a:solidFill>
                            <a:schemeClr val="tx1"/>
                          </a:solidFill>
                          <a:effectLst/>
                          <a:latin typeface="Coptic1" pitchFamily="2" charset="0"/>
                          <a:cs typeface="Arial" charset="0"/>
                        </a:rPr>
                        <a:t> t/</a:t>
                      </a:r>
                      <a:r>
                        <a:rPr kumimoji="0" lang="en-US" sz="3200" b="0" i="0" u="none" strike="noStrike" cap="none" normalizeH="0" baseline="0" dirty="0" err="1">
                          <a:ln>
                            <a:noFill/>
                          </a:ln>
                          <a:solidFill>
                            <a:schemeClr val="tx1"/>
                          </a:solidFill>
                          <a:effectLst/>
                          <a:latin typeface="Coptic1" pitchFamily="2" charset="0"/>
                          <a:cs typeface="Arial" charset="0"/>
                        </a:rPr>
                        <a:t>rou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capec</a:t>
                      </a:r>
                      <a:r>
                        <a:rPr kumimoji="0" lang="en-US" sz="3200" b="0" i="0" u="none" strike="noStrike" cap="none" normalizeH="0" baseline="0" dirty="0">
                          <a:ln>
                            <a:noFill/>
                          </a:ln>
                          <a:solidFill>
                            <a:schemeClr val="tx1"/>
                          </a:solidFill>
                          <a:effectLst/>
                          <a:latin typeface="Coptic1" pitchFamily="2" charset="0"/>
                          <a:cs typeface="Arial" charset="0"/>
                        </a:rPr>
                        <a:t>/t </a:t>
                      </a:r>
                      <a:r>
                        <a:rPr kumimoji="0" lang="en-US" sz="3200" b="0" i="0" u="none" strike="noStrike" cap="none" normalizeH="0" baseline="0" dirty="0" err="1">
                          <a:ln>
                            <a:noFill/>
                          </a:ln>
                          <a:solidFill>
                            <a:schemeClr val="tx1"/>
                          </a:solidFill>
                          <a:effectLst/>
                          <a:latin typeface="Coptic1" pitchFamily="2" charset="0"/>
                          <a:cs typeface="Arial" charset="0"/>
                        </a:rPr>
                        <a:t>n~nou</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alauj</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n~,wlem</a:t>
                      </a:r>
                      <a:r>
                        <a:rPr kumimoji="0" lang="en-US" sz="3200" b="0" i="0" u="none" strike="noStrike" cap="none" normalizeH="0" baseline="0" dirty="0">
                          <a:ln>
                            <a:noFill/>
                          </a:ln>
                          <a:solidFill>
                            <a:schemeClr val="tx1"/>
                          </a:solidFill>
                          <a:effectLst/>
                          <a:latin typeface="Coptic1" pitchFamily="2" charset="0"/>
                          <a:cs typeface="Arial" charset="0"/>
                        </a:rPr>
                        <a:t>.</a:t>
                      </a:r>
                      <a:endParaRPr kumimoji="0" lang="en-US" sz="3200" b="0" i="1"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r>
                        <a:rPr lang="fr-FR" sz="2800" i="0">
                          <a:effectLst/>
                          <a:uFillTx/>
                          <a:latin typeface="Arial" panose="020B0604020202020204" pitchFamily="34" charset="0"/>
                          <a:cs typeface="Arial" panose="020B0604020202020204" pitchFamily="34" charset="0"/>
                        </a:rPr>
                        <a:t>Efnouti ente etfe efetagrof Higen pefethronos : enHanmich enrompi Nem Hanchou enhirhinikon</a:t>
                      </a:r>
                    </a:p>
                    <a:p>
                      <a:r>
                        <a:rPr lang="fr-FR" sz="2800" i="0">
                          <a:effectLst/>
                          <a:uFillTx/>
                          <a:latin typeface="Arial" panose="020B0604020202020204" pitchFamily="34" charset="0"/>
                          <a:cs typeface="Arial" panose="020B0604020202020204" pitchFamily="34" charset="0"/>
                        </a:rPr>
                        <a:t>Ntefthebio ennefgagi Tirou sapesit enneftchalavg enkolem.</a:t>
                      </a:r>
                      <a:endParaRPr kumimoji="0" lang="en-CA" sz="2800" b="0" i="0" u="none" strike="noStrike" cap="none" normalizeH="0" baseline="0" dirty="0">
                        <a:ln>
                          <a:noFill/>
                        </a:ln>
                        <a:solidFill>
                          <a:schemeClr val="tx1"/>
                        </a:solidFill>
                        <a:effectLst/>
                        <a:latin typeface="Coptic1" pitchFamily="2" charset="0"/>
                        <a:cs typeface="Arial" charset="0"/>
                      </a:endParaRPr>
                    </a:p>
                  </a:txBody>
                  <a:tcPr horzOverflow="overflow">
                    <a:lnL>
                      <a:noFill/>
                    </a:lnL>
                    <a:lnR cap="flat">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altLang="zh-TW" sz="3200" b="0" i="0" u="none" strike="noStrike" cap="none" normalizeH="0" baseline="0" dirty="0">
                          <a:ln>
                            <a:noFill/>
                          </a:ln>
                          <a:solidFill>
                            <a:schemeClr val="tx1"/>
                          </a:solidFill>
                          <a:effectLst/>
                          <a:latin typeface="Arial" pitchFamily="34" charset="0"/>
                          <a:cs typeface="Arial" pitchFamily="34" charset="0"/>
                        </a:rPr>
                        <a:t>إله السماء يثبته (هما</a:t>
                      </a:r>
                      <a:r>
                        <a:rPr kumimoji="0" lang="ar-EG" altLang="zh-TW" sz="3200" b="0" i="0" u="none" strike="noStrike" cap="none" normalizeH="0" baseline="0" dirty="0">
                          <a:ln>
                            <a:noFill/>
                          </a:ln>
                          <a:solidFill>
                            <a:schemeClr val="tx1"/>
                          </a:solidFill>
                          <a:effectLst/>
                          <a:latin typeface="Arial" pitchFamily="34" charset="0"/>
                          <a:cs typeface="Arial" pitchFamily="34" charset="0"/>
                        </a:rPr>
                        <a:t>) </a:t>
                      </a:r>
                      <a:r>
                        <a:rPr kumimoji="0" lang="ar-SA" altLang="zh-TW" sz="3200" b="0" i="0" u="none" strike="noStrike" cap="none" normalizeH="0" baseline="0" dirty="0">
                          <a:ln>
                            <a:noFill/>
                          </a:ln>
                          <a:solidFill>
                            <a:schemeClr val="tx1"/>
                          </a:solidFill>
                          <a:effectLst/>
                          <a:latin typeface="Arial" pitchFamily="34" charset="0"/>
                          <a:cs typeface="Arial" pitchFamily="34" charset="0"/>
                        </a:rPr>
                        <a:t>على كرسيه (كرسيهما) سنين كثيرة وأزمنة سلامية. ويخضع جميع أعداءه (أعدائهما) تحت قدميه (قدميهما) سريعاً.</a:t>
                      </a:r>
                      <a:endParaRPr kumimoji="0" lang="ar-SA" sz="3600" b="0" i="0" u="none" strike="noStrike" cap="none" normalizeH="0" baseline="0" dirty="0">
                        <a:ln>
                          <a:noFill/>
                        </a:ln>
                        <a:solidFill>
                          <a:schemeClr val="tx1"/>
                        </a:solidFill>
                        <a:effectLst/>
                        <a:latin typeface="Arial" pitchFamily="34"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altLang="zh-TW" sz="3600" b="0" i="0" u="none" strike="noStrike" cap="none" normalizeH="0" baseline="0" dirty="0">
                          <a:ln>
                            <a:noFill/>
                          </a:ln>
                          <a:solidFill>
                            <a:schemeClr val="tx1"/>
                          </a:solidFill>
                          <a:effectLst/>
                          <a:latin typeface="Arial" pitchFamily="34" charset="0"/>
                          <a:cs typeface="Arial" pitchFamily="34" charset="0"/>
                        </a:rPr>
                        <a:t>ويخضع جميع أعداءه (أعدائهما) تحت قدميه (قدميهما) سريعاً.</a:t>
                      </a:r>
                      <a:endParaRPr kumimoji="0" lang="en-CA" sz="3600" b="0" i="0" u="none" strike="noStrike" cap="none" normalizeH="0" baseline="0" dirty="0">
                        <a:ln>
                          <a:noFill/>
                        </a:ln>
                        <a:solidFill>
                          <a:schemeClr val="tx1"/>
                        </a:solidFill>
                        <a:effectLst/>
                        <a:latin typeface="Coptic1" pitchFamily="2"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587714" name="Group 2"/>
          <p:cNvGraphicFramePr>
            <a:graphicFrameLocks noGrp="1"/>
          </p:cNvGraphicFramePr>
          <p:nvPr>
            <p:extLst>
              <p:ext uri="{D42A27DB-BD31-4B8C-83A1-F6EECF244321}">
                <p14:modId xmlns:p14="http://schemas.microsoft.com/office/powerpoint/2010/main" val="102083634"/>
              </p:ext>
            </p:extLst>
          </p:nvPr>
        </p:nvGraphicFramePr>
        <p:xfrm>
          <a:off x="0" y="0"/>
          <a:ext cx="8915400" cy="6833616"/>
        </p:xfrm>
        <a:graphic>
          <a:graphicData uri="http://schemas.openxmlformats.org/drawingml/2006/table">
            <a:tbl>
              <a:tblPr/>
              <a:tblGrid>
                <a:gridCol w="29718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gridCol w="2971800">
                  <a:extLst>
                    <a:ext uri="{9D8B030D-6E8A-4147-A177-3AD203B41FA5}">
                      <a16:colId xmlns:a16="http://schemas.microsoft.com/office/drawing/2014/main" val="20002"/>
                    </a:ext>
                  </a:extLst>
                </a:gridCol>
              </a:tblGrid>
              <a:tr h="6833616">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3200" b="0" i="0" u="none" strike="noStrike" cap="none" normalizeH="0" baseline="0" dirty="0" err="1">
                          <a:ln>
                            <a:noFill/>
                          </a:ln>
                          <a:solidFill>
                            <a:schemeClr val="tx1"/>
                          </a:solidFill>
                          <a:effectLst/>
                          <a:latin typeface="Coptic1" pitchFamily="2" charset="0"/>
                          <a:cs typeface="Arial" charset="0"/>
                        </a:rPr>
                        <a:t>Twbh</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e~P,#c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e~h~r</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ejwn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n~tef,a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nennobi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nan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e~bol</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qen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ouhir</a:t>
                      </a:r>
                      <a:r>
                        <a:rPr kumimoji="0" lang="en-US" sz="3200" b="0" i="0" u="none" strike="noStrike" cap="none" normalizeH="0" baseline="0" dirty="0">
                          <a:ln>
                            <a:noFill/>
                          </a:ln>
                          <a:solidFill>
                            <a:schemeClr val="tx1"/>
                          </a:solidFill>
                          <a:effectLst/>
                          <a:latin typeface="Coptic1" pitchFamily="2" charset="0"/>
                          <a:cs typeface="Arial" charset="0"/>
                        </a:rPr>
                        <a:t>/n/ </a:t>
                      </a:r>
                      <a:r>
                        <a:rPr kumimoji="0" lang="en-US" sz="3200" b="0" i="0" u="none" strike="noStrike" cap="none" normalizeH="0" baseline="0" dirty="0" err="1">
                          <a:ln>
                            <a:noFill/>
                          </a:ln>
                          <a:solidFill>
                            <a:schemeClr val="tx1"/>
                          </a:solidFill>
                          <a:effectLst/>
                          <a:latin typeface="Coptic1" pitchFamily="2" charset="0"/>
                          <a:cs typeface="Arial" charset="0"/>
                        </a:rPr>
                        <a:t>kata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pefnis</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n~nai</a:t>
                      </a:r>
                      <a:r>
                        <a:rPr kumimoji="0" lang="en-US" sz="32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1"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3200" i="0">
                          <a:effectLst/>
                          <a:uFillTx/>
                          <a:latin typeface="Arial" panose="020B0604020202020204" pitchFamily="34" charset="0"/>
                        </a:rPr>
                        <a:t>Tovh ePekhrestos eehri egwen : entef Kanen novi nan evol khen ouhirini kata pefnechti ennai.</a:t>
                      </a:r>
                      <a:endParaRPr kumimoji="0" lang="en-US" sz="3200" b="0" i="0" u="none" strike="noStrike" cap="none" normalizeH="0" baseline="0" dirty="0">
                        <a:ln>
                          <a:noFill/>
                        </a:ln>
                        <a:solidFill>
                          <a:schemeClr val="tx1"/>
                        </a:solidFill>
                        <a:effectLst/>
                        <a:latin typeface="Coptic1" pitchFamily="2" charset="0"/>
                        <a:cs typeface="Arial" charset="0"/>
                      </a:endParaRPr>
                    </a:p>
                  </a:txBody>
                  <a:tcPr horzOverflow="overflow">
                    <a:lnL>
                      <a:noFill/>
                    </a:lnL>
                    <a:lnR cap="flat">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Coptic1" pitchFamily="2" charset="0"/>
                          <a:cs typeface="Arial" charset="0"/>
                        </a:rPr>
                        <a:t>الرب يحفظ حياة وقيام أبينا المكرم رئيس الكهنة البابا أنبا شنودة </a:t>
                      </a:r>
                      <a:r>
                        <a:rPr kumimoji="0" lang="ar-EG" sz="3200" b="0" i="0" u="none" strike="noStrike" cap="none" normalizeH="0" baseline="0" dirty="0" err="1">
                          <a:ln>
                            <a:noFill/>
                          </a:ln>
                          <a:solidFill>
                            <a:schemeClr val="tx1"/>
                          </a:solidFill>
                          <a:effectLst/>
                          <a:latin typeface="Coptic1" pitchFamily="2" charset="0"/>
                          <a:cs typeface="Arial" charset="0"/>
                        </a:rPr>
                        <a:t>وأبيناالأسقف</a:t>
                      </a:r>
                      <a:r>
                        <a:rPr kumimoji="0" lang="ar-EG" sz="3200" b="0" i="0" u="none" strike="noStrike" cap="none" normalizeH="0" baseline="0" dirty="0">
                          <a:ln>
                            <a:noFill/>
                          </a:ln>
                          <a:solidFill>
                            <a:schemeClr val="tx1"/>
                          </a:solidFill>
                          <a:effectLst/>
                          <a:latin typeface="Coptic1" pitchFamily="2" charset="0"/>
                          <a:cs typeface="Arial" charset="0"/>
                        </a:rPr>
                        <a:t> (المطران) أنبا (…)</a:t>
                      </a:r>
                      <a:endParaRPr kumimoji="0" lang="en-US" sz="3200" b="0" i="0" u="none" strike="noStrike" cap="none" normalizeH="0" baseline="0" dirty="0">
                        <a:ln>
                          <a:noFill/>
                        </a:ln>
                        <a:solidFill>
                          <a:schemeClr val="tx1"/>
                        </a:solidFill>
                        <a:effectLst/>
                        <a:latin typeface="Coptic1" pitchFamily="2"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88738" name="Group 2"/>
          <p:cNvGraphicFramePr>
            <a:graphicFrameLocks noGrp="1"/>
          </p:cNvGraphicFramePr>
          <p:nvPr>
            <p:extLst>
              <p:ext uri="{D42A27DB-BD31-4B8C-83A1-F6EECF244321}">
                <p14:modId xmlns:p14="http://schemas.microsoft.com/office/powerpoint/2010/main" val="1772807467"/>
              </p:ext>
            </p:extLst>
          </p:nvPr>
        </p:nvGraphicFramePr>
        <p:xfrm>
          <a:off x="228601" y="0"/>
          <a:ext cx="8610599" cy="6776521"/>
        </p:xfrm>
        <a:graphic>
          <a:graphicData uri="http://schemas.openxmlformats.org/drawingml/2006/table">
            <a:tbl>
              <a:tblPr/>
              <a:tblGrid>
                <a:gridCol w="2739736">
                  <a:extLst>
                    <a:ext uri="{9D8B030D-6E8A-4147-A177-3AD203B41FA5}">
                      <a16:colId xmlns:a16="http://schemas.microsoft.com/office/drawing/2014/main" val="20000"/>
                    </a:ext>
                  </a:extLst>
                </a:gridCol>
                <a:gridCol w="195695">
                  <a:extLst>
                    <a:ext uri="{9D8B030D-6E8A-4147-A177-3AD203B41FA5}">
                      <a16:colId xmlns:a16="http://schemas.microsoft.com/office/drawing/2014/main" val="20001"/>
                    </a:ext>
                  </a:extLst>
                </a:gridCol>
                <a:gridCol w="2739736">
                  <a:extLst>
                    <a:ext uri="{9D8B030D-6E8A-4147-A177-3AD203B41FA5}">
                      <a16:colId xmlns:a16="http://schemas.microsoft.com/office/drawing/2014/main" val="20002"/>
                    </a:ext>
                  </a:extLst>
                </a:gridCol>
                <a:gridCol w="2935432">
                  <a:extLst>
                    <a:ext uri="{9D8B030D-6E8A-4147-A177-3AD203B41FA5}">
                      <a16:colId xmlns:a16="http://schemas.microsoft.com/office/drawing/2014/main" val="20003"/>
                    </a:ext>
                  </a:extLst>
                </a:gridCol>
              </a:tblGrid>
              <a:tr h="1216376">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500" b="0" i="0" u="none" strike="noStrike" cap="none" normalizeH="0" baseline="0" dirty="0" err="1">
                          <a:ln>
                            <a:noFill/>
                          </a:ln>
                          <a:solidFill>
                            <a:schemeClr val="tx1"/>
                          </a:solidFill>
                          <a:effectLst/>
                          <a:latin typeface="Coptic1" pitchFamily="2" charset="0"/>
                          <a:cs typeface="Arial" charset="0"/>
                        </a:rPr>
                        <a:t>Cw</a:t>
                      </a:r>
                      <a:r>
                        <a:rPr kumimoji="0" lang="en-US" sz="2500" b="0" i="0" u="none" strike="noStrike" cap="none" normalizeH="0" baseline="0" dirty="0">
                          <a:ln>
                            <a:noFill/>
                          </a:ln>
                          <a:solidFill>
                            <a:schemeClr val="tx1"/>
                          </a:solidFill>
                          <a:effectLst/>
                          <a:latin typeface="Coptic1" pitchFamily="2" charset="0"/>
                          <a:cs typeface="Arial" charset="0"/>
                        </a:rPr>
                        <a:t>] </a:t>
                      </a:r>
                      <a:r>
                        <a:rPr kumimoji="0" lang="en-US" sz="2500" b="0" i="0" u="none" strike="noStrike" cap="none" normalizeH="0" baseline="0" dirty="0" err="1">
                          <a:ln>
                            <a:noFill/>
                          </a:ln>
                          <a:solidFill>
                            <a:schemeClr val="tx1"/>
                          </a:solidFill>
                          <a:effectLst/>
                          <a:latin typeface="Coptic1" pitchFamily="2" charset="0"/>
                          <a:cs typeface="Arial" charset="0"/>
                        </a:rPr>
                        <a:t>m~mon</a:t>
                      </a:r>
                      <a:r>
                        <a:rPr kumimoji="0" lang="en-US" sz="2500" b="0" i="0" u="none" strike="noStrike" cap="none" normalizeH="0" baseline="0" dirty="0">
                          <a:ln>
                            <a:noFill/>
                          </a:ln>
                          <a:solidFill>
                            <a:schemeClr val="tx1"/>
                          </a:solidFill>
                          <a:effectLst/>
                          <a:latin typeface="Coptic1" pitchFamily="2" charset="0"/>
                          <a:cs typeface="Arial" charset="0"/>
                        </a:rPr>
                        <a:t> </a:t>
                      </a:r>
                      <a:r>
                        <a:rPr kumimoji="0" lang="en-US" sz="2500" b="0" i="0" u="none" strike="noStrike" cap="none" normalizeH="0" baseline="0" dirty="0" err="1">
                          <a:ln>
                            <a:noFill/>
                          </a:ln>
                          <a:solidFill>
                            <a:schemeClr val="tx1"/>
                          </a:solidFill>
                          <a:effectLst/>
                          <a:latin typeface="Coptic1" pitchFamily="2" charset="0"/>
                          <a:cs typeface="Arial" charset="0"/>
                        </a:rPr>
                        <a:t>ouoh</a:t>
                      </a:r>
                      <a:r>
                        <a:rPr kumimoji="0" lang="en-US" sz="2500" b="0" i="0" u="none" strike="noStrike" cap="none" normalizeH="0" baseline="0" dirty="0">
                          <a:ln>
                            <a:noFill/>
                          </a:ln>
                          <a:solidFill>
                            <a:schemeClr val="tx1"/>
                          </a:solidFill>
                          <a:effectLst/>
                          <a:latin typeface="Coptic1" pitchFamily="2" charset="0"/>
                          <a:cs typeface="Arial" charset="0"/>
                        </a:rPr>
                        <a:t> </a:t>
                      </a:r>
                      <a:r>
                        <a:rPr kumimoji="0" lang="en-US" sz="2500" b="0" i="0" u="none" strike="noStrike" cap="none" normalizeH="0" baseline="0" dirty="0" err="1">
                          <a:ln>
                            <a:noFill/>
                          </a:ln>
                          <a:solidFill>
                            <a:schemeClr val="tx1"/>
                          </a:solidFill>
                          <a:effectLst/>
                          <a:latin typeface="Coptic1" pitchFamily="2" charset="0"/>
                          <a:cs typeface="Arial" charset="0"/>
                        </a:rPr>
                        <a:t>nai</a:t>
                      </a:r>
                      <a:r>
                        <a:rPr kumimoji="0" lang="en-US" sz="2500" b="0" i="0" u="none" strike="noStrike" cap="none" normalizeH="0" baseline="0" dirty="0">
                          <a:ln>
                            <a:noFill/>
                          </a:ln>
                          <a:solidFill>
                            <a:schemeClr val="tx1"/>
                          </a:solidFill>
                          <a:effectLst/>
                          <a:latin typeface="Coptic1" pitchFamily="2" charset="0"/>
                          <a:cs typeface="Arial" charset="0"/>
                        </a:rPr>
                        <a:t> </a:t>
                      </a:r>
                      <a:r>
                        <a:rPr kumimoji="0" lang="en-US" sz="2500" b="0" i="0" u="none" strike="noStrike" cap="none" normalizeH="0" baseline="0" dirty="0" err="1">
                          <a:ln>
                            <a:noFill/>
                          </a:ln>
                          <a:solidFill>
                            <a:schemeClr val="tx1"/>
                          </a:solidFill>
                          <a:effectLst/>
                          <a:latin typeface="Coptic1" pitchFamily="2" charset="0"/>
                          <a:cs typeface="Arial" charset="0"/>
                        </a:rPr>
                        <a:t>nan</a:t>
                      </a:r>
                      <a:r>
                        <a:rPr kumimoji="0" lang="en-US" sz="2500" b="0" i="0" u="none" strike="noStrike" cap="none" normalizeH="0" baseline="0" dirty="0">
                          <a:ln>
                            <a:noFill/>
                          </a:ln>
                          <a:solidFill>
                            <a:schemeClr val="tx1"/>
                          </a:solidFill>
                          <a:effectLst/>
                          <a:latin typeface="Coptic1" pitchFamily="2" charset="0"/>
                          <a:cs typeface="Arial" charset="0"/>
                        </a:rPr>
                        <a:t>: </a:t>
                      </a:r>
                    </a:p>
                  </a:txBody>
                  <a:tcPr horzOverflow="overflow">
                    <a:lnL>
                      <a:noFill/>
                    </a:lnL>
                    <a:lnR>
                      <a:noFill/>
                    </a:lnR>
                    <a:lnT cap="flat">
                      <a:noFill/>
                    </a:lnT>
                    <a:lnB cap="flat">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500" b="0" i="0" u="none" strike="noStrike" cap="none" normalizeH="0" baseline="0" dirty="0">
                        <a:ln>
                          <a:noFill/>
                        </a:ln>
                        <a:solidFill>
                          <a:schemeClr val="tx1"/>
                        </a:solidFill>
                        <a:effectLst/>
                        <a:latin typeface="Coptic1" pitchFamily="2" charset="0"/>
                        <a:cs typeface="Arial" charset="0"/>
                      </a:endParaRPr>
                    </a:p>
                  </a:txBody>
                  <a:tcPr horzOverflow="overflow">
                    <a:lnL>
                      <a:noFill/>
                    </a:lnL>
                    <a:lnR cap="flat">
                      <a:noFill/>
                    </a:lnR>
                    <a:lnT cap="flat">
                      <a:noFill/>
                    </a:lnT>
                    <a:lnB cap="flat">
                      <a:noFill/>
                    </a:lnB>
                    <a:lnTlToBr>
                      <a:noFill/>
                    </a:lnTlToBr>
                    <a:lnBlToTr>
                      <a:noFill/>
                    </a:lnBlToTr>
                    <a:noFill/>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EG" sz="2500" b="0" i="0" u="none" strike="noStrike" cap="none" normalizeH="0" baseline="0" dirty="0">
                          <a:ln>
                            <a:noFill/>
                          </a:ln>
                          <a:solidFill>
                            <a:schemeClr val="tx1"/>
                          </a:solidFill>
                          <a:effectLst/>
                          <a:latin typeface="Arial" charset="0"/>
                          <a:cs typeface="Arial" charset="0"/>
                        </a:rPr>
                        <a:t> خلصنا وارحمنا.</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465527">
                <a:tc gridSpan="4">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500" b="0" i="0" u="none" strike="noStrike" cap="none" normalizeH="0" baseline="0" dirty="0">
                        <a:ln>
                          <a:noFill/>
                        </a:ln>
                        <a:solidFill>
                          <a:schemeClr val="tx1"/>
                        </a:solidFill>
                        <a:effectLst/>
                        <a:latin typeface="Arial" charset="0"/>
                        <a:cs typeface="Arial" charset="0"/>
                      </a:endParaRPr>
                    </a:p>
                  </a:txBody>
                  <a:tcPr horzOverflow="overflow">
                    <a:lnL cap="flat">
                      <a:noFill/>
                    </a:lnL>
                    <a:lnR>
                      <a:noFill/>
                    </a:lnR>
                    <a:lnT cap="flat">
                      <a:noFill/>
                    </a:lnT>
                    <a:lnB cap="flat">
                      <a:noFill/>
                    </a:lnB>
                    <a:lnTlToBr>
                      <a:noFill/>
                    </a:lnTlToBr>
                    <a:lnBlToTr>
                      <a:noFill/>
                    </a:lnBlToTr>
                    <a:noFill/>
                  </a:tcPr>
                </a:tc>
                <a:tc hMerge="1">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 pitchFamily="2" charset="0"/>
                        <a:cs typeface="Arial" charset="0"/>
                      </a:endParaRPr>
                    </a:p>
                  </a:txBody>
                  <a:tcPr horzOverflow="overflow">
                    <a:lnL>
                      <a:noFill/>
                    </a:lnL>
                    <a:lnR cap="flat">
                      <a:noFill/>
                    </a:lnR>
                    <a:lnT cap="flat">
                      <a:noFill/>
                    </a:lnT>
                    <a:lnB cap="flat">
                      <a:noFill/>
                    </a:lnB>
                    <a:lnTlToBr>
                      <a:noFill/>
                    </a:lnTlToBr>
                    <a:lnBlToTr>
                      <a:noFill/>
                    </a:lnBlToTr>
                    <a:noFill/>
                  </a:tcPr>
                </a:tc>
                <a:tc hMerge="1">
                  <a:txBody>
                    <a:bodyPr/>
                    <a:lstStyle/>
                    <a:p>
                      <a:endParaRPr lang="en-CA"/>
                    </a:p>
                  </a:txBody>
                  <a:tcPr/>
                </a:tc>
                <a:tc hMerge="1">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en-US" sz="3200" b="0" i="0" u="none" strike="noStrike" cap="none" normalizeH="0" baseline="0" dirty="0">
                        <a:ln>
                          <a:noFill/>
                        </a:ln>
                        <a:solidFill>
                          <a:schemeClr val="tx1"/>
                        </a:solidFill>
                        <a:effectLst/>
                        <a:latin typeface="Coptic" pitchFamily="2"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5087705">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a:ln>
                            <a:noFill/>
                          </a:ln>
                          <a:solidFill>
                            <a:schemeClr val="tx1"/>
                          </a:solidFill>
                          <a:effectLst/>
                          <a:latin typeface="Coptic1" pitchFamily="2" charset="0"/>
                          <a:cs typeface="Arial" charset="0"/>
                        </a:rPr>
                        <a:t>Kurie </a:t>
                      </a:r>
                      <a:r>
                        <a:rPr kumimoji="0" lang="en-US" sz="2800" b="0" i="0" u="none" strike="noStrike" cap="none" normalizeH="0" baseline="0" dirty="0" err="1">
                          <a:ln>
                            <a:noFill/>
                          </a:ln>
                          <a:solidFill>
                            <a:schemeClr val="tx1"/>
                          </a:solidFill>
                          <a:effectLst/>
                          <a:latin typeface="Coptic1" pitchFamily="2" charset="0"/>
                          <a:cs typeface="Arial" charset="0"/>
                        </a:rPr>
                        <a:t>e~le</a:t>
                      </a:r>
                      <a:r>
                        <a:rPr kumimoji="0" lang="en-US" sz="2800" b="0" i="0" u="none" strike="noStrike" cap="none" normalizeH="0" baseline="0" dirty="0">
                          <a:ln>
                            <a:noFill/>
                          </a:ln>
                          <a:solidFill>
                            <a:schemeClr val="tx1"/>
                          </a:solidFill>
                          <a:effectLst/>
                          <a:latin typeface="Coptic1" pitchFamily="2" charset="0"/>
                          <a:cs typeface="Arial" charset="0"/>
                        </a:rPr>
                        <a:t>/~con: </a:t>
                      </a:r>
                      <a:r>
                        <a:rPr kumimoji="0" lang="en-US" sz="2800" b="0" i="0" u="none" strike="noStrike" cap="none" normalizeH="0" baseline="0" dirty="0" err="1">
                          <a:ln>
                            <a:noFill/>
                          </a:ln>
                          <a:solidFill>
                            <a:schemeClr val="tx1"/>
                          </a:solidFill>
                          <a:effectLst/>
                          <a:latin typeface="Coptic1" pitchFamily="2" charset="0"/>
                          <a:cs typeface="Arial" charset="0"/>
                        </a:rPr>
                        <a:t>Kurie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e~le</a:t>
                      </a:r>
                      <a:r>
                        <a:rPr kumimoji="0" lang="en-US" sz="2800" b="0" i="0" u="none" strike="noStrike" cap="none" normalizeH="0" baseline="0" dirty="0">
                          <a:ln>
                            <a:noFill/>
                          </a:ln>
                          <a:solidFill>
                            <a:schemeClr val="tx1"/>
                          </a:solidFill>
                          <a:effectLst/>
                          <a:latin typeface="Coptic1" pitchFamily="2" charset="0"/>
                          <a:cs typeface="Arial" charset="0"/>
                        </a:rPr>
                        <a:t>/~con: </a:t>
                      </a:r>
                      <a:r>
                        <a:rPr kumimoji="0" lang="en-US" sz="2800" b="0" i="0" u="none" strike="noStrike" cap="none" normalizeH="0" baseline="0" dirty="0" err="1">
                          <a:ln>
                            <a:noFill/>
                          </a:ln>
                          <a:solidFill>
                            <a:schemeClr val="tx1"/>
                          </a:solidFill>
                          <a:effectLst/>
                          <a:latin typeface="Coptic1" pitchFamily="2" charset="0"/>
                          <a:cs typeface="Arial" charset="0"/>
                        </a:rPr>
                        <a:t>Kurie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eulog</a:t>
                      </a:r>
                      <a:r>
                        <a:rPr kumimoji="0" lang="en-US" sz="2800" b="0" i="0" u="none" strike="noStrike" cap="none" normalizeH="0" baseline="0" dirty="0">
                          <a:ln>
                            <a:noFill/>
                          </a:ln>
                          <a:solidFill>
                            <a:schemeClr val="tx1"/>
                          </a:solidFill>
                          <a:effectLst/>
                          <a:latin typeface="Coptic1" pitchFamily="2" charset="0"/>
                          <a:cs typeface="Arial" charset="0"/>
                        </a:rPr>
                        <a:t>/con: </a:t>
                      </a:r>
                      <a:r>
                        <a:rPr kumimoji="0" lang="en-US" sz="2800" b="0" i="0" u="none" strike="noStrike" cap="none" normalizeH="0" baseline="0" dirty="0" err="1">
                          <a:ln>
                            <a:noFill/>
                          </a:ln>
                          <a:solidFill>
                            <a:schemeClr val="tx1"/>
                          </a:solidFill>
                          <a:effectLst/>
                          <a:latin typeface="Coptic1" pitchFamily="2" charset="0"/>
                          <a:cs typeface="Arial" charset="0"/>
                        </a:rPr>
                        <a:t>a~m</a:t>
                      </a:r>
                      <a:r>
                        <a:rPr kumimoji="0" lang="en-US" sz="2800" b="0" i="0" u="none" strike="noStrike" cap="none" normalizeH="0" baseline="0" dirty="0">
                          <a:ln>
                            <a:noFill/>
                          </a:ln>
                          <a:solidFill>
                            <a:schemeClr val="tx1"/>
                          </a:solidFill>
                          <a:effectLst/>
                          <a:latin typeface="Coptic1" pitchFamily="2" charset="0"/>
                          <a:cs typeface="Arial" charset="0"/>
                        </a:rPr>
                        <a:t>/n: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metanoia</a:t>
                      </a:r>
                      <a:r>
                        <a:rPr kumimoji="0" lang="en-US" sz="2800" b="0" i="0" u="none" strike="noStrike" cap="none" normalizeH="0" baseline="0" dirty="0">
                          <a:ln>
                            <a:noFill/>
                          </a:ln>
                          <a:solidFill>
                            <a:schemeClr val="tx1"/>
                          </a:solidFill>
                          <a:effectLst/>
                          <a:latin typeface="Coptic1" pitchFamily="2" charset="0"/>
                          <a:cs typeface="Arial" charset="0"/>
                        </a:rPr>
                        <a:t>: ,w n/</a:t>
                      </a:r>
                      <a:r>
                        <a:rPr kumimoji="0" lang="en-US" sz="2800" b="0" i="0" u="none" strike="noStrike" cap="none" normalizeH="0" baseline="0" dirty="0" err="1">
                          <a:ln>
                            <a:noFill/>
                          </a:ln>
                          <a:solidFill>
                            <a:schemeClr val="tx1"/>
                          </a:solidFill>
                          <a:effectLst/>
                          <a:latin typeface="Coptic1" pitchFamily="2" charset="0"/>
                          <a:cs typeface="Arial" charset="0"/>
                        </a:rPr>
                        <a:t>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e~bol</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jw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m~pic~mou</a:t>
                      </a:r>
                      <a:r>
                        <a:rPr kumimoji="0" lang="en-US" sz="2800" b="0" i="0" u="none" strike="noStrike" cap="none" normalizeH="0" baseline="0" dirty="0">
                          <a:ln>
                            <a:noFill/>
                          </a:ln>
                          <a:solidFill>
                            <a:schemeClr val="tx1"/>
                          </a:solidFill>
                          <a:effectLst/>
                          <a:latin typeface="Coptic1" pitchFamily="2" charset="0"/>
                          <a:cs typeface="Arial" charset="0"/>
                        </a:rPr>
                        <a:t>.</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hMerge="1">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500" b="0" i="0" u="none" strike="noStrike" cap="none" normalizeH="0" baseline="0" dirty="0">
                        <a:ln>
                          <a:noFill/>
                        </a:ln>
                        <a:solidFill>
                          <a:schemeClr val="tx1"/>
                        </a:solidFill>
                        <a:effectLst/>
                        <a:latin typeface="Coptic" pitchFamily="2" charset="0"/>
                        <a:cs typeface="Arial" charset="0"/>
                      </a:endParaRPr>
                    </a:p>
                  </a:txBody>
                  <a:tcPr horzOverflow="overflow">
                    <a:lnL>
                      <a:noFill/>
                    </a:lnL>
                    <a:lnR cap="flat">
                      <a:noFill/>
                    </a:lnR>
                    <a:lnT cap="flat">
                      <a:noFill/>
                    </a:lnT>
                    <a:lnB cap="flat">
                      <a:noFill/>
                    </a:lnB>
                    <a:lnTlToBr>
                      <a:noFill/>
                    </a:lnTlToBr>
                    <a:lnBlToTr>
                      <a:noFill/>
                    </a:lnBlToTr>
                    <a:noFill/>
                  </a:tcPr>
                </a:tc>
                <a:tc>
                  <a:txBody>
                    <a:bodyPr/>
                    <a:lstStyle/>
                    <a:p>
                      <a:r>
                        <a:rPr lang="fr-FR" sz="2800"/>
                        <a:t>Kirie eleyson :</a:t>
                      </a:r>
                    </a:p>
                    <a:p>
                      <a:r>
                        <a:rPr lang="fr-FR" sz="2800"/>
                        <a:t>kirie eleyson :</a:t>
                      </a:r>
                    </a:p>
                    <a:p>
                      <a:r>
                        <a:rPr lang="fr-FR" sz="2800"/>
                        <a:t>Kirie evlogison :</a:t>
                      </a:r>
                    </a:p>
                    <a:p>
                      <a:r>
                        <a:rPr lang="fr-FR" sz="2800"/>
                        <a:t>Amin :</a:t>
                      </a:r>
                    </a:p>
                    <a:p>
                      <a:r>
                        <a:rPr lang="fr-FR" sz="2800"/>
                        <a:t>Esmou eroi : esmou eroi : is timetanoia : ko ni evol go empiesmou</a:t>
                      </a:r>
                      <a:endParaRPr lang="en-CA" sz="2800" dirty="0"/>
                    </a:p>
                  </a:txBody>
                  <a:tcPr horzOverflow="overflow">
                    <a:lnL>
                      <a:noFill/>
                    </a:lnL>
                    <a:lnR cap="flat">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Coptic1" pitchFamily="2" charset="0"/>
                          <a:cs typeface="Arial" charset="0"/>
                        </a:rPr>
                        <a:t>يارب ارحم.</a:t>
                      </a:r>
                      <a:endParaRPr kumimoji="0" lang="en-CA" sz="2800" b="0" i="0" u="none" strike="noStrike" cap="none" normalizeH="0" baseline="0" dirty="0">
                        <a:ln>
                          <a:noFill/>
                        </a:ln>
                        <a:solidFill>
                          <a:schemeClr val="tx1"/>
                        </a:solidFill>
                        <a:effectLst/>
                        <a:latin typeface="Coptic1" pitchFamily="2"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Coptic1" pitchFamily="2" charset="0"/>
                          <a:cs typeface="Arial" charset="0"/>
                        </a:rPr>
                        <a:t>يارب ارحم.</a:t>
                      </a:r>
                      <a:endParaRPr kumimoji="0" lang="en-CA" sz="2800" b="0" i="0" u="none" strike="noStrike" cap="none" normalizeH="0" baseline="0" dirty="0">
                        <a:ln>
                          <a:noFill/>
                        </a:ln>
                        <a:solidFill>
                          <a:schemeClr val="tx1"/>
                        </a:solidFill>
                        <a:effectLst/>
                        <a:latin typeface="Coptic1" pitchFamily="2"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Coptic1" pitchFamily="2" charset="0"/>
                          <a:cs typeface="Arial" charset="0"/>
                        </a:rPr>
                        <a:t>يارب بارك. امين. باركوا على.</a:t>
                      </a:r>
                      <a:endParaRPr kumimoji="0" lang="en-CA" sz="2800" b="0" i="0" u="none" strike="noStrike" cap="none" normalizeH="0" baseline="0" dirty="0">
                        <a:ln>
                          <a:noFill/>
                        </a:ln>
                        <a:solidFill>
                          <a:schemeClr val="tx1"/>
                        </a:solidFill>
                        <a:effectLst/>
                        <a:latin typeface="Coptic1" pitchFamily="2"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Coptic1" pitchFamily="2" charset="0"/>
                          <a:cs typeface="Arial" charset="0"/>
                        </a:rPr>
                        <a:t>باركوا على.</a:t>
                      </a:r>
                      <a:r>
                        <a:rPr kumimoji="0" lang="fr-CA" sz="2800" b="0" i="0" u="none" strike="noStrike" cap="none" normalizeH="0" baseline="0" dirty="0">
                          <a:ln>
                            <a:noFill/>
                          </a:ln>
                          <a:solidFill>
                            <a:schemeClr val="tx1"/>
                          </a:solidFill>
                          <a:effectLst/>
                          <a:latin typeface="Coptic1" pitchFamily="2"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Coptic1" pitchFamily="2" charset="0"/>
                          <a:cs typeface="Arial" charset="0"/>
                        </a:rPr>
                        <a:t>ها مطانية.</a:t>
                      </a:r>
                      <a:endParaRPr kumimoji="0" lang="en-CA" sz="2800" b="0" i="0" u="none" strike="noStrike" cap="none" normalizeH="0" baseline="0" dirty="0">
                        <a:ln>
                          <a:noFill/>
                        </a:ln>
                        <a:solidFill>
                          <a:schemeClr val="tx1"/>
                        </a:solidFill>
                        <a:effectLst/>
                        <a:latin typeface="Coptic1" pitchFamily="2"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Coptic1" pitchFamily="2" charset="0"/>
                          <a:cs typeface="Arial" charset="0"/>
                        </a:rPr>
                        <a:t>اغفروا لى.</a:t>
                      </a:r>
                      <a:endParaRPr kumimoji="0" lang="en-CA" sz="2800" b="0" i="0" u="none" strike="noStrike" cap="none" normalizeH="0" baseline="0" dirty="0">
                        <a:ln>
                          <a:noFill/>
                        </a:ln>
                        <a:solidFill>
                          <a:schemeClr val="tx1"/>
                        </a:solidFill>
                        <a:effectLst/>
                        <a:latin typeface="Coptic1" pitchFamily="2"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fr-CA" sz="2800" b="0" i="0" u="none" strike="noStrike" cap="none" normalizeH="0" baseline="0" dirty="0">
                        <a:ln>
                          <a:noFill/>
                        </a:ln>
                        <a:solidFill>
                          <a:schemeClr val="tx1"/>
                        </a:solidFill>
                        <a:effectLst/>
                        <a:latin typeface="Coptic1" pitchFamily="2"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Coptic1" pitchFamily="2" charset="0"/>
                          <a:cs typeface="Arial" charset="0"/>
                        </a:rPr>
                        <a:t>قل البركة.</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Action Button: Custom 3">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
        <p:nvSpPr>
          <p:cNvPr id="5" name="Text Box 29">
            <a:hlinkClick r:id="" action="ppaction://customshow?id=28&amp;return=true"/>
          </p:cNvPr>
          <p:cNvSpPr txBox="1">
            <a:spLocks noChangeArrowheads="1"/>
          </p:cNvSpPr>
          <p:nvPr/>
        </p:nvSpPr>
        <p:spPr bwMode="auto">
          <a:xfrm>
            <a:off x="2743200" y="990600"/>
            <a:ext cx="3124200" cy="685800"/>
          </a:xfrm>
          <a:prstGeom prst="rect">
            <a:avLst/>
          </a:prstGeom>
          <a:solidFill>
            <a:srgbClr val="0070C0"/>
          </a:solidFill>
          <a:ln w="25400" cmpd="sng">
            <a:solidFill>
              <a:schemeClr val="tx1"/>
            </a:solidFill>
            <a:miter lim="800000"/>
            <a:headEnd/>
            <a:tailEnd/>
          </a:ln>
        </p:spPr>
        <p:txBody>
          <a:bodyPr wrap="square" lIns="0" tIns="0" rIns="0" bIns="0">
            <a:noAutofit/>
          </a:bodyPr>
          <a:lstStyle/>
          <a:p>
            <a:pPr algn="ctr">
              <a:lnSpc>
                <a:spcPts val="1700"/>
              </a:lnSpc>
              <a:spcBef>
                <a:spcPts val="0"/>
              </a:spcBef>
            </a:pPr>
            <a:r>
              <a:rPr lang="en-CA" sz="1200" b="1" dirty="0"/>
              <a:t>Continue for the </a:t>
            </a:r>
            <a:r>
              <a:rPr lang="en-CA" sz="1600" b="1" dirty="0"/>
              <a:t>Bishop</a:t>
            </a:r>
            <a:endParaRPr lang="en-CA" sz="1200" b="1" dirty="0"/>
          </a:p>
          <a:p>
            <a:pPr algn="ctr" rtl="1">
              <a:lnSpc>
                <a:spcPts val="1700"/>
              </a:lnSpc>
              <a:spcBef>
                <a:spcPts val="0"/>
              </a:spcBef>
            </a:pPr>
            <a:r>
              <a:rPr lang="ar-EG" sz="1600" b="1" dirty="0"/>
              <a:t>التكملة </a:t>
            </a:r>
            <a:r>
              <a:rPr lang="ar-EG" sz="1800" b="1" dirty="0"/>
              <a:t>للأسقف</a:t>
            </a:r>
            <a:endParaRPr lang="ar-EG" sz="1600" b="1" dirty="0"/>
          </a:p>
          <a:p>
            <a:pPr algn="ctr">
              <a:lnSpc>
                <a:spcPts val="1700"/>
              </a:lnSpc>
              <a:spcBef>
                <a:spcPts val="0"/>
              </a:spcBef>
            </a:pPr>
            <a:r>
              <a:rPr lang="fr-CA" sz="1200" b="1" dirty="0"/>
              <a:t>La suite pour </a:t>
            </a:r>
            <a:r>
              <a:rPr lang="fr-CA" sz="1600" b="1" dirty="0"/>
              <a:t>l’évêque</a:t>
            </a:r>
            <a:endParaRPr lang="fr-CA" sz="1200" b="1" dirty="0"/>
          </a:p>
        </p:txBody>
      </p:sp>
    </p:spTree>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066537" name="Group 41"/>
          <p:cNvGraphicFramePr>
            <a:graphicFrameLocks noGrp="1"/>
          </p:cNvGraphicFramePr>
          <p:nvPr>
            <p:extLst>
              <p:ext uri="{D42A27DB-BD31-4B8C-83A1-F6EECF244321}">
                <p14:modId xmlns:p14="http://schemas.microsoft.com/office/powerpoint/2010/main" val="1711433839"/>
              </p:ext>
            </p:extLst>
          </p:nvPr>
        </p:nvGraphicFramePr>
        <p:xfrm>
          <a:off x="838200" y="762000"/>
          <a:ext cx="7772400" cy="4856201"/>
        </p:xfrm>
        <a:graphic>
          <a:graphicData uri="http://schemas.openxmlformats.org/drawingml/2006/table">
            <a:tbl>
              <a:tblPr/>
              <a:tblGrid>
                <a:gridCol w="201168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2103120">
                  <a:extLst>
                    <a:ext uri="{9D8B030D-6E8A-4147-A177-3AD203B41FA5}">
                      <a16:colId xmlns:a16="http://schemas.microsoft.com/office/drawing/2014/main" val="20002"/>
                    </a:ext>
                  </a:extLst>
                </a:gridCol>
              </a:tblGrid>
              <a:tr h="8354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r>
                        <a:rPr kumimoji="0" lang="fr-CA" sz="2400" b="0" i="0" u="none" strike="noStrike" cap="none" normalizeH="0" baseline="0">
                          <a:ln>
                            <a:noFill/>
                          </a:ln>
                          <a:solidFill>
                            <a:schemeClr val="tx1"/>
                          </a:solidFill>
                          <a:effectLst/>
                          <a:latin typeface="Arial" charset="0"/>
                          <a:cs typeface="Arial" charset="0"/>
                        </a:rPr>
                        <a:t> </a:t>
                      </a:r>
                      <a:endParaRPr kumimoji="0" lang="en-US" sz="4000" b="0" i="0" u="none" strike="noStrike" cap="none" normalizeH="0" baseline="0">
                        <a:ln>
                          <a:noFill/>
                        </a:ln>
                        <a:solidFill>
                          <a:schemeClr val="tx1"/>
                        </a:solidFill>
                        <a:effectLst/>
                        <a:latin typeface="Arial" charset="0"/>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en-US" sz="3600" b="0" i="0" u="sng" strike="noStrike" cap="none" normalizeH="0" baseline="0">
                        <a:ln>
                          <a:noFill/>
                        </a:ln>
                        <a:solidFill>
                          <a:srgbClr val="FF9900"/>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742366">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pitchFamily="34" charset="0"/>
                        </a:rPr>
                        <a:t>P,#c</a:t>
                      </a:r>
                      <a:r>
                        <a:rPr kumimoji="0" lang="en-US" sz="3600" b="0" i="0" u="none" strike="noStrike" cap="none" normalizeH="0" baseline="0" dirty="0">
                          <a:ln>
                            <a:noFill/>
                          </a:ln>
                          <a:solidFill>
                            <a:schemeClr val="tx1"/>
                          </a:solidFill>
                          <a:effectLst/>
                          <a:latin typeface="Coptic1" pitchFamily="2" charset="0"/>
                          <a:cs typeface="Arial" pitchFamily="34" charset="0"/>
                        </a:rPr>
                        <a:t># </a:t>
                      </a:r>
                      <a:r>
                        <a:rPr kumimoji="0" lang="en-US" sz="3600" b="0" i="0" u="none" strike="noStrike" cap="none" normalizeH="0" baseline="0" dirty="0" err="1">
                          <a:ln>
                            <a:noFill/>
                          </a:ln>
                          <a:solidFill>
                            <a:schemeClr val="tx1"/>
                          </a:solidFill>
                          <a:effectLst/>
                          <a:latin typeface="Coptic1" pitchFamily="2" charset="0"/>
                          <a:cs typeface="Arial" pitchFamily="34" charset="0"/>
                        </a:rPr>
                        <a:t>Pennou</a:t>
                      </a:r>
                      <a:r>
                        <a:rPr kumimoji="0" lang="en-US" sz="3600" b="0" i="0" u="none" strike="noStrike" cap="none" normalizeH="0" baseline="0" dirty="0">
                          <a:ln>
                            <a:noFill/>
                          </a:ln>
                          <a:solidFill>
                            <a:schemeClr val="tx1"/>
                          </a:solidFill>
                          <a:effectLst/>
                          <a:latin typeface="Coptic1" pitchFamily="2" charset="0"/>
                          <a:cs typeface="Arial" pitchFamily="34"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O Christ notre Dieu</a:t>
                      </a:r>
                    </a:p>
                  </a:txBody>
                  <a:tcPr horzOverflow="overflow">
                    <a:lnL>
                      <a:noFill/>
                    </a:lnL>
                    <a:lnR>
                      <a:noFill/>
                    </a:lnR>
                    <a:lnT>
                      <a:noFill/>
                    </a:lnT>
                    <a:lnB>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EG" sz="2800" b="0" i="0" u="none" strike="noStrike" cap="none" normalizeH="0" baseline="0" dirty="0">
                          <a:ln>
                            <a:noFill/>
                          </a:ln>
                          <a:solidFill>
                            <a:schemeClr val="tx1"/>
                          </a:solidFill>
                          <a:effectLst/>
                          <a:latin typeface="Coptic1" pitchFamily="2" charset="0"/>
                          <a:cs typeface="Arial" charset="0"/>
                        </a:rPr>
                        <a:t>أيها المسيح الهنا.</a:t>
                      </a:r>
                      <a:endParaRPr kumimoji="0" lang="en-US" sz="2800" b="0" i="0" u="none" strike="noStrike" cap="none" normalizeH="0" baseline="0" dirty="0">
                        <a:ln>
                          <a:noFill/>
                        </a:ln>
                        <a:solidFill>
                          <a:schemeClr val="tx1"/>
                        </a:solidFill>
                        <a:effectLst/>
                        <a:latin typeface="Coptic1" pitchFamily="2"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0896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 </a:t>
                      </a:r>
                      <a:r>
                        <a:rPr kumimoji="0" lang="fr-CA" sz="3200" b="0" i="0" u="sng" strike="noStrike" cap="none" normalizeH="0" baseline="0" dirty="0">
                          <a:ln>
                            <a:noFill/>
                          </a:ln>
                          <a:solidFill>
                            <a:srgbClr val="FF9900"/>
                          </a:solidFill>
                          <a:effectLst/>
                          <a:latin typeface="Arial" charset="0"/>
                          <a:cs typeface="Arial" charset="0"/>
                        </a:rPr>
                        <a:t>:</a:t>
                      </a:r>
                    </a:p>
                  </a:txBody>
                  <a:tcPr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الشعب:</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980719">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pitchFamily="34" charset="0"/>
                        </a:rPr>
                        <a:t>Am/n </a:t>
                      </a:r>
                      <a:r>
                        <a:rPr kumimoji="0" lang="en-US" sz="3600" b="0" i="0" u="none" strike="noStrike" cap="none" normalizeH="0" baseline="0" dirty="0" err="1">
                          <a:ln>
                            <a:noFill/>
                          </a:ln>
                          <a:solidFill>
                            <a:schemeClr val="tx1"/>
                          </a:solidFill>
                          <a:effectLst/>
                          <a:latin typeface="Coptic1" pitchFamily="2" charset="0"/>
                          <a:cs typeface="Arial" pitchFamily="34" charset="0"/>
                        </a:rPr>
                        <a:t>ece~swpi</a:t>
                      </a:r>
                      <a:endParaRPr kumimoji="0" lang="en-US" sz="3600" b="0" i="0" u="none" strike="noStrike" cap="none" normalizeH="0" baseline="0" dirty="0">
                        <a:ln>
                          <a:noFill/>
                        </a:ln>
                        <a:solidFill>
                          <a:schemeClr val="tx1"/>
                        </a:solidFill>
                        <a:effectLst/>
                        <a:latin typeface="Coptic1" pitchFamily="2" charset="0"/>
                        <a:cs typeface="Arial" pitchFamily="34"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Amen , ainsi soit- il</a:t>
                      </a:r>
                    </a:p>
                  </a:txBody>
                  <a:tcPr horzOverflow="overflow">
                    <a:lnL>
                      <a:noFill/>
                    </a:lnL>
                    <a:lnR>
                      <a:noFill/>
                    </a:lnR>
                    <a:lnT>
                      <a:noFill/>
                    </a:lnT>
                    <a:lnB cap="flat">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EG" sz="2800" b="0" i="0" u="none" strike="noStrike" cap="none" normalizeH="0" baseline="0" dirty="0">
                          <a:ln>
                            <a:noFill/>
                          </a:ln>
                          <a:solidFill>
                            <a:schemeClr val="tx1"/>
                          </a:solidFill>
                          <a:effectLst/>
                          <a:latin typeface="Coptic1" pitchFamily="2" charset="0"/>
                          <a:cs typeface="Arial" charset="0"/>
                        </a:rPr>
                        <a:t>آمين يكون.</a:t>
                      </a:r>
                      <a:endParaRPr kumimoji="0" lang="en-US" sz="2800" b="0" i="0" u="none" strike="noStrike" cap="none" normalizeH="0" baseline="0" dirty="0">
                        <a:ln>
                          <a:noFill/>
                        </a:ln>
                        <a:solidFill>
                          <a:schemeClr val="tx1"/>
                        </a:solidFill>
                        <a:effectLst/>
                        <a:latin typeface="Coptic1" pitchFamily="2"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00303" name="Group 15"/>
          <p:cNvGraphicFramePr>
            <a:graphicFrameLocks noGrp="1"/>
          </p:cNvGraphicFramePr>
          <p:nvPr>
            <p:ph type="tbl" idx="1"/>
            <p:extLst>
              <p:ext uri="{D42A27DB-BD31-4B8C-83A1-F6EECF244321}">
                <p14:modId xmlns:p14="http://schemas.microsoft.com/office/powerpoint/2010/main" val="3454385244"/>
              </p:ext>
            </p:extLst>
          </p:nvPr>
        </p:nvGraphicFramePr>
        <p:xfrm>
          <a:off x="152400" y="152400"/>
          <a:ext cx="8763000" cy="5590032"/>
        </p:xfrm>
        <a:graphic>
          <a:graphicData uri="http://schemas.openxmlformats.org/drawingml/2006/table">
            <a:tbl>
              <a:tblPr/>
              <a:tblGrid>
                <a:gridCol w="2921000">
                  <a:extLst>
                    <a:ext uri="{9D8B030D-6E8A-4147-A177-3AD203B41FA5}">
                      <a16:colId xmlns:a16="http://schemas.microsoft.com/office/drawing/2014/main" val="20000"/>
                    </a:ext>
                  </a:extLst>
                </a:gridCol>
                <a:gridCol w="3223172">
                  <a:extLst>
                    <a:ext uri="{9D8B030D-6E8A-4147-A177-3AD203B41FA5}">
                      <a16:colId xmlns:a16="http://schemas.microsoft.com/office/drawing/2014/main" val="20001"/>
                    </a:ext>
                  </a:extLst>
                </a:gridCol>
                <a:gridCol w="2618828">
                  <a:extLst>
                    <a:ext uri="{9D8B030D-6E8A-4147-A177-3AD203B41FA5}">
                      <a16:colId xmlns:a16="http://schemas.microsoft.com/office/drawing/2014/main" val="20002"/>
                    </a:ext>
                  </a:extLst>
                </a:gridCol>
              </a:tblGrid>
              <a:tr h="457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US"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err="1">
                          <a:ln>
                            <a:noFill/>
                          </a:ln>
                          <a:solidFill>
                            <a:schemeClr val="tx1"/>
                          </a:solidFill>
                          <a:effectLst/>
                          <a:latin typeface="Athanasius" pitchFamily="2" charset="0"/>
                          <a:cs typeface="Arial" pitchFamily="34" charset="0"/>
                        </a:rPr>
                        <a:t>Pouro</a:t>
                      </a:r>
                      <a:r>
                        <a:rPr kumimoji="0" lang="en-US" sz="2800" b="0" i="0" u="none" strike="noStrike" cap="none" normalizeH="0" baseline="0" dirty="0">
                          <a:ln>
                            <a:noFill/>
                          </a:ln>
                          <a:solidFill>
                            <a:schemeClr val="tx1"/>
                          </a:solidFill>
                          <a:effectLst/>
                          <a:latin typeface="Athanasius" pitchFamily="2" charset="0"/>
                          <a:cs typeface="Arial" pitchFamily="34" charset="0"/>
                        </a:rPr>
                        <a:t> `</a:t>
                      </a:r>
                      <a:r>
                        <a:rPr kumimoji="0" lang="en-US" sz="2800" b="0" i="0" u="none" strike="noStrike" cap="none" normalizeH="0" baseline="0" dirty="0" err="1">
                          <a:ln>
                            <a:noFill/>
                          </a:ln>
                          <a:solidFill>
                            <a:schemeClr val="tx1"/>
                          </a:solidFill>
                          <a:effectLst/>
                          <a:latin typeface="Athanasius" pitchFamily="2" charset="0"/>
                          <a:cs typeface="Arial" pitchFamily="34" charset="0"/>
                        </a:rPr>
                        <a:t>nte</a:t>
                      </a:r>
                      <a:r>
                        <a:rPr kumimoji="0" lang="en-US" sz="2800" b="0" i="0" u="none" strike="noStrike" cap="none" normalizeH="0" baseline="0" dirty="0">
                          <a:ln>
                            <a:noFill/>
                          </a:ln>
                          <a:solidFill>
                            <a:schemeClr val="tx1"/>
                          </a:solidFill>
                          <a:effectLst/>
                          <a:latin typeface="Athanasius" pitchFamily="2" charset="0"/>
                          <a:cs typeface="Arial" pitchFamily="34" charset="0"/>
                        </a:rPr>
                        <a:t> ;\</a:t>
                      </a:r>
                      <a:r>
                        <a:rPr kumimoji="0" lang="en-US" sz="2800" b="0" i="0" u="none" strike="noStrike" cap="none" normalizeH="0" baseline="0" dirty="0" err="1">
                          <a:ln>
                            <a:noFill/>
                          </a:ln>
                          <a:solidFill>
                            <a:schemeClr val="tx1"/>
                          </a:solidFill>
                          <a:effectLst/>
                          <a:latin typeface="Athanasius" pitchFamily="2" charset="0"/>
                          <a:cs typeface="Arial" pitchFamily="34" charset="0"/>
                        </a:rPr>
                        <a:t>irhnh</a:t>
                      </a:r>
                      <a:r>
                        <a:rPr kumimoji="0" lang="en-US" sz="2800" b="0" i="0" u="none" strike="noStrike" cap="none" normalizeH="0" baseline="0" dirty="0">
                          <a:ln>
                            <a:noFill/>
                          </a:ln>
                          <a:solidFill>
                            <a:schemeClr val="tx1"/>
                          </a:solidFill>
                          <a:effectLst/>
                          <a:latin typeface="Athanasius" pitchFamily="2" charset="0"/>
                          <a:cs typeface="Arial" pitchFamily="34" charset="0"/>
                        </a:rPr>
                        <a:t>&gt; </a:t>
                      </a:r>
                      <a:r>
                        <a:rPr kumimoji="0" lang="en-US" sz="2800" b="0" i="0" u="none" strike="noStrike" cap="none" normalizeH="0" baseline="0" dirty="0" err="1">
                          <a:ln>
                            <a:noFill/>
                          </a:ln>
                          <a:solidFill>
                            <a:schemeClr val="tx1"/>
                          </a:solidFill>
                          <a:effectLst/>
                          <a:latin typeface="Athanasius" pitchFamily="2" charset="0"/>
                          <a:cs typeface="Arial" pitchFamily="34" charset="0"/>
                        </a:rPr>
                        <a:t>moi</a:t>
                      </a:r>
                      <a:r>
                        <a:rPr kumimoji="0" lang="en-US" sz="2800" b="0" i="0" u="none" strike="noStrike" cap="none" normalizeH="0" baseline="0" dirty="0">
                          <a:ln>
                            <a:noFill/>
                          </a:ln>
                          <a:solidFill>
                            <a:schemeClr val="tx1"/>
                          </a:solidFill>
                          <a:effectLst/>
                          <a:latin typeface="Athanasius" pitchFamily="2" charset="0"/>
                          <a:cs typeface="Arial" pitchFamily="34" charset="0"/>
                        </a:rPr>
                        <a:t> </a:t>
                      </a:r>
                      <a:r>
                        <a:rPr kumimoji="0" lang="en-US" sz="2800" b="0" i="0" u="none" strike="noStrike" cap="none" normalizeH="0" baseline="0" dirty="0" err="1">
                          <a:ln>
                            <a:noFill/>
                          </a:ln>
                          <a:solidFill>
                            <a:schemeClr val="tx1"/>
                          </a:solidFill>
                          <a:effectLst/>
                          <a:latin typeface="Athanasius" pitchFamily="2" charset="0"/>
                          <a:cs typeface="Arial" pitchFamily="34" charset="0"/>
                        </a:rPr>
                        <a:t>nan</a:t>
                      </a:r>
                      <a:r>
                        <a:rPr kumimoji="0" lang="en-US" sz="2800" b="0" i="0" u="none" strike="noStrike" cap="none" normalizeH="0" baseline="0" dirty="0">
                          <a:ln>
                            <a:noFill/>
                          </a:ln>
                          <a:solidFill>
                            <a:schemeClr val="tx1"/>
                          </a:solidFill>
                          <a:effectLst/>
                          <a:latin typeface="Athanasius" pitchFamily="2" charset="0"/>
                          <a:cs typeface="Arial" pitchFamily="34" charset="0"/>
                        </a:rPr>
                        <a:t> `</a:t>
                      </a:r>
                      <a:r>
                        <a:rPr kumimoji="0" lang="en-US" sz="2800" b="0" i="0" u="none" strike="noStrike" cap="none" normalizeH="0" baseline="0" dirty="0" err="1">
                          <a:ln>
                            <a:noFill/>
                          </a:ln>
                          <a:solidFill>
                            <a:schemeClr val="tx1"/>
                          </a:solidFill>
                          <a:effectLst/>
                          <a:latin typeface="Athanasius" pitchFamily="2" charset="0"/>
                          <a:cs typeface="Arial" pitchFamily="34" charset="0"/>
                        </a:rPr>
                        <a:t>ntek</a:t>
                      </a:r>
                      <a:r>
                        <a:rPr kumimoji="0" lang="en-US" sz="2800" b="0" i="0" u="none" strike="noStrike" cap="none" normalizeH="0" baseline="0" dirty="0">
                          <a:ln>
                            <a:noFill/>
                          </a:ln>
                          <a:solidFill>
                            <a:schemeClr val="tx1"/>
                          </a:solidFill>
                          <a:effectLst/>
                          <a:latin typeface="Athanasius" pitchFamily="2" charset="0"/>
                          <a:cs typeface="Arial" pitchFamily="34" charset="0"/>
                        </a:rPr>
                        <a:t>\</a:t>
                      </a:r>
                      <a:r>
                        <a:rPr kumimoji="0" lang="en-US" sz="2800" b="0" i="0" u="none" strike="noStrike" cap="none" normalizeH="0" baseline="0" dirty="0" err="1">
                          <a:ln>
                            <a:noFill/>
                          </a:ln>
                          <a:solidFill>
                            <a:schemeClr val="tx1"/>
                          </a:solidFill>
                          <a:effectLst/>
                          <a:latin typeface="Athanasius" pitchFamily="2" charset="0"/>
                          <a:cs typeface="Arial" pitchFamily="34" charset="0"/>
                        </a:rPr>
                        <a:t>irhnh</a:t>
                      </a:r>
                      <a:r>
                        <a:rPr kumimoji="0" lang="en-US" sz="2800" b="0" i="0" u="none" strike="noStrike" cap="none" normalizeH="0" baseline="0" dirty="0">
                          <a:ln>
                            <a:noFill/>
                          </a:ln>
                          <a:solidFill>
                            <a:schemeClr val="tx1"/>
                          </a:solidFill>
                          <a:effectLst/>
                          <a:latin typeface="Athanasius" pitchFamily="2" charset="0"/>
                          <a:cs typeface="Arial" pitchFamily="34" charset="0"/>
                        </a:rPr>
                        <a:t>&gt; </a:t>
                      </a:r>
                      <a:r>
                        <a:rPr kumimoji="0" lang="en-US" sz="2800" b="0" i="0" u="none" strike="noStrike" cap="none" normalizeH="0" baseline="0" dirty="0" err="1">
                          <a:ln>
                            <a:noFill/>
                          </a:ln>
                          <a:solidFill>
                            <a:schemeClr val="tx1"/>
                          </a:solidFill>
                          <a:effectLst/>
                          <a:latin typeface="Athanasius" pitchFamily="2" charset="0"/>
                          <a:cs typeface="Arial" pitchFamily="34" charset="0"/>
                        </a:rPr>
                        <a:t>cemninan</a:t>
                      </a:r>
                      <a:r>
                        <a:rPr kumimoji="0" lang="en-US" sz="2800" b="0" i="0" u="none" strike="noStrike" cap="none" normalizeH="0" baseline="0" dirty="0">
                          <a:ln>
                            <a:noFill/>
                          </a:ln>
                          <a:solidFill>
                            <a:schemeClr val="tx1"/>
                          </a:solidFill>
                          <a:effectLst/>
                          <a:latin typeface="Athanasius" pitchFamily="2" charset="0"/>
                          <a:cs typeface="Arial" pitchFamily="34" charset="0"/>
                        </a:rPr>
                        <a:t> `</a:t>
                      </a:r>
                      <a:r>
                        <a:rPr kumimoji="0" lang="en-US" sz="2800" b="0" i="0" u="none" strike="noStrike" cap="none" normalizeH="0" baseline="0" dirty="0" err="1">
                          <a:ln>
                            <a:noFill/>
                          </a:ln>
                          <a:solidFill>
                            <a:schemeClr val="tx1"/>
                          </a:solidFill>
                          <a:effectLst/>
                          <a:latin typeface="Athanasius" pitchFamily="2" charset="0"/>
                          <a:cs typeface="Arial" pitchFamily="34" charset="0"/>
                        </a:rPr>
                        <a:t>ntek</a:t>
                      </a:r>
                      <a:r>
                        <a:rPr kumimoji="0" lang="en-US" sz="2800" b="0" i="0" u="none" strike="noStrike" cap="none" normalizeH="0" baseline="0" dirty="0">
                          <a:ln>
                            <a:noFill/>
                          </a:ln>
                          <a:solidFill>
                            <a:schemeClr val="tx1"/>
                          </a:solidFill>
                          <a:effectLst/>
                          <a:latin typeface="Athanasius" pitchFamily="2" charset="0"/>
                          <a:cs typeface="Arial" pitchFamily="34" charset="0"/>
                        </a:rPr>
                        <a:t>\</a:t>
                      </a:r>
                      <a:r>
                        <a:rPr kumimoji="0" lang="en-US" sz="2800" b="0" i="0" u="none" strike="noStrike" cap="none" normalizeH="0" baseline="0" dirty="0" err="1">
                          <a:ln>
                            <a:noFill/>
                          </a:ln>
                          <a:solidFill>
                            <a:schemeClr val="tx1"/>
                          </a:solidFill>
                          <a:effectLst/>
                          <a:latin typeface="Athanasius" pitchFamily="2" charset="0"/>
                          <a:cs typeface="Arial" pitchFamily="34" charset="0"/>
                        </a:rPr>
                        <a:t>irhnh</a:t>
                      </a:r>
                      <a:r>
                        <a:rPr kumimoji="0" lang="en-US" sz="2800" b="0" i="0" u="none" strike="noStrike" cap="none" normalizeH="0" baseline="0" dirty="0">
                          <a:ln>
                            <a:noFill/>
                          </a:ln>
                          <a:solidFill>
                            <a:schemeClr val="tx1"/>
                          </a:solidFill>
                          <a:effectLst/>
                          <a:latin typeface="Athanasius" pitchFamily="2" charset="0"/>
                          <a:cs typeface="Arial" pitchFamily="34" charset="0"/>
                        </a:rPr>
                        <a:t>&gt; </a:t>
                      </a:r>
                      <a:r>
                        <a:rPr kumimoji="0" lang="en-US" sz="2800" b="0" i="0" u="none" strike="noStrike" cap="none" normalizeH="0" baseline="0" dirty="0" err="1">
                          <a:ln>
                            <a:noFill/>
                          </a:ln>
                          <a:solidFill>
                            <a:schemeClr val="tx1"/>
                          </a:solidFill>
                          <a:effectLst/>
                          <a:latin typeface="Athanasius" pitchFamily="2" charset="0"/>
                          <a:cs typeface="Arial" pitchFamily="34" charset="0"/>
                        </a:rPr>
                        <a:t>xa</a:t>
                      </a:r>
                      <a:r>
                        <a:rPr kumimoji="0" lang="en-US" sz="2800" b="0" i="0" u="none" strike="noStrike" cap="none" normalizeH="0" baseline="0" dirty="0">
                          <a:ln>
                            <a:noFill/>
                          </a:ln>
                          <a:solidFill>
                            <a:schemeClr val="tx1"/>
                          </a:solidFill>
                          <a:effectLst/>
                          <a:latin typeface="Athanasius" pitchFamily="2" charset="0"/>
                          <a:cs typeface="Arial" pitchFamily="34" charset="0"/>
                        </a:rPr>
                        <a:t> </a:t>
                      </a:r>
                      <a:r>
                        <a:rPr kumimoji="0" lang="en-US" sz="2800" b="0" i="0" u="none" strike="noStrike" cap="none" normalizeH="0" baseline="0" dirty="0" err="1">
                          <a:ln>
                            <a:noFill/>
                          </a:ln>
                          <a:solidFill>
                            <a:schemeClr val="tx1"/>
                          </a:solidFill>
                          <a:effectLst/>
                          <a:latin typeface="Athanasius" pitchFamily="2" charset="0"/>
                          <a:cs typeface="Arial" pitchFamily="34" charset="0"/>
                        </a:rPr>
                        <a:t>nennobi</a:t>
                      </a:r>
                      <a:r>
                        <a:rPr kumimoji="0" lang="en-US" sz="2800" b="0" i="0" u="none" strike="noStrike" cap="none" normalizeH="0" baseline="0" dirty="0">
                          <a:ln>
                            <a:noFill/>
                          </a:ln>
                          <a:solidFill>
                            <a:schemeClr val="tx1"/>
                          </a:solidFill>
                          <a:effectLst/>
                          <a:latin typeface="Athanasius" pitchFamily="2" charset="0"/>
                          <a:cs typeface="Arial" pitchFamily="34" charset="0"/>
                        </a:rPr>
                        <a:t> </a:t>
                      </a:r>
                      <a:r>
                        <a:rPr kumimoji="0" lang="en-US" sz="2800" b="0" i="0" u="none" strike="noStrike" cap="none" normalizeH="0" baseline="0" dirty="0" err="1">
                          <a:ln>
                            <a:noFill/>
                          </a:ln>
                          <a:solidFill>
                            <a:schemeClr val="tx1"/>
                          </a:solidFill>
                          <a:effectLst/>
                          <a:latin typeface="Athanasius" pitchFamily="2" charset="0"/>
                          <a:cs typeface="Arial" pitchFamily="34" charset="0"/>
                        </a:rPr>
                        <a:t>nan</a:t>
                      </a:r>
                      <a:r>
                        <a:rPr kumimoji="0" lang="en-US" sz="2800" b="0" i="0" u="none" strike="noStrike" cap="none" normalizeH="0" baseline="0" dirty="0">
                          <a:ln>
                            <a:noFill/>
                          </a:ln>
                          <a:solidFill>
                            <a:schemeClr val="tx1"/>
                          </a:solidFill>
                          <a:effectLst/>
                          <a:latin typeface="Athanasius" pitchFamily="2" charset="0"/>
                          <a:cs typeface="Arial" pitchFamily="34" charset="0"/>
                        </a:rPr>
                        <a:t> `</a:t>
                      </a:r>
                      <a:r>
                        <a:rPr kumimoji="0" lang="en-US" sz="2800" b="0" i="0" u="none" strike="noStrike" cap="none" normalizeH="0" baseline="0" dirty="0" err="1">
                          <a:ln>
                            <a:noFill/>
                          </a:ln>
                          <a:solidFill>
                            <a:schemeClr val="tx1"/>
                          </a:solidFill>
                          <a:effectLst/>
                          <a:latin typeface="Athanasius" pitchFamily="2" charset="0"/>
                          <a:cs typeface="Arial" pitchFamily="34" charset="0"/>
                        </a:rPr>
                        <a:t>ebol</a:t>
                      </a:r>
                      <a:r>
                        <a:rPr kumimoji="0" lang="en-US" sz="2800" b="0" i="0" u="none" strike="noStrike" cap="none" normalizeH="0" baseline="0" dirty="0">
                          <a:ln>
                            <a:noFill/>
                          </a:ln>
                          <a:solidFill>
                            <a:schemeClr val="tx1"/>
                          </a:solidFill>
                          <a:effectLst/>
                          <a:latin typeface="Athanasius" pitchFamily="2" charset="0"/>
                          <a:cs typeface="Arial" pitchFamily="34" charset="0"/>
                        </a:rPr>
                        <a:t>&gt; je </a:t>
                      </a:r>
                      <a:r>
                        <a:rPr kumimoji="0" lang="en-US" sz="2800" b="0" i="0" u="none" strike="noStrike" cap="none" normalizeH="0" baseline="0" dirty="0" err="1">
                          <a:ln>
                            <a:noFill/>
                          </a:ln>
                          <a:solidFill>
                            <a:schemeClr val="tx1"/>
                          </a:solidFill>
                          <a:effectLst/>
                          <a:latin typeface="Athanasius" pitchFamily="2" charset="0"/>
                          <a:cs typeface="Arial" pitchFamily="34" charset="0"/>
                        </a:rPr>
                        <a:t>qwk</a:t>
                      </a:r>
                      <a:r>
                        <a:rPr kumimoji="0" lang="en-US" sz="2800" b="0" i="0" u="none" strike="noStrike" cap="none" normalizeH="0" baseline="0" dirty="0">
                          <a:ln>
                            <a:noFill/>
                          </a:ln>
                          <a:solidFill>
                            <a:schemeClr val="tx1"/>
                          </a:solidFill>
                          <a:effectLst/>
                          <a:latin typeface="Athanasius" pitchFamily="2" charset="0"/>
                          <a:cs typeface="Arial" pitchFamily="34" charset="0"/>
                        </a:rPr>
                        <a:t> </a:t>
                      </a:r>
                      <a:r>
                        <a:rPr kumimoji="0" lang="en-US" sz="2800" b="0" i="0" u="none" strike="noStrike" cap="none" normalizeH="0" baseline="0" dirty="0" err="1">
                          <a:ln>
                            <a:noFill/>
                          </a:ln>
                          <a:solidFill>
                            <a:schemeClr val="tx1"/>
                          </a:solidFill>
                          <a:effectLst/>
                          <a:latin typeface="Athanasius" pitchFamily="2" charset="0"/>
                          <a:cs typeface="Arial" pitchFamily="34" charset="0"/>
                        </a:rPr>
                        <a:t>te</a:t>
                      </a:r>
                      <a:r>
                        <a:rPr kumimoji="0" lang="en-US" sz="2800" b="0" i="0" u="none" strike="noStrike" cap="none" normalizeH="0" baseline="0" dirty="0">
                          <a:ln>
                            <a:noFill/>
                          </a:ln>
                          <a:solidFill>
                            <a:schemeClr val="tx1"/>
                          </a:solidFill>
                          <a:effectLst/>
                          <a:latin typeface="Athanasius" pitchFamily="2" charset="0"/>
                          <a:cs typeface="Arial" pitchFamily="34" charset="0"/>
                        </a:rPr>
                        <a:t> ;</a:t>
                      </a:r>
                      <a:r>
                        <a:rPr kumimoji="0" lang="en-US" sz="2800" b="0" i="0" u="none" strike="noStrike" cap="none" normalizeH="0" baseline="0" dirty="0" err="1">
                          <a:ln>
                            <a:noFill/>
                          </a:ln>
                          <a:solidFill>
                            <a:schemeClr val="tx1"/>
                          </a:solidFill>
                          <a:effectLst/>
                          <a:latin typeface="Athanasius" pitchFamily="2" charset="0"/>
                          <a:cs typeface="Arial" pitchFamily="34" charset="0"/>
                        </a:rPr>
                        <a:t>jom</a:t>
                      </a:r>
                      <a:r>
                        <a:rPr kumimoji="0" lang="en-US" sz="2800" b="0" i="0" u="none" strike="noStrike" cap="none" normalizeH="0" baseline="0" dirty="0">
                          <a:ln>
                            <a:noFill/>
                          </a:ln>
                          <a:solidFill>
                            <a:schemeClr val="tx1"/>
                          </a:solidFill>
                          <a:effectLst/>
                          <a:latin typeface="Athanasius" pitchFamily="2" charset="0"/>
                          <a:cs typeface="Arial" pitchFamily="34" charset="0"/>
                        </a:rPr>
                        <a:t> </a:t>
                      </a:r>
                      <a:r>
                        <a:rPr kumimoji="0" lang="en-US" sz="2800" b="0" i="0" u="none" strike="noStrike" cap="none" normalizeH="0" baseline="0" dirty="0" err="1">
                          <a:ln>
                            <a:noFill/>
                          </a:ln>
                          <a:solidFill>
                            <a:schemeClr val="tx1"/>
                          </a:solidFill>
                          <a:effectLst/>
                          <a:latin typeface="Athanasius" pitchFamily="2" charset="0"/>
                          <a:cs typeface="Arial" pitchFamily="34" charset="0"/>
                        </a:rPr>
                        <a:t>nem</a:t>
                      </a:r>
                      <a:r>
                        <a:rPr kumimoji="0" lang="en-US" sz="2800" b="0" i="0" u="none" strike="noStrike" cap="none" normalizeH="0" baseline="0" dirty="0">
                          <a:ln>
                            <a:noFill/>
                          </a:ln>
                          <a:solidFill>
                            <a:schemeClr val="tx1"/>
                          </a:solidFill>
                          <a:effectLst/>
                          <a:latin typeface="Athanasius" pitchFamily="2" charset="0"/>
                          <a:cs typeface="Arial" pitchFamily="34" charset="0"/>
                        </a:rPr>
                        <a:t> </a:t>
                      </a:r>
                      <a:r>
                        <a:rPr kumimoji="0" lang="en-US" sz="2800" b="0" i="0" u="none" strike="noStrike" cap="none" normalizeH="0" baseline="0" dirty="0" err="1">
                          <a:ln>
                            <a:noFill/>
                          </a:ln>
                          <a:solidFill>
                            <a:schemeClr val="tx1"/>
                          </a:solidFill>
                          <a:effectLst/>
                          <a:latin typeface="Athanasius" pitchFamily="2" charset="0"/>
                          <a:cs typeface="Arial" pitchFamily="34" charset="0"/>
                        </a:rPr>
                        <a:t>pi`wou</a:t>
                      </a:r>
                      <a:r>
                        <a:rPr kumimoji="0" lang="en-US" sz="2800" b="0" i="0" u="none" strike="noStrike" cap="none" normalizeH="0" baseline="0" dirty="0">
                          <a:ln>
                            <a:noFill/>
                          </a:ln>
                          <a:solidFill>
                            <a:schemeClr val="tx1"/>
                          </a:solidFill>
                          <a:effectLst/>
                          <a:latin typeface="Athanasius" pitchFamily="2" charset="0"/>
                          <a:cs typeface="Arial" pitchFamily="34" charset="0"/>
                        </a:rPr>
                        <a:t> </a:t>
                      </a:r>
                      <a:r>
                        <a:rPr kumimoji="0" lang="en-US" sz="2800" b="0" i="0" u="none" strike="noStrike" cap="none" normalizeH="0" baseline="0" dirty="0" err="1">
                          <a:ln>
                            <a:noFill/>
                          </a:ln>
                          <a:solidFill>
                            <a:schemeClr val="tx1"/>
                          </a:solidFill>
                          <a:effectLst/>
                          <a:latin typeface="Athanasius" pitchFamily="2" charset="0"/>
                          <a:cs typeface="Arial" pitchFamily="34" charset="0"/>
                        </a:rPr>
                        <a:t>nem</a:t>
                      </a:r>
                      <a:r>
                        <a:rPr kumimoji="0" lang="en-US" sz="2800" b="0" i="0" u="none" strike="noStrike" cap="none" normalizeH="0" baseline="0" dirty="0">
                          <a:ln>
                            <a:noFill/>
                          </a:ln>
                          <a:solidFill>
                            <a:schemeClr val="tx1"/>
                          </a:solidFill>
                          <a:effectLst/>
                          <a:latin typeface="Athanasius" pitchFamily="2" charset="0"/>
                          <a:cs typeface="Arial" pitchFamily="34" charset="0"/>
                        </a:rPr>
                        <a:t> </a:t>
                      </a:r>
                      <a:r>
                        <a:rPr kumimoji="0" lang="en-US" sz="2800" b="0" i="0" u="none" strike="noStrike" cap="none" normalizeH="0" baseline="0" dirty="0" err="1">
                          <a:ln>
                            <a:noFill/>
                          </a:ln>
                          <a:solidFill>
                            <a:schemeClr val="tx1"/>
                          </a:solidFill>
                          <a:effectLst/>
                          <a:latin typeface="Athanasius" pitchFamily="2" charset="0"/>
                          <a:cs typeface="Arial" pitchFamily="34" charset="0"/>
                        </a:rPr>
                        <a:t>pi`cmou</a:t>
                      </a:r>
                      <a:r>
                        <a:rPr kumimoji="0" lang="en-US" sz="2800" b="0" i="0" u="none" strike="noStrike" cap="none" normalizeH="0" baseline="0" dirty="0">
                          <a:ln>
                            <a:noFill/>
                          </a:ln>
                          <a:solidFill>
                            <a:schemeClr val="tx1"/>
                          </a:solidFill>
                          <a:effectLst/>
                          <a:latin typeface="Athanasius" pitchFamily="2" charset="0"/>
                          <a:cs typeface="Arial" pitchFamily="34" charset="0"/>
                        </a:rPr>
                        <a:t> </a:t>
                      </a:r>
                      <a:r>
                        <a:rPr kumimoji="0" lang="en-US" sz="2800" b="0" i="0" u="none" strike="noStrike" cap="none" normalizeH="0" baseline="0" dirty="0" err="1">
                          <a:ln>
                            <a:noFill/>
                          </a:ln>
                          <a:solidFill>
                            <a:schemeClr val="tx1"/>
                          </a:solidFill>
                          <a:effectLst/>
                          <a:latin typeface="Athanasius" pitchFamily="2" charset="0"/>
                          <a:cs typeface="Arial" pitchFamily="34" charset="0"/>
                        </a:rPr>
                        <a:t>nem</a:t>
                      </a:r>
                      <a:r>
                        <a:rPr kumimoji="0" lang="en-US" sz="2800" b="0" i="0" u="none" strike="noStrike" cap="none" normalizeH="0" baseline="0" dirty="0">
                          <a:ln>
                            <a:noFill/>
                          </a:ln>
                          <a:solidFill>
                            <a:schemeClr val="tx1"/>
                          </a:solidFill>
                          <a:effectLst/>
                          <a:latin typeface="Athanasius" pitchFamily="2" charset="0"/>
                          <a:cs typeface="Arial" pitchFamily="34" charset="0"/>
                        </a:rPr>
                        <a:t> </a:t>
                      </a:r>
                      <a:r>
                        <a:rPr kumimoji="0" lang="en-US" sz="2800" b="0" i="0" u="none" strike="noStrike" cap="none" normalizeH="0" baseline="0" dirty="0" err="1">
                          <a:ln>
                            <a:noFill/>
                          </a:ln>
                          <a:solidFill>
                            <a:schemeClr val="tx1"/>
                          </a:solidFill>
                          <a:effectLst/>
                          <a:latin typeface="Athanasius" pitchFamily="2" charset="0"/>
                          <a:cs typeface="Arial" pitchFamily="34" charset="0"/>
                        </a:rPr>
                        <a:t>pi`ama</a:t>
                      </a:r>
                      <a:r>
                        <a:rPr kumimoji="0" lang="en-US" sz="2800" b="0" i="0" u="none" strike="noStrike" cap="none" normalizeH="0" baseline="0" dirty="0">
                          <a:ln>
                            <a:noFill/>
                          </a:ln>
                          <a:solidFill>
                            <a:schemeClr val="tx1"/>
                          </a:solidFill>
                          <a:effectLst/>
                          <a:latin typeface="Athanasius" pitchFamily="2" charset="0"/>
                          <a:cs typeface="Arial" pitchFamily="34" charset="0"/>
                        </a:rPr>
                        <a:t>\</a:t>
                      </a:r>
                      <a:r>
                        <a:rPr kumimoji="0" lang="en-US" sz="2800" b="0" i="0" u="none" strike="noStrike" cap="none" normalizeH="0" baseline="0" dirty="0" err="1">
                          <a:ln>
                            <a:noFill/>
                          </a:ln>
                          <a:solidFill>
                            <a:schemeClr val="tx1"/>
                          </a:solidFill>
                          <a:effectLst/>
                          <a:latin typeface="Athanasius" pitchFamily="2" charset="0"/>
                          <a:cs typeface="Arial" pitchFamily="34" charset="0"/>
                        </a:rPr>
                        <a:t>i</a:t>
                      </a:r>
                      <a:r>
                        <a:rPr kumimoji="0" lang="en-US" sz="2800" b="0" i="0" u="none" strike="noStrike" cap="none" normalizeH="0" baseline="0" dirty="0">
                          <a:ln>
                            <a:noFill/>
                          </a:ln>
                          <a:solidFill>
                            <a:schemeClr val="tx1"/>
                          </a:solidFill>
                          <a:effectLst/>
                          <a:latin typeface="Athanasius" pitchFamily="2" charset="0"/>
                          <a:cs typeface="Arial" pitchFamily="34" charset="0"/>
                        </a:rPr>
                        <a:t> ]a `</a:t>
                      </a:r>
                      <a:r>
                        <a:rPr kumimoji="0" lang="en-US" sz="2800" b="0" i="0" u="none" strike="noStrike" cap="none" normalizeH="0" baseline="0" dirty="0" err="1">
                          <a:ln>
                            <a:noFill/>
                          </a:ln>
                          <a:solidFill>
                            <a:schemeClr val="tx1"/>
                          </a:solidFill>
                          <a:effectLst/>
                          <a:latin typeface="Athanasius" pitchFamily="2" charset="0"/>
                          <a:cs typeface="Arial" pitchFamily="34" charset="0"/>
                        </a:rPr>
                        <a:t>ene</a:t>
                      </a:r>
                      <a:r>
                        <a:rPr kumimoji="0" lang="en-US" sz="2800" b="0" i="0" u="none" strike="noStrike" cap="none" normalizeH="0" baseline="0" dirty="0">
                          <a:ln>
                            <a:noFill/>
                          </a:ln>
                          <a:solidFill>
                            <a:schemeClr val="tx1"/>
                          </a:solidFill>
                          <a:effectLst/>
                          <a:latin typeface="Athanasius" pitchFamily="2" charset="0"/>
                          <a:cs typeface="Arial" pitchFamily="34" charset="0"/>
                        </a:rPr>
                        <a:t>\&gt; `</a:t>
                      </a:r>
                      <a:r>
                        <a:rPr kumimoji="0" lang="en-US" sz="2800" b="0" i="0" u="none" strike="noStrike" cap="none" normalizeH="0" baseline="0" dirty="0" err="1">
                          <a:ln>
                            <a:noFill/>
                          </a:ln>
                          <a:solidFill>
                            <a:schemeClr val="tx1"/>
                          </a:solidFill>
                          <a:effectLst/>
                          <a:latin typeface="Athanasius" pitchFamily="2" charset="0"/>
                          <a:cs typeface="Arial" pitchFamily="34" charset="0"/>
                        </a:rPr>
                        <a:t>amhn</a:t>
                      </a:r>
                      <a:r>
                        <a:rPr kumimoji="0" lang="en-US" sz="2800" b="0" i="0" u="none" strike="noStrike" cap="none" normalizeH="0" baseline="0" dirty="0">
                          <a:ln>
                            <a:noFill/>
                          </a:ln>
                          <a:solidFill>
                            <a:schemeClr val="tx1"/>
                          </a:solidFill>
                          <a:effectLst/>
                          <a:latin typeface="Athanasius" pitchFamily="2" charset="0"/>
                          <a:cs typeface="Arial" pitchFamily="34" charset="0"/>
                        </a:rPr>
                        <a:t> . </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2800" b="0" i="0" u="none" strike="noStrike" kern="1200" cap="none" normalizeH="0" baseline="0" dirty="0">
                        <a:ln>
                          <a:noFill/>
                        </a:ln>
                        <a:solidFill>
                          <a:schemeClr val="tx1"/>
                        </a:solidFill>
                        <a:effectLst/>
                        <a:latin typeface="Athanasius" pitchFamily="2" charset="0"/>
                        <a:ea typeface="+mn-ea"/>
                        <a:cs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kern="1200" cap="none" normalizeH="0" baseline="0" dirty="0" err="1">
                          <a:ln>
                            <a:noFill/>
                          </a:ln>
                          <a:solidFill>
                            <a:schemeClr val="tx1"/>
                          </a:solidFill>
                          <a:effectLst/>
                          <a:latin typeface="Athanasius" pitchFamily="2" charset="0"/>
                          <a:ea typeface="+mn-ea"/>
                          <a:cs typeface="Arial" pitchFamily="34" charset="0"/>
                        </a:rPr>
                        <a:t>Ariten</a:t>
                      </a:r>
                      <a:r>
                        <a:rPr kumimoji="0" lang="en-US" sz="2800" b="0" i="0" u="none" strike="noStrike" kern="1200" cap="none" normalizeH="0" baseline="0" dirty="0">
                          <a:ln>
                            <a:noFill/>
                          </a:ln>
                          <a:solidFill>
                            <a:schemeClr val="tx1"/>
                          </a:solidFill>
                          <a:effectLst/>
                          <a:latin typeface="Athanasius" pitchFamily="2" charset="0"/>
                          <a:ea typeface="+mn-ea"/>
                          <a:cs typeface="Arial" pitchFamily="34" charset="0"/>
                        </a:rPr>
                        <a:t> `</a:t>
                      </a:r>
                      <a:r>
                        <a:rPr kumimoji="0" lang="en-US" sz="2800" b="0" i="0" u="none" strike="noStrike" kern="1200" cap="none" normalizeH="0" baseline="0" dirty="0" err="1">
                          <a:ln>
                            <a:noFill/>
                          </a:ln>
                          <a:solidFill>
                            <a:schemeClr val="tx1"/>
                          </a:solidFill>
                          <a:effectLst/>
                          <a:latin typeface="Athanasius" pitchFamily="2" charset="0"/>
                          <a:ea typeface="+mn-ea"/>
                          <a:cs typeface="Arial" pitchFamily="34" charset="0"/>
                        </a:rPr>
                        <a:t>nem`p</a:t>
                      </a:r>
                      <a:r>
                        <a:rPr kumimoji="0" lang="en-US" sz="2800" b="0" i="0" u="none" strike="noStrike" kern="1200" cap="none" normalizeH="0" baseline="0" dirty="0">
                          <a:ln>
                            <a:noFill/>
                          </a:ln>
                          <a:solidFill>
                            <a:schemeClr val="tx1"/>
                          </a:solidFill>
                          <a:effectLst/>
                          <a:latin typeface="Athanasius" pitchFamily="2" charset="0"/>
                          <a:ea typeface="+mn-ea"/>
                          <a:cs typeface="Arial" pitchFamily="34" charset="0"/>
                        </a:rPr>
                        <a:t>]a `</a:t>
                      </a:r>
                      <a:r>
                        <a:rPr kumimoji="0" lang="en-US" sz="2800" b="0" i="0" u="none" strike="noStrike" kern="1200" cap="none" normalizeH="0" baseline="0" dirty="0" err="1">
                          <a:ln>
                            <a:noFill/>
                          </a:ln>
                          <a:solidFill>
                            <a:schemeClr val="tx1"/>
                          </a:solidFill>
                          <a:effectLst/>
                          <a:latin typeface="Athanasius" pitchFamily="2" charset="0"/>
                          <a:ea typeface="+mn-ea"/>
                          <a:cs typeface="Arial" pitchFamily="34" charset="0"/>
                        </a:rPr>
                        <a:t>njoc</a:t>
                      </a:r>
                      <a:r>
                        <a:rPr kumimoji="0" lang="en-US" sz="2800" b="0" i="0" u="none" strike="noStrike" kern="1200" cap="none" normalizeH="0" baseline="0" dirty="0">
                          <a:ln>
                            <a:noFill/>
                          </a:ln>
                          <a:solidFill>
                            <a:schemeClr val="tx1"/>
                          </a:solidFill>
                          <a:effectLst/>
                          <a:latin typeface="Athanasius" pitchFamily="2" charset="0"/>
                          <a:ea typeface="+mn-ea"/>
                          <a:cs typeface="Arial" pitchFamily="34" charset="0"/>
                        </a:rPr>
                        <a:t> ‘en </a:t>
                      </a:r>
                      <a:r>
                        <a:rPr kumimoji="0" lang="en-US" sz="2800" b="0" i="0" u="none" strike="noStrike" kern="1200" cap="none" normalizeH="0" baseline="0" dirty="0" err="1">
                          <a:ln>
                            <a:noFill/>
                          </a:ln>
                          <a:solidFill>
                            <a:schemeClr val="tx1"/>
                          </a:solidFill>
                          <a:effectLst/>
                          <a:latin typeface="Athanasius" pitchFamily="2" charset="0"/>
                          <a:ea typeface="+mn-ea"/>
                          <a:cs typeface="Arial" pitchFamily="34" charset="0"/>
                        </a:rPr>
                        <a:t>ou</a:t>
                      </a:r>
                      <a:r>
                        <a:rPr kumimoji="0" lang="en-US" sz="2800" b="0" i="0" u="none" strike="noStrike" kern="1200" cap="none" normalizeH="0" baseline="0" dirty="0">
                          <a:ln>
                            <a:noFill/>
                          </a:ln>
                          <a:solidFill>
                            <a:schemeClr val="tx1"/>
                          </a:solidFill>
                          <a:effectLst/>
                          <a:latin typeface="Athanasius" pitchFamily="2" charset="0"/>
                          <a:ea typeface="+mn-ea"/>
                          <a:cs typeface="Arial" pitchFamily="34" charset="0"/>
                        </a:rPr>
                        <a:t>]</a:t>
                      </a:r>
                      <a:r>
                        <a:rPr kumimoji="0" lang="en-US" sz="2800" b="0" i="0" u="none" strike="noStrike" kern="1200" cap="none" normalizeH="0" baseline="0" dirty="0" err="1">
                          <a:ln>
                            <a:noFill/>
                          </a:ln>
                          <a:solidFill>
                            <a:schemeClr val="tx1"/>
                          </a:solidFill>
                          <a:effectLst/>
                          <a:latin typeface="Athanasius" pitchFamily="2" charset="0"/>
                          <a:ea typeface="+mn-ea"/>
                          <a:cs typeface="Arial" pitchFamily="34" charset="0"/>
                        </a:rPr>
                        <a:t>ep</a:t>
                      </a:r>
                      <a:r>
                        <a:rPr kumimoji="0" lang="en-US" sz="2800" b="0" i="0" u="none" strike="noStrike" kern="1200" cap="none" normalizeH="0" baseline="0" dirty="0">
                          <a:ln>
                            <a:noFill/>
                          </a:ln>
                          <a:solidFill>
                            <a:schemeClr val="tx1"/>
                          </a:solidFill>
                          <a:effectLst/>
                          <a:latin typeface="Athanasius" pitchFamily="2" charset="0"/>
                          <a:ea typeface="+mn-ea"/>
                          <a:cs typeface="Arial" pitchFamily="34" charset="0"/>
                        </a:rPr>
                        <a:t>`\mot&gt; </a:t>
                      </a: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fr-CA" sz="4000" b="0" i="0" u="sng" strike="noStrike" cap="none" normalizeH="0" baseline="0" dirty="0">
                          <a:ln>
                            <a:noFill/>
                          </a:ln>
                          <a:solidFill>
                            <a:srgbClr val="FF9900"/>
                          </a:solidFill>
                          <a:effectLst/>
                          <a:latin typeface="Arial" charset="0"/>
                          <a:cs typeface="Arial" charset="0"/>
                        </a:rPr>
                        <a:t>Prêtre:</a:t>
                      </a:r>
                      <a:r>
                        <a:rPr kumimoji="0" lang="fr-CA" sz="28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cs typeface="Arial" charset="0"/>
                        </a:rPr>
                        <a:t>الكاهن:</a:t>
                      </a:r>
                      <a:endParaRPr kumimoji="0" lang="en-CA" sz="40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ياملك السلام ، اعطنا سلامك. قرر لنا سلامك واغفر لنا خطايانا، </a:t>
                      </a:r>
                      <a:r>
                        <a:rPr kumimoji="0" lang="ar-EG" sz="2800" b="0" i="0" u="none" strike="noStrike" cap="none" normalizeH="0" baseline="0" dirty="0">
                          <a:ln>
                            <a:noFill/>
                          </a:ln>
                          <a:solidFill>
                            <a:schemeClr val="tx1"/>
                          </a:solidFill>
                          <a:effectLst/>
                          <a:latin typeface="Arial" charset="0"/>
                          <a:cs typeface="Arial" charset="0"/>
                        </a:rPr>
                        <a:t>لأن</a:t>
                      </a:r>
                      <a:r>
                        <a:rPr kumimoji="0" lang="ar-SA" sz="2800" b="0" i="0" u="none" strike="noStrike" cap="none" normalizeH="0" baseline="0" dirty="0">
                          <a:ln>
                            <a:noFill/>
                          </a:ln>
                          <a:solidFill>
                            <a:schemeClr val="tx1"/>
                          </a:solidFill>
                          <a:effectLst/>
                          <a:latin typeface="Arial" charset="0"/>
                          <a:cs typeface="Arial" charset="0"/>
                        </a:rPr>
                        <a:t> لك القوة والمجد والبركة والعز الى الابد. امين. </a:t>
                      </a: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endParaRPr kumimoji="0" lang="fr-FR"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اجعلنا مستحقين ان نقول بشكر: </a:t>
                      </a:r>
                    </a:p>
                    <a:p>
                      <a:pPr marL="0" marR="0" lvl="0" indent="0" algn="r" defTabSz="914400" rtl="1" eaLnBrk="1" fontAlgn="base" latinLnBrk="0" hangingPunct="1">
                        <a:lnSpc>
                          <a:spcPct val="100000"/>
                        </a:lnSpc>
                        <a:spcBef>
                          <a:spcPct val="0"/>
                        </a:spcBef>
                        <a:spcAft>
                          <a:spcPct val="0"/>
                        </a:spcAft>
                        <a:buClrTx/>
                        <a:buSzTx/>
                        <a:buFontTx/>
                        <a:buNone/>
                        <a:tabLst/>
                      </a:pPr>
                      <a:endParaRPr kumimoji="0" lang="ar-SA" sz="2800" b="0" i="0" u="none" strike="noStrike" cap="none" normalizeH="0" baseline="0" dirty="0">
                        <a:ln>
                          <a:noFill/>
                        </a:ln>
                        <a:solidFill>
                          <a:schemeClr val="tx1"/>
                        </a:solidFill>
                        <a:effectLst/>
                        <a:latin typeface="Arial" charset="0"/>
                        <a:cs typeface="Arial" charset="0"/>
                      </a:endParaRPr>
                    </a:p>
                    <a:p>
                      <a:pPr marL="0" marR="0" lvl="0" indent="0" algn="justLow" defTabSz="914400" rtl="0" eaLnBrk="1" fontAlgn="base" latinLnBrk="0" hangingPunct="1">
                        <a:lnSpc>
                          <a:spcPct val="100000"/>
                        </a:lnSpc>
                        <a:spcBef>
                          <a:spcPct val="0"/>
                        </a:spcBef>
                        <a:spcAft>
                          <a:spcPct val="0"/>
                        </a:spcAft>
                        <a:buClrTx/>
                        <a:buSzTx/>
                        <a:buFontTx/>
                        <a:buNone/>
                        <a:tabLst/>
                      </a:pPr>
                      <a:endParaRPr kumimoji="0" lang="en-CA"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6194" name="Group 2"/>
          <p:cNvGraphicFramePr>
            <a:graphicFrameLocks noGrp="1"/>
          </p:cNvGraphicFramePr>
          <p:nvPr>
            <p:ph/>
          </p:nvPr>
        </p:nvGraphicFramePr>
        <p:xfrm>
          <a:off x="228600" y="353568"/>
          <a:ext cx="8686800" cy="5894832"/>
        </p:xfrm>
        <a:graphic>
          <a:graphicData uri="http://schemas.openxmlformats.org/drawingml/2006/table">
            <a:tbl>
              <a:tblPr/>
              <a:tblGrid>
                <a:gridCol w="4751754">
                  <a:extLst>
                    <a:ext uri="{9D8B030D-6E8A-4147-A177-3AD203B41FA5}">
                      <a16:colId xmlns:a16="http://schemas.microsoft.com/office/drawing/2014/main" val="20000"/>
                    </a:ext>
                  </a:extLst>
                </a:gridCol>
                <a:gridCol w="3935046">
                  <a:extLst>
                    <a:ext uri="{9D8B030D-6E8A-4147-A177-3AD203B41FA5}">
                      <a16:colId xmlns:a16="http://schemas.microsoft.com/office/drawing/2014/main" val="20001"/>
                    </a:ext>
                  </a:extLst>
                </a:gridCol>
              </a:tblGrid>
              <a:tr h="3810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 comme nous pardonnons aussi à ceux qui nous ont offensés; ne nous soumets pas à la tentation, mais délivre-nous du mal, par Jésus Christ, Notre Seigneur, car c’est à Toi qu’appartiennent le règne, la puissance et la gloire dans les siècles des siècles. </a:t>
                      </a:r>
                      <a:r>
                        <a:rPr kumimoji="0" lang="en-US" sz="2400" b="0" i="0" u="none" strike="noStrike" cap="none" normalizeH="0" baseline="0" dirty="0">
                          <a:ln>
                            <a:noFill/>
                          </a:ln>
                          <a:solidFill>
                            <a:schemeClr val="tx1"/>
                          </a:solidFill>
                          <a:effectLst/>
                          <a:latin typeface="Arial" charset="0"/>
                          <a:cs typeface="Arial" charset="0"/>
                        </a:rPr>
                        <a:t>Amen.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altLang="zh-CN" sz="3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a:t>
                      </a:r>
                      <a:r>
                        <a:rPr kumimoji="0" lang="ar-SA" altLang="zh-CN" sz="3200" b="0" i="0" u="none" strike="noStrike" cap="none" normalizeH="0" baseline="0" dirty="0" err="1">
                          <a:ln>
                            <a:noFill/>
                          </a:ln>
                          <a:solidFill>
                            <a:schemeClr val="tx1"/>
                          </a:solidFill>
                          <a:effectLst/>
                          <a:latin typeface="Arial" charset="0"/>
                          <a:cs typeface="Arial" charset="0"/>
                        </a:rPr>
                        <a:t>الينا</a:t>
                      </a:r>
                      <a:r>
                        <a:rPr kumimoji="0" lang="ar-SA" altLang="zh-CN" sz="3200" b="0" i="0" u="none" strike="noStrike" cap="none" normalizeH="0" baseline="0" dirty="0">
                          <a:ln>
                            <a:noFill/>
                          </a:ln>
                          <a:solidFill>
                            <a:schemeClr val="tx1"/>
                          </a:solidFill>
                          <a:effectLst/>
                          <a:latin typeface="Arial" charset="0"/>
                          <a:cs typeface="Arial" charset="0"/>
                        </a:rPr>
                        <a:t>، ولا تدخلنا في تجربة، لكن نجنا من الشرير بالمسيح يسوع ربنا لأن لك الملك والقوة والمجد </a:t>
                      </a:r>
                      <a:r>
                        <a:rPr kumimoji="0" lang="ar-SA" altLang="zh-CN" sz="3200" b="0" i="0" u="none" strike="noStrike" cap="none" normalizeH="0" baseline="0" dirty="0" err="1">
                          <a:ln>
                            <a:noFill/>
                          </a:ln>
                          <a:solidFill>
                            <a:schemeClr val="tx1"/>
                          </a:solidFill>
                          <a:effectLst/>
                          <a:latin typeface="Arial" charset="0"/>
                          <a:cs typeface="Arial" charset="0"/>
                        </a:rPr>
                        <a:t>الى</a:t>
                      </a:r>
                      <a:r>
                        <a:rPr kumimoji="0" lang="ar-SA" altLang="zh-CN" sz="3200" b="0" i="0" u="none" strike="noStrike" cap="none" normalizeH="0" baseline="0" dirty="0">
                          <a:ln>
                            <a:noFill/>
                          </a:ln>
                          <a:solidFill>
                            <a:schemeClr val="tx1"/>
                          </a:solidFill>
                          <a:effectLst/>
                          <a:latin typeface="Arial" charset="0"/>
                          <a:cs typeface="Arial" charset="0"/>
                        </a:rPr>
                        <a:t> الأبد آمين</a:t>
                      </a:r>
                      <a:r>
                        <a:rPr kumimoji="0" lang="ar-EG" altLang="zh-CN" sz="3200" b="0" i="0" u="none" strike="noStrike" cap="none" normalizeH="0" baseline="0" dirty="0">
                          <a:ln>
                            <a:noFill/>
                          </a:ln>
                          <a:solidFill>
                            <a:schemeClr val="tx1"/>
                          </a:solidFill>
                          <a:effectLst/>
                          <a:latin typeface="Arial" charset="0"/>
                          <a:cs typeface="Arial" charset="0"/>
                        </a:rPr>
                        <a:t>.</a:t>
                      </a:r>
                      <a:endParaRPr kumimoji="0" lang="en-CA" sz="4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82237" name="Group 93"/>
          <p:cNvGraphicFramePr>
            <a:graphicFrameLocks noGrp="1"/>
          </p:cNvGraphicFramePr>
          <p:nvPr>
            <p:ph sz="half" idx="1"/>
            <p:extLst>
              <p:ext uri="{D42A27DB-BD31-4B8C-83A1-F6EECF244321}">
                <p14:modId xmlns:p14="http://schemas.microsoft.com/office/powerpoint/2010/main" val="2717656226"/>
              </p:ext>
            </p:extLst>
          </p:nvPr>
        </p:nvGraphicFramePr>
        <p:xfrm>
          <a:off x="304800" y="838200"/>
          <a:ext cx="8534400" cy="5833872"/>
        </p:xfrm>
        <a:graphic>
          <a:graphicData uri="http://schemas.openxmlformats.org/drawingml/2006/table">
            <a:tbl>
              <a:tblPr/>
              <a:tblGrid>
                <a:gridCol w="31242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tblGrid>
              <a:tr h="4953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Coptic1" pitchFamily="2" charset="0"/>
                          <a:cs typeface="Arial" charset="0"/>
                        </a:rPr>
                        <a:t>Palin </a:t>
                      </a:r>
                      <a:r>
                        <a:rPr kumimoji="0" lang="en-US" sz="2400" b="0" i="0" u="none" strike="noStrike" cap="none" normalizeH="0" baseline="0" dirty="0">
                          <a:ln>
                            <a:noFill/>
                          </a:ln>
                          <a:solidFill>
                            <a:schemeClr val="tx1"/>
                          </a:solidFill>
                          <a:effectLst/>
                          <a:latin typeface="Coptic1" pitchFamily="2" charset="0"/>
                          <a:cs typeface="Arial" charset="0"/>
                        </a:rPr>
                        <a:t>on </a:t>
                      </a:r>
                      <a:r>
                        <a:rPr kumimoji="0" lang="en-US" sz="2400" b="0" i="0" u="none" strike="noStrike" cap="none" normalizeH="0" baseline="0" dirty="0" err="1">
                          <a:ln>
                            <a:noFill/>
                          </a:ln>
                          <a:solidFill>
                            <a:schemeClr val="tx1"/>
                          </a:solidFill>
                          <a:effectLst/>
                          <a:latin typeface="Coptic1" pitchFamily="2" charset="0"/>
                          <a:cs typeface="Arial" charset="0"/>
                        </a:rPr>
                        <a:t>maren</a:t>
                      </a:r>
                      <a:r>
                        <a:rPr kumimoji="0" lang="en-US" sz="2400" b="0" i="0" u="none" strike="noStrike" cap="none" normalizeH="0" baseline="0" dirty="0">
                          <a:ln>
                            <a:noFill/>
                          </a:ln>
                          <a:solidFill>
                            <a:schemeClr val="tx1"/>
                          </a:solidFill>
                          <a:effectLst/>
                          <a:latin typeface="Coptic1" pitchFamily="2" charset="0"/>
                          <a:cs typeface="Arial" charset="0"/>
                        </a:rPr>
                        <a:t>]ho </a:t>
                      </a:r>
                      <a:r>
                        <a:rPr kumimoji="0" lang="en-US" sz="2400" b="0" i="0" u="none" strike="noStrike" cap="none" normalizeH="0" baseline="0" dirty="0" err="1">
                          <a:ln>
                            <a:noFill/>
                          </a:ln>
                          <a:solidFill>
                            <a:schemeClr val="tx1"/>
                          </a:solidFill>
                          <a:effectLst/>
                          <a:latin typeface="Coptic1" pitchFamily="2" charset="0"/>
                          <a:cs typeface="Arial" charset="0"/>
                        </a:rPr>
                        <a:t>e~v~nou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pipantokratwr</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Viwt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m~Pen</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oic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Pennou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Pencwt</a:t>
                      </a:r>
                      <a:r>
                        <a:rPr kumimoji="0" lang="en-US" sz="2400" b="0" i="0" u="none" strike="noStrike" cap="none" normalizeH="0" baseline="0" dirty="0">
                          <a:ln>
                            <a:noFill/>
                          </a:ln>
                          <a:solidFill>
                            <a:schemeClr val="tx1"/>
                          </a:solidFill>
                          <a:effectLst/>
                          <a:latin typeface="Coptic1" pitchFamily="2" charset="0"/>
                          <a:cs typeface="Arial" charset="0"/>
                        </a:rPr>
                        <a:t>/r I/</a:t>
                      </a:r>
                      <a:r>
                        <a:rPr kumimoji="0" lang="en-US" sz="2400" b="0" i="0" u="none" strike="noStrike" cap="none" normalizeH="0" baseline="0" dirty="0" err="1">
                          <a:ln>
                            <a:noFill/>
                          </a:ln>
                          <a:solidFill>
                            <a:schemeClr val="tx1"/>
                          </a:solidFill>
                          <a:effectLst/>
                          <a:latin typeface="Coptic1" pitchFamily="2" charset="0"/>
                          <a:cs typeface="Arial" charset="0"/>
                        </a:rPr>
                        <a:t>couc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Pi,~rictoc</a:t>
                      </a:r>
                      <a:r>
                        <a:rPr kumimoji="0" lang="en-US" sz="2400" b="0" i="0" u="none" strike="noStrike" cap="none" normalizeH="0" baseline="0" dirty="0">
                          <a:ln>
                            <a:noFill/>
                          </a:ln>
                          <a:solidFill>
                            <a:schemeClr val="tx1"/>
                          </a:solidFill>
                          <a:effectLst/>
                          <a:latin typeface="Coptic1" pitchFamily="2" charset="0"/>
                          <a:cs typeface="Arial" charset="0"/>
                        </a:rPr>
                        <a:t>. Ten]ho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tentwbh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n~tekmeta~gayoc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pimairwmi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Ariv~meui</a:t>
                      </a:r>
                      <a:r>
                        <a:rPr kumimoji="0" lang="en-US" sz="2400" b="0" i="0" u="none" strike="noStrike" cap="none" normalizeH="0" baseline="0" dirty="0">
                          <a:ln>
                            <a:noFill/>
                          </a:ln>
                          <a:solidFill>
                            <a:schemeClr val="tx1"/>
                          </a:solidFill>
                          <a:effectLst/>
                          <a:latin typeface="Coptic1" pitchFamily="2" charset="0"/>
                          <a:cs typeface="Arial" charset="0"/>
                        </a:rPr>
                        <a:t>~ P[</a:t>
                      </a:r>
                      <a:r>
                        <a:rPr kumimoji="0" lang="en-US" sz="2400" b="0" i="0" u="none" strike="noStrike" cap="none" normalizeH="0" baseline="0" dirty="0" err="1">
                          <a:ln>
                            <a:noFill/>
                          </a:ln>
                          <a:solidFill>
                            <a:schemeClr val="tx1"/>
                          </a:solidFill>
                          <a:effectLst/>
                          <a:latin typeface="Coptic1" pitchFamily="2" charset="0"/>
                          <a:cs typeface="Arial" charset="0"/>
                        </a:rPr>
                        <a:t>oic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n~ni</a:t>
                      </a:r>
                      <a:r>
                        <a:rPr kumimoji="0" lang="ar-EG" sz="2400" b="0" i="0" u="none" strike="noStrike" cap="none" normalizeH="0" baseline="0" dirty="0">
                          <a:ln>
                            <a:noFill/>
                          </a:ln>
                          <a:solidFill>
                            <a:schemeClr val="tx1"/>
                          </a:solidFill>
                          <a:effectLst/>
                          <a:latin typeface="Coptic1" pitchFamily="2" charset="0"/>
                          <a:cs typeface="Arial" charset="0"/>
                          <a:sym typeface="Symbol" pitchFamily="18" charset="2"/>
                        </a:rPr>
                        <a:t></a:t>
                      </a:r>
                      <a:r>
                        <a:rPr kumimoji="0" lang="en-US" sz="2400" b="0" i="0" u="none" strike="noStrike" cap="none" normalizeH="0" baseline="0" dirty="0">
                          <a:ln>
                            <a:noFill/>
                          </a:ln>
                          <a:solidFill>
                            <a:schemeClr val="tx1"/>
                          </a:solidFill>
                          <a:effectLst/>
                          <a:latin typeface="Coptic1" pitchFamily="2" charset="0"/>
                          <a:cs typeface="Arial" charset="0"/>
                        </a:rPr>
                        <a:t>u,/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neke~biaik</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e~tauenkot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nenio</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nenc~n</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ou</a:t>
                      </a:r>
                      <a:r>
                        <a:rPr kumimoji="0" lang="en-US" sz="2000" b="0" i="0" u="none" strike="noStrike" cap="none" normalizeH="0" baseline="0" dirty="0">
                          <a:ln>
                            <a:noFill/>
                          </a:ln>
                          <a:solidFill>
                            <a:schemeClr val="tx1"/>
                          </a:solidFill>
                          <a:effectLst/>
                          <a:latin typeface="Coptic1" pitchFamily="2" charset="0"/>
                          <a:cs typeface="Arial" charset="0"/>
                        </a:rPr>
                        <a:t>.</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US" sz="2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De même nous demandons à Dieu Le Tout-Puissant, Père de notre Seigneur, Dieu et Sauveur, Jésus Christ nous Te prions et réclamons, dans Ta bonté, ami du genre humain, </a:t>
                      </a:r>
                      <a:r>
                        <a:rPr kumimoji="0" lang="en-US" sz="2400" b="0" i="0" u="none" strike="noStrike" cap="none" normalizeH="0" baseline="0" dirty="0" err="1">
                          <a:ln>
                            <a:noFill/>
                          </a:ln>
                          <a:solidFill>
                            <a:schemeClr val="tx1"/>
                          </a:solidFill>
                          <a:effectLst/>
                          <a:latin typeface="Arial" charset="0"/>
                          <a:cs typeface="Arial" charset="0"/>
                        </a:rPr>
                        <a:t>souviens-Toi</a:t>
                      </a:r>
                      <a:r>
                        <a:rPr kumimoji="0" lang="en-US" sz="2400" b="0" i="0" u="none" strike="noStrike" cap="none" normalizeH="0" baseline="0" dirty="0">
                          <a:ln>
                            <a:noFill/>
                          </a:ln>
                          <a:solidFill>
                            <a:schemeClr val="tx1"/>
                          </a:solidFill>
                          <a:effectLst/>
                          <a:latin typeface="Arial" charset="0"/>
                          <a:cs typeface="Arial" charset="0"/>
                        </a:rPr>
                        <a:t> Seigneur des </a:t>
                      </a:r>
                      <a:r>
                        <a:rPr kumimoji="0" lang="en-US" sz="2400" b="0" i="0" u="none" strike="noStrike" cap="none" normalizeH="0" baseline="0" dirty="0" err="1">
                          <a:ln>
                            <a:noFill/>
                          </a:ln>
                          <a:solidFill>
                            <a:schemeClr val="tx1"/>
                          </a:solidFill>
                          <a:effectLst/>
                          <a:latin typeface="Arial" charset="0"/>
                          <a:cs typeface="Arial" charset="0"/>
                        </a:rPr>
                        <a:t>âmes</a:t>
                      </a:r>
                      <a:r>
                        <a:rPr kumimoji="0" lang="en-US" sz="2400" b="0" i="0" u="none" strike="noStrike" cap="none" normalizeH="0" baseline="0" dirty="0">
                          <a:ln>
                            <a:noFill/>
                          </a:ln>
                          <a:solidFill>
                            <a:schemeClr val="tx1"/>
                          </a:solidFill>
                          <a:effectLst/>
                          <a:latin typeface="Arial" charset="0"/>
                          <a:cs typeface="Arial" charset="0"/>
                        </a:rPr>
                        <a:t> de </a:t>
                      </a:r>
                      <a:r>
                        <a:rPr kumimoji="0" lang="en-US" sz="2400" b="0" i="0" u="none" strike="noStrike" cap="none" normalizeH="0" baseline="0" dirty="0" err="1">
                          <a:ln>
                            <a:noFill/>
                          </a:ln>
                          <a:solidFill>
                            <a:schemeClr val="tx1"/>
                          </a:solidFill>
                          <a:effectLst/>
                          <a:latin typeface="Arial" charset="0"/>
                          <a:cs typeface="Arial" charset="0"/>
                        </a:rPr>
                        <a:t>Tes</a:t>
                      </a:r>
                      <a:r>
                        <a:rPr kumimoji="0" lang="en-US" sz="24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err="1">
                          <a:ln>
                            <a:noFill/>
                          </a:ln>
                          <a:solidFill>
                            <a:schemeClr val="tx1"/>
                          </a:solidFill>
                          <a:effectLst/>
                          <a:latin typeface="Arial" charset="0"/>
                          <a:cs typeface="Arial" charset="0"/>
                        </a:rPr>
                        <a:t>serviteurs</a:t>
                      </a:r>
                      <a:r>
                        <a:rPr kumimoji="0" lang="en-US" sz="24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err="1">
                          <a:ln>
                            <a:noFill/>
                          </a:ln>
                          <a:solidFill>
                            <a:schemeClr val="tx1"/>
                          </a:solidFill>
                          <a:effectLst/>
                          <a:latin typeface="Arial" charset="0"/>
                          <a:cs typeface="Arial" charset="0"/>
                        </a:rPr>
                        <a:t>nos</a:t>
                      </a:r>
                      <a:r>
                        <a:rPr kumimoji="0" lang="en-US" sz="24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err="1">
                          <a:ln>
                            <a:noFill/>
                          </a:ln>
                          <a:solidFill>
                            <a:schemeClr val="tx1"/>
                          </a:solidFill>
                          <a:effectLst/>
                          <a:latin typeface="Arial" charset="0"/>
                          <a:cs typeface="Arial" charset="0"/>
                        </a:rPr>
                        <a:t>pères</a:t>
                      </a:r>
                      <a:r>
                        <a:rPr kumimoji="0" lang="en-US" sz="2400" b="0" i="0" u="none" strike="noStrike" cap="none" normalizeH="0" baseline="0" dirty="0">
                          <a:ln>
                            <a:noFill/>
                          </a:ln>
                          <a:solidFill>
                            <a:schemeClr val="tx1"/>
                          </a:solidFill>
                          <a:effectLst/>
                          <a:latin typeface="Arial" charset="0"/>
                          <a:cs typeface="Arial" charset="0"/>
                        </a:rPr>
                        <a:t> et </a:t>
                      </a:r>
                      <a:r>
                        <a:rPr kumimoji="0" lang="en-US" sz="2400" b="0" i="0" u="none" strike="noStrike" cap="none" normalizeH="0" baseline="0" dirty="0" err="1">
                          <a:ln>
                            <a:noFill/>
                          </a:ln>
                          <a:solidFill>
                            <a:schemeClr val="tx1"/>
                          </a:solidFill>
                          <a:effectLst/>
                          <a:latin typeface="Arial" charset="0"/>
                          <a:cs typeface="Arial" charset="0"/>
                        </a:rPr>
                        <a:t>nos</a:t>
                      </a:r>
                      <a:r>
                        <a:rPr kumimoji="0" lang="en-US" sz="2400" b="0" i="0" u="none" strike="noStrike" cap="none" normalizeH="0" baseline="0" dirty="0">
                          <a:ln>
                            <a:noFill/>
                          </a:ln>
                          <a:solidFill>
                            <a:schemeClr val="tx1"/>
                          </a:solidFill>
                          <a:effectLst/>
                          <a:latin typeface="Arial" charset="0"/>
                          <a:cs typeface="Arial" charset="0"/>
                        </a:rPr>
                        <a:t> frères, qui se </a:t>
                      </a:r>
                      <a:r>
                        <a:rPr kumimoji="0" lang="en-US" sz="2400" b="0" i="0" u="none" strike="noStrike" cap="none" normalizeH="0" baseline="0" dirty="0" err="1">
                          <a:ln>
                            <a:noFill/>
                          </a:ln>
                          <a:solidFill>
                            <a:schemeClr val="tx1"/>
                          </a:solidFill>
                          <a:effectLst/>
                          <a:latin typeface="Arial" charset="0"/>
                          <a:cs typeface="Arial" charset="0"/>
                        </a:rPr>
                        <a:t>sont</a:t>
                      </a:r>
                      <a:r>
                        <a:rPr kumimoji="0" lang="en-US" sz="24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err="1">
                          <a:ln>
                            <a:noFill/>
                          </a:ln>
                          <a:solidFill>
                            <a:schemeClr val="tx1"/>
                          </a:solidFill>
                          <a:effectLst/>
                          <a:latin typeface="Arial" charset="0"/>
                          <a:cs typeface="Arial" charset="0"/>
                        </a:rPr>
                        <a:t>endormis</a:t>
                      </a:r>
                      <a:r>
                        <a:rPr kumimoji="0" lang="en-US" sz="3600" b="0" i="0" u="none" strike="noStrike" cap="none" normalizeH="0" baseline="0" dirty="0">
                          <a:ln>
                            <a:noFill/>
                          </a:ln>
                          <a:solidFill>
                            <a:schemeClr val="tx1"/>
                          </a:solidFill>
                          <a:effectLst/>
                          <a:latin typeface="Arial" charset="0"/>
                          <a:cs typeface="Arial" charset="0"/>
                        </a:rPr>
                        <a:t> </a:t>
                      </a:r>
                      <a:endParaRPr kumimoji="0" lang="fr-CA" sz="36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cs typeface="Arial"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وأيضاً فلنسأل الله ضابط الكل أبا ربنا وإلهنا ومخلصنا يسوع المسيح نسأل ونطلب من صلاحِكَ يا مُحب البشر، اذكر </a:t>
                      </a:r>
                      <a:br>
                        <a:rPr kumimoji="0" lang="ar-SA" sz="2400" b="0" i="0" u="none" strike="noStrike" cap="none" normalizeH="0" baseline="0" dirty="0">
                          <a:ln>
                            <a:noFill/>
                          </a:ln>
                          <a:solidFill>
                            <a:schemeClr val="tx1"/>
                          </a:solidFill>
                          <a:effectLst/>
                          <a:latin typeface="Arial" charset="0"/>
                          <a:cs typeface="Arial" charset="0"/>
                        </a:rPr>
                      </a:br>
                      <a:r>
                        <a:rPr kumimoji="0" lang="ar-SA" sz="2400" b="0" i="0" u="none" strike="noStrike" cap="none" normalizeH="0" baseline="0" dirty="0">
                          <a:ln>
                            <a:noFill/>
                          </a:ln>
                          <a:solidFill>
                            <a:schemeClr val="tx1"/>
                          </a:solidFill>
                          <a:effectLst/>
                          <a:latin typeface="Arial" charset="0"/>
                          <a:cs typeface="Arial" charset="0"/>
                        </a:rPr>
                        <a:t>يا ربُ نفوس عبيدك آباءنا وإخوتنا الذين رقدوا</a:t>
                      </a:r>
                      <a:r>
                        <a:rPr kumimoji="0" lang="ar-SA" sz="2800" b="0" i="0" u="none" strike="noStrike" cap="none" normalizeH="0" baseline="0" dirty="0">
                          <a:ln>
                            <a:noFill/>
                          </a:ln>
                          <a:solidFill>
                            <a:schemeClr val="tx1"/>
                          </a:solidFill>
                          <a:effectLst/>
                          <a:latin typeface="Arial" charset="0"/>
                          <a:cs typeface="Arial" charset="0"/>
                        </a:rPr>
                        <a:t>.</a:t>
                      </a:r>
                      <a:r>
                        <a:rPr kumimoji="0" lang="en-US" sz="3600" b="0" i="0" u="none" strike="noStrike" cap="none" normalizeH="0" baseline="0" dirty="0">
                          <a:ln>
                            <a:noFill/>
                          </a:ln>
                          <a:solidFill>
                            <a:schemeClr val="tx1"/>
                          </a:solidFill>
                          <a:effectLst/>
                          <a:latin typeface="Arial" charset="0"/>
                          <a:cs typeface="Arial" charset="0"/>
                        </a:rPr>
                        <a:t> </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782239" name="Group 95"/>
          <p:cNvGraphicFramePr>
            <a:graphicFrameLocks noGrp="1"/>
          </p:cNvGraphicFramePr>
          <p:nvPr/>
        </p:nvGraphicFramePr>
        <p:xfrm>
          <a:off x="2133600" y="152400"/>
          <a:ext cx="5511800" cy="685800"/>
        </p:xfrm>
        <a:graphic>
          <a:graphicData uri="http://schemas.openxmlformats.org/drawingml/2006/table">
            <a:tbl>
              <a:tblPr/>
              <a:tblGrid>
                <a:gridCol w="3276600">
                  <a:extLst>
                    <a:ext uri="{9D8B030D-6E8A-4147-A177-3AD203B41FA5}">
                      <a16:colId xmlns:a16="http://schemas.microsoft.com/office/drawing/2014/main" val="20000"/>
                    </a:ext>
                  </a:extLst>
                </a:gridCol>
                <a:gridCol w="2235200">
                  <a:extLst>
                    <a:ext uri="{9D8B030D-6E8A-4147-A177-3AD203B41FA5}">
                      <a16:colId xmlns:a16="http://schemas.microsoft.com/office/drawing/2014/main" val="20001"/>
                    </a:ext>
                  </a:extLst>
                </a:gridCol>
              </a:tblGrid>
              <a:tr h="685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1" i="0" u="none" strike="noStrike" cap="none" normalizeH="0" baseline="0" dirty="0">
                          <a:ln>
                            <a:noFill/>
                          </a:ln>
                          <a:solidFill>
                            <a:schemeClr val="tx1"/>
                          </a:solidFill>
                          <a:effectLst/>
                          <a:latin typeface="Arial" charset="0"/>
                          <a:cs typeface="Arial" charset="0"/>
                        </a:rPr>
                        <a:t>Oraison des d</a:t>
                      </a:r>
                      <a:r>
                        <a:rPr kumimoji="0" lang="en-US" sz="2400" b="1" i="0" u="none" strike="noStrike" cap="none" normalizeH="0" baseline="0" dirty="0">
                          <a:ln>
                            <a:noFill/>
                          </a:ln>
                          <a:solidFill>
                            <a:schemeClr val="tx1"/>
                          </a:solidFill>
                          <a:effectLst/>
                          <a:latin typeface="Arial" charset="0"/>
                          <a:cs typeface="Arial" charset="0"/>
                        </a:rPr>
                        <a:t>é</a:t>
                      </a:r>
                      <a:r>
                        <a:rPr kumimoji="0" lang="fr-CA" sz="2400" b="1" i="0" u="none" strike="noStrike" cap="none" normalizeH="0" baseline="0" dirty="0" err="1">
                          <a:ln>
                            <a:noFill/>
                          </a:ln>
                          <a:solidFill>
                            <a:schemeClr val="tx1"/>
                          </a:solidFill>
                          <a:effectLst/>
                          <a:latin typeface="Arial" charset="0"/>
                          <a:cs typeface="Arial" charset="0"/>
                        </a:rPr>
                        <a:t>funts</a:t>
                      </a:r>
                      <a:endParaRPr kumimoji="0" lang="fr-CA" sz="24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أوشية</a:t>
                      </a:r>
                      <a:r>
                        <a:rPr kumimoji="0" lang="ar-EG" sz="3200" b="0" i="0" u="none" strike="noStrike" cap="none" normalizeH="0" baseline="0" dirty="0">
                          <a:ln>
                            <a:noFill/>
                          </a:ln>
                          <a:solidFill>
                            <a:schemeClr val="tx1"/>
                          </a:solidFill>
                          <a:effectLst/>
                          <a:latin typeface="Arial" charset="0"/>
                          <a:cs typeface="Arial" charset="0"/>
                        </a:rPr>
                        <a:t> الراقدين</a:t>
                      </a:r>
                      <a:endParaRPr kumimoji="0" lang="en-CA" sz="32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6002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16"/>
          <p:cNvGraphicFramePr>
            <a:graphicFrameLocks noGrp="1"/>
          </p:cNvGraphicFramePr>
          <p:nvPr>
            <p:extLst>
              <p:ext uri="{D42A27DB-BD31-4B8C-83A1-F6EECF244321}">
                <p14:modId xmlns:p14="http://schemas.microsoft.com/office/powerpoint/2010/main" val="3857546786"/>
              </p:ext>
            </p:extLst>
          </p:nvPr>
        </p:nvGraphicFramePr>
        <p:xfrm>
          <a:off x="228599" y="518160"/>
          <a:ext cx="8610601" cy="5608320"/>
        </p:xfrm>
        <a:graphic>
          <a:graphicData uri="http://schemas.openxmlformats.org/drawingml/2006/table">
            <a:tbl>
              <a:tblPr/>
              <a:tblGrid>
                <a:gridCol w="3367327">
                  <a:extLst>
                    <a:ext uri="{9D8B030D-6E8A-4147-A177-3AD203B41FA5}">
                      <a16:colId xmlns:a16="http://schemas.microsoft.com/office/drawing/2014/main" val="20000"/>
                    </a:ext>
                  </a:extLst>
                </a:gridCol>
                <a:gridCol w="2755086">
                  <a:extLst>
                    <a:ext uri="{9D8B030D-6E8A-4147-A177-3AD203B41FA5}">
                      <a16:colId xmlns:a16="http://schemas.microsoft.com/office/drawing/2014/main" val="20001"/>
                    </a:ext>
                  </a:extLst>
                </a:gridCol>
                <a:gridCol w="2488188">
                  <a:extLst>
                    <a:ext uri="{9D8B030D-6E8A-4147-A177-3AD203B41FA5}">
                      <a16:colId xmlns:a16="http://schemas.microsoft.com/office/drawing/2014/main" val="20002"/>
                    </a:ext>
                  </a:extLst>
                </a:gridCol>
              </a:tblGrid>
              <a:tr h="2767013">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800" b="0" i="0" u="sng" strike="noStrike" kern="1200" cap="none" normalizeH="0" baseline="0">
                          <a:ln>
                            <a:noFill/>
                          </a:ln>
                          <a:solidFill>
                            <a:srgbClr val="FF9900"/>
                          </a:solidFill>
                          <a:effectLst/>
                          <a:latin typeface="Coptic1" pitchFamily="2" charset="0"/>
                          <a:ea typeface="+mn-ea"/>
                          <a:cs typeface="Arial" charset="0"/>
                        </a:rPr>
                        <a:t>Piou</a:t>
                      </a:r>
                      <a:r>
                        <a:rPr kumimoji="0" lang="en-US" sz="2800" b="0" i="0" u="sng" strike="noStrike" kern="1200" cap="none" normalizeH="0" baseline="0">
                          <a:ln>
                            <a:noFill/>
                          </a:ln>
                          <a:solidFill>
                            <a:srgbClr val="FF9900"/>
                          </a:solidFill>
                          <a:effectLst/>
                          <a:latin typeface="Coptic1" pitchFamily="2" charset="0"/>
                          <a:ea typeface="+mn-ea"/>
                          <a:cs typeface="Arial" charset="0"/>
                        </a:rPr>
                        <a:t>/</a:t>
                      </a:r>
                      <a:r>
                        <a:rPr kumimoji="0" lang="fr-FR" sz="2800" b="0" i="0" u="sng" strike="noStrike" kern="1200" cap="none" normalizeH="0" baseline="0">
                          <a:ln>
                            <a:noFill/>
                          </a:ln>
                          <a:solidFill>
                            <a:srgbClr val="FF9900"/>
                          </a:solidFill>
                          <a:effectLst/>
                          <a:latin typeface="Coptic1" pitchFamily="2" charset="0"/>
                          <a:ea typeface="+mn-ea"/>
                          <a:cs typeface="Arial" charset="0"/>
                        </a:rPr>
                        <a:t>b:</a:t>
                      </a:r>
                      <a:endParaRPr kumimoji="0" lang="en-US" sz="2800" b="0" i="0" u="none" strike="noStrike" cap="none" normalizeH="0" baseline="0" dirty="0">
                        <a:ln>
                          <a:noFill/>
                        </a:ln>
                        <a:solidFill>
                          <a:schemeClr val="tx1"/>
                        </a:solidFill>
                        <a:effectLst/>
                        <a:latin typeface="Athanasius" pitchFamily="2"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Athanasius" pitchFamily="2" charset="0"/>
                          <a:cs typeface="Arial" pitchFamily="34" charset="0"/>
                        </a:rPr>
                        <a:t>H`agaph</a:t>
                      </a:r>
                      <a:r>
                        <a:rPr kumimoji="0" lang="en-US" sz="2400" b="0" i="0" u="none" strike="noStrike" cap="none" normalizeH="0" baseline="0" dirty="0">
                          <a:ln>
                            <a:noFill/>
                          </a:ln>
                          <a:solidFill>
                            <a:schemeClr val="tx1"/>
                          </a:solidFill>
                          <a:effectLst/>
                          <a:latin typeface="Athanasius" pitchFamily="2" charset="0"/>
                          <a:cs typeface="Arial" pitchFamily="34" charset="0"/>
                        </a:rPr>
                        <a:t> </a:t>
                      </a:r>
                      <a:r>
                        <a:rPr kumimoji="0" lang="en-US" sz="2400" b="0" i="0" u="none" strike="noStrike" cap="none" normalizeH="0" baseline="0" dirty="0" err="1">
                          <a:ln>
                            <a:noFill/>
                          </a:ln>
                          <a:solidFill>
                            <a:schemeClr val="tx1"/>
                          </a:solidFill>
                          <a:effectLst/>
                          <a:latin typeface="Athanasius" pitchFamily="2" charset="0"/>
                          <a:cs typeface="Arial" pitchFamily="34" charset="0"/>
                        </a:rPr>
                        <a:t>tou</a:t>
                      </a:r>
                      <a:r>
                        <a:rPr kumimoji="0" lang="en-US" sz="2400" b="0" i="0" u="none" strike="noStrike" cap="none" normalizeH="0" baseline="0" dirty="0">
                          <a:ln>
                            <a:noFill/>
                          </a:ln>
                          <a:solidFill>
                            <a:schemeClr val="tx1"/>
                          </a:solidFill>
                          <a:effectLst/>
                          <a:latin typeface="Athanasius" pitchFamily="2" charset="0"/>
                          <a:cs typeface="Arial" pitchFamily="34" charset="0"/>
                        </a:rPr>
                        <a:t> </a:t>
                      </a:r>
                      <a:r>
                        <a:rPr kumimoji="0" lang="en-US" sz="2400" b="0" i="0" u="none" strike="noStrike" cap="none" normalizeH="0" baseline="0" dirty="0" err="1">
                          <a:ln>
                            <a:noFill/>
                          </a:ln>
                          <a:solidFill>
                            <a:schemeClr val="tx1"/>
                          </a:solidFill>
                          <a:effectLst/>
                          <a:latin typeface="Athanasius" pitchFamily="2" charset="0"/>
                          <a:cs typeface="Arial" pitchFamily="34" charset="0"/>
                        </a:rPr>
                        <a:t>Qeou</a:t>
                      </a:r>
                      <a:r>
                        <a:rPr kumimoji="0" lang="en-US" sz="2400" b="0" i="0" u="none" strike="noStrike" cap="none" normalizeH="0" baseline="0" dirty="0">
                          <a:ln>
                            <a:noFill/>
                          </a:ln>
                          <a:solidFill>
                            <a:schemeClr val="tx1"/>
                          </a:solidFill>
                          <a:effectLst/>
                          <a:latin typeface="Athanasius" pitchFamily="2" charset="0"/>
                          <a:cs typeface="Arial" pitchFamily="34" charset="0"/>
                        </a:rPr>
                        <a:t> </a:t>
                      </a:r>
                      <a:r>
                        <a:rPr kumimoji="0" lang="en-US" sz="2400" b="0" i="0" u="none" strike="noStrike" cap="none" normalizeH="0" baseline="0" dirty="0" err="1">
                          <a:ln>
                            <a:noFill/>
                          </a:ln>
                          <a:solidFill>
                            <a:schemeClr val="tx1"/>
                          </a:solidFill>
                          <a:effectLst/>
                          <a:latin typeface="Athanasius" pitchFamily="2" charset="0"/>
                          <a:cs typeface="Arial" pitchFamily="34" charset="0"/>
                        </a:rPr>
                        <a:t>ke</a:t>
                      </a:r>
                      <a:r>
                        <a:rPr kumimoji="0" lang="en-US" sz="2400" b="0" i="0" u="none" strike="noStrike" cap="none" normalizeH="0" baseline="0" dirty="0">
                          <a:ln>
                            <a:noFill/>
                          </a:ln>
                          <a:solidFill>
                            <a:schemeClr val="tx1"/>
                          </a:solidFill>
                          <a:effectLst/>
                          <a:latin typeface="Athanasius" pitchFamily="2" charset="0"/>
                          <a:cs typeface="Arial" pitchFamily="34" charset="0"/>
                        </a:rPr>
                        <a:t> </a:t>
                      </a:r>
                      <a:r>
                        <a:rPr kumimoji="0" lang="en-US" sz="2400" b="0" i="0" u="none" strike="noStrike" cap="none" normalizeH="0" baseline="0" dirty="0" err="1">
                          <a:ln>
                            <a:noFill/>
                          </a:ln>
                          <a:solidFill>
                            <a:schemeClr val="tx1"/>
                          </a:solidFill>
                          <a:effectLst/>
                          <a:latin typeface="Athanasius" pitchFamily="2" charset="0"/>
                          <a:cs typeface="Arial" pitchFamily="34" charset="0"/>
                        </a:rPr>
                        <a:t>Patroc</a:t>
                      </a:r>
                      <a:r>
                        <a:rPr kumimoji="0" lang="en-US" sz="2400" b="0" i="0" u="none" strike="noStrike" cap="none" normalizeH="0" baseline="0" dirty="0">
                          <a:ln>
                            <a:noFill/>
                          </a:ln>
                          <a:solidFill>
                            <a:schemeClr val="tx1"/>
                          </a:solidFill>
                          <a:effectLst/>
                          <a:latin typeface="Athanasius" pitchFamily="2" charset="0"/>
                          <a:cs typeface="Arial" pitchFamily="34" charset="0"/>
                        </a:rPr>
                        <a:t>&gt; </a:t>
                      </a:r>
                      <a:r>
                        <a:rPr kumimoji="0" lang="en-US" sz="2400" b="0" i="0" u="none" strike="noStrike" cap="none" normalizeH="0" baseline="0" dirty="0" err="1">
                          <a:ln>
                            <a:noFill/>
                          </a:ln>
                          <a:solidFill>
                            <a:schemeClr val="tx1"/>
                          </a:solidFill>
                          <a:effectLst/>
                          <a:latin typeface="Athanasius" pitchFamily="2" charset="0"/>
                          <a:cs typeface="Arial" pitchFamily="34" charset="0"/>
                        </a:rPr>
                        <a:t>ke</a:t>
                      </a:r>
                      <a:r>
                        <a:rPr kumimoji="0" lang="en-US" sz="2400" b="0" i="0" u="none" strike="noStrike" cap="none" normalizeH="0" baseline="0" dirty="0">
                          <a:ln>
                            <a:noFill/>
                          </a:ln>
                          <a:solidFill>
                            <a:schemeClr val="tx1"/>
                          </a:solidFill>
                          <a:effectLst/>
                          <a:latin typeface="Athanasius" pitchFamily="2" charset="0"/>
                          <a:cs typeface="Arial" pitchFamily="34" charset="0"/>
                        </a:rPr>
                        <a:t> `h </a:t>
                      </a:r>
                      <a:r>
                        <a:rPr kumimoji="0" lang="en-US" sz="2400" b="0" i="0" u="none" strike="noStrike" cap="none" normalizeH="0" baseline="0" dirty="0" err="1">
                          <a:ln>
                            <a:noFill/>
                          </a:ln>
                          <a:solidFill>
                            <a:schemeClr val="tx1"/>
                          </a:solidFill>
                          <a:effectLst/>
                          <a:latin typeface="Athanasius" pitchFamily="2" charset="0"/>
                          <a:cs typeface="Arial" pitchFamily="34" charset="0"/>
                        </a:rPr>
                        <a:t>xarictou</a:t>
                      </a:r>
                      <a:r>
                        <a:rPr kumimoji="0" lang="en-US" sz="2400" b="0" i="0" u="none" strike="noStrike" cap="none" normalizeH="0" baseline="0" dirty="0">
                          <a:ln>
                            <a:noFill/>
                          </a:ln>
                          <a:solidFill>
                            <a:schemeClr val="tx1"/>
                          </a:solidFill>
                          <a:effectLst/>
                          <a:latin typeface="Athanasius" pitchFamily="2" charset="0"/>
                          <a:cs typeface="Arial" pitchFamily="34" charset="0"/>
                        </a:rPr>
                        <a:t> </a:t>
                      </a:r>
                      <a:r>
                        <a:rPr kumimoji="0" lang="en-US" sz="2400" b="0" i="0" u="none" strike="noStrike" cap="none" normalizeH="0" baseline="0" dirty="0" err="1">
                          <a:ln>
                            <a:noFill/>
                          </a:ln>
                          <a:solidFill>
                            <a:schemeClr val="tx1"/>
                          </a:solidFill>
                          <a:effectLst/>
                          <a:latin typeface="Athanasius" pitchFamily="2" charset="0"/>
                          <a:cs typeface="Arial" pitchFamily="34" charset="0"/>
                        </a:rPr>
                        <a:t>monogenouc</a:t>
                      </a:r>
                      <a:r>
                        <a:rPr kumimoji="0" lang="en-US" sz="2400" b="0" i="0" u="none" strike="noStrike" cap="none" normalizeH="0" baseline="0" dirty="0">
                          <a:ln>
                            <a:noFill/>
                          </a:ln>
                          <a:solidFill>
                            <a:schemeClr val="tx1"/>
                          </a:solidFill>
                          <a:effectLst/>
                          <a:latin typeface="Athanasius" pitchFamily="2" charset="0"/>
                          <a:cs typeface="Arial" pitchFamily="34" charset="0"/>
                        </a:rPr>
                        <a:t> </a:t>
                      </a:r>
                      <a:r>
                        <a:rPr kumimoji="0" lang="en-US" sz="2400" b="0" i="0" u="none" strike="noStrike" cap="none" normalizeH="0" baseline="0" dirty="0" err="1">
                          <a:ln>
                            <a:noFill/>
                          </a:ln>
                          <a:solidFill>
                            <a:schemeClr val="tx1"/>
                          </a:solidFill>
                          <a:effectLst/>
                          <a:latin typeface="Athanasius" pitchFamily="2" charset="0"/>
                          <a:cs typeface="Arial" pitchFamily="34" charset="0"/>
                        </a:rPr>
                        <a:t>Uiou</a:t>
                      </a:r>
                      <a:r>
                        <a:rPr kumimoji="0" lang="en-US" sz="2400" b="0" i="0" u="none" strike="noStrike" cap="none" normalizeH="0" baseline="0" dirty="0">
                          <a:ln>
                            <a:noFill/>
                          </a:ln>
                          <a:solidFill>
                            <a:schemeClr val="tx1"/>
                          </a:solidFill>
                          <a:effectLst/>
                          <a:latin typeface="Athanasius" pitchFamily="2" charset="0"/>
                          <a:cs typeface="Arial" pitchFamily="34" charset="0"/>
                        </a:rPr>
                        <a:t> </a:t>
                      </a:r>
                      <a:r>
                        <a:rPr kumimoji="0" lang="en-US" sz="2400" b="0" i="0" u="none" strike="noStrike" cap="none" normalizeH="0" baseline="0" dirty="0" err="1">
                          <a:ln>
                            <a:noFill/>
                          </a:ln>
                          <a:solidFill>
                            <a:schemeClr val="tx1"/>
                          </a:solidFill>
                          <a:effectLst/>
                          <a:latin typeface="Athanasius" pitchFamily="2" charset="0"/>
                          <a:cs typeface="Arial" pitchFamily="34" charset="0"/>
                        </a:rPr>
                        <a:t>Kuriou</a:t>
                      </a:r>
                      <a:r>
                        <a:rPr kumimoji="0" lang="en-US" sz="2400" b="0" i="0" u="none" strike="noStrike" cap="none" normalizeH="0" baseline="0" dirty="0">
                          <a:ln>
                            <a:noFill/>
                          </a:ln>
                          <a:solidFill>
                            <a:schemeClr val="tx1"/>
                          </a:solidFill>
                          <a:effectLst/>
                          <a:latin typeface="Athanasius" pitchFamily="2" charset="0"/>
                          <a:cs typeface="Arial" pitchFamily="34" charset="0"/>
                        </a:rPr>
                        <a:t> de </a:t>
                      </a:r>
                      <a:r>
                        <a:rPr kumimoji="0" lang="en-US" sz="2400" b="0" i="0" u="none" strike="noStrike" cap="none" normalizeH="0" baseline="0" dirty="0" err="1">
                          <a:ln>
                            <a:noFill/>
                          </a:ln>
                          <a:solidFill>
                            <a:schemeClr val="tx1"/>
                          </a:solidFill>
                          <a:effectLst/>
                          <a:latin typeface="Athanasius" pitchFamily="2" charset="0"/>
                          <a:cs typeface="Arial" pitchFamily="34" charset="0"/>
                        </a:rPr>
                        <a:t>ke</a:t>
                      </a:r>
                      <a:r>
                        <a:rPr kumimoji="0" lang="en-US" sz="2400" b="0" i="0" u="none" strike="noStrike" cap="none" normalizeH="0" baseline="0" dirty="0">
                          <a:ln>
                            <a:noFill/>
                          </a:ln>
                          <a:solidFill>
                            <a:schemeClr val="tx1"/>
                          </a:solidFill>
                          <a:effectLst/>
                          <a:latin typeface="Athanasius" pitchFamily="2" charset="0"/>
                          <a:cs typeface="Arial" pitchFamily="34" charset="0"/>
                        </a:rPr>
                        <a:t> </a:t>
                      </a:r>
                      <a:r>
                        <a:rPr kumimoji="0" lang="en-US" sz="2400" b="0" i="0" u="none" strike="noStrike" cap="none" normalizeH="0" baseline="0" dirty="0" err="1">
                          <a:ln>
                            <a:noFill/>
                          </a:ln>
                          <a:solidFill>
                            <a:schemeClr val="tx1"/>
                          </a:solidFill>
                          <a:effectLst/>
                          <a:latin typeface="Athanasius" pitchFamily="2" charset="0"/>
                          <a:cs typeface="Arial" pitchFamily="34" charset="0"/>
                        </a:rPr>
                        <a:t>Qeou</a:t>
                      </a:r>
                      <a:r>
                        <a:rPr kumimoji="0" lang="en-US" sz="2400" b="0" i="0" u="none" strike="noStrike" cap="none" normalizeH="0" baseline="0" dirty="0">
                          <a:ln>
                            <a:noFill/>
                          </a:ln>
                          <a:solidFill>
                            <a:schemeClr val="tx1"/>
                          </a:solidFill>
                          <a:effectLst/>
                          <a:latin typeface="Athanasius" pitchFamily="2" charset="0"/>
                          <a:cs typeface="Arial" pitchFamily="34" charset="0"/>
                        </a:rPr>
                        <a:t> </a:t>
                      </a:r>
                      <a:r>
                        <a:rPr kumimoji="0" lang="en-US" sz="2400" b="0" i="0" u="none" strike="noStrike" cap="none" normalizeH="0" baseline="0" dirty="0" err="1">
                          <a:ln>
                            <a:noFill/>
                          </a:ln>
                          <a:solidFill>
                            <a:schemeClr val="tx1"/>
                          </a:solidFill>
                          <a:effectLst/>
                          <a:latin typeface="Athanasius" pitchFamily="2" charset="0"/>
                          <a:cs typeface="Arial" pitchFamily="34" charset="0"/>
                        </a:rPr>
                        <a:t>ke</a:t>
                      </a:r>
                      <a:r>
                        <a:rPr kumimoji="0" lang="en-US" sz="2400" b="0" i="0" u="none" strike="noStrike" cap="none" normalizeH="0" baseline="0" dirty="0">
                          <a:ln>
                            <a:noFill/>
                          </a:ln>
                          <a:solidFill>
                            <a:schemeClr val="tx1"/>
                          </a:solidFill>
                          <a:effectLst/>
                          <a:latin typeface="Athanasius" pitchFamily="2" charset="0"/>
                          <a:cs typeface="Arial" pitchFamily="34" charset="0"/>
                        </a:rPr>
                        <a:t> </a:t>
                      </a:r>
                      <a:r>
                        <a:rPr kumimoji="0" lang="en-US" sz="2400" b="0" i="0" u="none" strike="noStrike" cap="none" normalizeH="0" baseline="0" dirty="0" err="1">
                          <a:ln>
                            <a:noFill/>
                          </a:ln>
                          <a:solidFill>
                            <a:schemeClr val="tx1"/>
                          </a:solidFill>
                          <a:effectLst/>
                          <a:latin typeface="Athanasius" pitchFamily="2" charset="0"/>
                          <a:cs typeface="Arial" pitchFamily="34" charset="0"/>
                        </a:rPr>
                        <a:t>cwthroc</a:t>
                      </a:r>
                      <a:r>
                        <a:rPr kumimoji="0" lang="en-US" sz="2400" b="0" i="0" u="none" strike="noStrike" cap="none" normalizeH="0" baseline="0" dirty="0">
                          <a:ln>
                            <a:noFill/>
                          </a:ln>
                          <a:solidFill>
                            <a:schemeClr val="tx1"/>
                          </a:solidFill>
                          <a:effectLst/>
                          <a:latin typeface="Athanasius" pitchFamily="2" charset="0"/>
                          <a:cs typeface="Arial" pitchFamily="34" charset="0"/>
                        </a:rPr>
                        <a:t> </a:t>
                      </a:r>
                      <a:r>
                        <a:rPr kumimoji="0" lang="en-US" sz="2400" b="0" i="0" u="none" strike="noStrike" cap="none" normalizeH="0" baseline="0" dirty="0" err="1">
                          <a:ln>
                            <a:noFill/>
                          </a:ln>
                          <a:solidFill>
                            <a:schemeClr val="tx1"/>
                          </a:solidFill>
                          <a:effectLst/>
                          <a:latin typeface="Athanasius" pitchFamily="2" charset="0"/>
                          <a:cs typeface="Arial" pitchFamily="34" charset="0"/>
                        </a:rPr>
                        <a:t>hmwn</a:t>
                      </a:r>
                      <a:r>
                        <a:rPr kumimoji="0" lang="en-US" sz="2400" b="0" i="0" u="none" strike="noStrike" cap="none" normalizeH="0" baseline="0" dirty="0">
                          <a:ln>
                            <a:noFill/>
                          </a:ln>
                          <a:solidFill>
                            <a:schemeClr val="tx1"/>
                          </a:solidFill>
                          <a:effectLst/>
                          <a:latin typeface="Athanasius" pitchFamily="2" charset="0"/>
                          <a:cs typeface="Arial" pitchFamily="34" charset="0"/>
                        </a:rPr>
                        <a:t>&gt; </a:t>
                      </a:r>
                      <a:r>
                        <a:rPr kumimoji="0" lang="en-US" sz="2400" b="0" i="0" u="none" strike="noStrike" cap="none" normalizeH="0" baseline="0" dirty="0" err="1">
                          <a:ln>
                            <a:noFill/>
                          </a:ln>
                          <a:solidFill>
                            <a:schemeClr val="tx1"/>
                          </a:solidFill>
                          <a:effectLst/>
                          <a:latin typeface="Athanasius" pitchFamily="2" charset="0"/>
                          <a:cs typeface="Arial" pitchFamily="34" charset="0"/>
                        </a:rPr>
                        <a:t>Ihcou</a:t>
                      </a:r>
                      <a:r>
                        <a:rPr kumimoji="0" lang="en-US" sz="2400" b="0" i="0" u="none" strike="noStrike" cap="none" normalizeH="0" baseline="0" dirty="0">
                          <a:ln>
                            <a:noFill/>
                          </a:ln>
                          <a:solidFill>
                            <a:schemeClr val="tx1"/>
                          </a:solidFill>
                          <a:effectLst/>
                          <a:latin typeface="Athanasius" pitchFamily="2" charset="0"/>
                          <a:cs typeface="Arial" pitchFamily="34" charset="0"/>
                        </a:rPr>
                        <a:t> </a:t>
                      </a:r>
                      <a:r>
                        <a:rPr kumimoji="0" lang="en-US" sz="2400" b="0" i="0" u="none" strike="noStrike" cap="none" normalizeH="0" baseline="0" dirty="0" err="1">
                          <a:ln>
                            <a:noFill/>
                          </a:ln>
                          <a:solidFill>
                            <a:schemeClr val="tx1"/>
                          </a:solidFill>
                          <a:effectLst/>
                          <a:latin typeface="Athanasius" pitchFamily="2" charset="0"/>
                          <a:cs typeface="Arial" pitchFamily="34" charset="0"/>
                        </a:rPr>
                        <a:t>Xrictou</a:t>
                      </a:r>
                      <a:r>
                        <a:rPr kumimoji="0" lang="en-US" sz="2400" b="0" i="0" u="none" strike="noStrike" cap="none" normalizeH="0" baseline="0" dirty="0">
                          <a:ln>
                            <a:noFill/>
                          </a:ln>
                          <a:solidFill>
                            <a:schemeClr val="tx1"/>
                          </a:solidFill>
                          <a:effectLst/>
                          <a:latin typeface="Athanasius" pitchFamily="2" charset="0"/>
                          <a:cs typeface="Arial" pitchFamily="34" charset="0"/>
                        </a:rPr>
                        <a:t>&gt; </a:t>
                      </a:r>
                      <a:r>
                        <a:rPr kumimoji="0" lang="en-US" sz="2400" b="0" i="0" u="none" strike="noStrike" cap="none" normalizeH="0" baseline="0" dirty="0" err="1">
                          <a:ln>
                            <a:noFill/>
                          </a:ln>
                          <a:solidFill>
                            <a:schemeClr val="tx1"/>
                          </a:solidFill>
                          <a:effectLst/>
                          <a:latin typeface="Athanasius" pitchFamily="2" charset="0"/>
                          <a:cs typeface="Arial" pitchFamily="34" charset="0"/>
                        </a:rPr>
                        <a:t>ke</a:t>
                      </a:r>
                      <a:r>
                        <a:rPr kumimoji="0" lang="en-US" sz="2400" b="0" i="0" u="none" strike="noStrike" cap="none" normalizeH="0" baseline="0" dirty="0">
                          <a:ln>
                            <a:noFill/>
                          </a:ln>
                          <a:solidFill>
                            <a:schemeClr val="tx1"/>
                          </a:solidFill>
                          <a:effectLst/>
                          <a:latin typeface="Athanasius" pitchFamily="2" charset="0"/>
                          <a:cs typeface="Arial" pitchFamily="34" charset="0"/>
                        </a:rPr>
                        <a:t> `h </a:t>
                      </a:r>
                      <a:r>
                        <a:rPr kumimoji="0" lang="en-US" sz="2400" b="0" i="0" u="none" strike="noStrike" cap="none" normalizeH="0" baseline="0" dirty="0" err="1">
                          <a:ln>
                            <a:noFill/>
                          </a:ln>
                          <a:solidFill>
                            <a:schemeClr val="tx1"/>
                          </a:solidFill>
                          <a:effectLst/>
                          <a:latin typeface="Athanasius" pitchFamily="2" charset="0"/>
                          <a:cs typeface="Arial" pitchFamily="34" charset="0"/>
                        </a:rPr>
                        <a:t>koinwni`a</a:t>
                      </a:r>
                      <a:r>
                        <a:rPr kumimoji="0" lang="en-US" sz="2400" b="0" i="0" u="none" strike="noStrike" cap="none" normalizeH="0" baseline="0" dirty="0">
                          <a:ln>
                            <a:noFill/>
                          </a:ln>
                          <a:solidFill>
                            <a:schemeClr val="tx1"/>
                          </a:solidFill>
                          <a:effectLst/>
                          <a:latin typeface="Athanasius" pitchFamily="2" charset="0"/>
                          <a:cs typeface="Arial" pitchFamily="34" charset="0"/>
                        </a:rPr>
                        <a:t> </a:t>
                      </a:r>
                      <a:r>
                        <a:rPr kumimoji="0" lang="en-US" sz="2400" b="0" i="0" u="none" strike="noStrike" cap="none" normalizeH="0" baseline="0" dirty="0" err="1">
                          <a:ln>
                            <a:noFill/>
                          </a:ln>
                          <a:solidFill>
                            <a:schemeClr val="tx1"/>
                          </a:solidFill>
                          <a:effectLst/>
                          <a:latin typeface="Athanasius" pitchFamily="2" charset="0"/>
                          <a:cs typeface="Arial" pitchFamily="34" charset="0"/>
                        </a:rPr>
                        <a:t>ke</a:t>
                      </a:r>
                      <a:r>
                        <a:rPr kumimoji="0" lang="en-US" sz="2400" b="0" i="0" u="none" strike="noStrike" cap="none" normalizeH="0" baseline="0" dirty="0">
                          <a:ln>
                            <a:noFill/>
                          </a:ln>
                          <a:solidFill>
                            <a:schemeClr val="tx1"/>
                          </a:solidFill>
                          <a:effectLst/>
                          <a:latin typeface="Athanasius" pitchFamily="2" charset="0"/>
                          <a:cs typeface="Arial" pitchFamily="34" charset="0"/>
                        </a:rPr>
                        <a:t> `h </a:t>
                      </a:r>
                      <a:r>
                        <a:rPr kumimoji="0" lang="en-US" sz="2400" b="0" i="0" u="none" strike="noStrike" cap="none" normalizeH="0" baseline="0" dirty="0" err="1">
                          <a:ln>
                            <a:noFill/>
                          </a:ln>
                          <a:solidFill>
                            <a:schemeClr val="tx1"/>
                          </a:solidFill>
                          <a:effectLst/>
                          <a:latin typeface="Athanasius" pitchFamily="2" charset="0"/>
                          <a:cs typeface="Arial" pitchFamily="34" charset="0"/>
                        </a:rPr>
                        <a:t>dwre`a</a:t>
                      </a:r>
                      <a:r>
                        <a:rPr kumimoji="0" lang="en-US" sz="2400" b="0" i="0" u="none" strike="noStrike" cap="none" normalizeH="0" baseline="0" dirty="0">
                          <a:ln>
                            <a:noFill/>
                          </a:ln>
                          <a:solidFill>
                            <a:schemeClr val="tx1"/>
                          </a:solidFill>
                          <a:effectLst/>
                          <a:latin typeface="Athanasius" pitchFamily="2" charset="0"/>
                          <a:cs typeface="Arial" pitchFamily="34" charset="0"/>
                        </a:rPr>
                        <a:t> </a:t>
                      </a:r>
                      <a:r>
                        <a:rPr kumimoji="0" lang="en-US" sz="2400" b="0" i="0" u="none" strike="noStrike" cap="none" normalizeH="0" baseline="0" dirty="0" err="1">
                          <a:ln>
                            <a:noFill/>
                          </a:ln>
                          <a:solidFill>
                            <a:schemeClr val="tx1"/>
                          </a:solidFill>
                          <a:effectLst/>
                          <a:latin typeface="Athanasius" pitchFamily="2" charset="0"/>
                          <a:cs typeface="Arial" pitchFamily="34" charset="0"/>
                        </a:rPr>
                        <a:t>tou</a:t>
                      </a:r>
                      <a:r>
                        <a:rPr kumimoji="0" lang="en-US" sz="2400" b="0" i="0" u="none" strike="noStrike" cap="none" normalizeH="0" baseline="0" dirty="0">
                          <a:ln>
                            <a:noFill/>
                          </a:ln>
                          <a:solidFill>
                            <a:schemeClr val="tx1"/>
                          </a:solidFill>
                          <a:effectLst/>
                          <a:latin typeface="Athanasius" pitchFamily="2" charset="0"/>
                          <a:cs typeface="Arial" pitchFamily="34" charset="0"/>
                        </a:rPr>
                        <a:t> `</a:t>
                      </a:r>
                      <a:r>
                        <a:rPr kumimoji="0" lang="en-US" sz="2400" b="0" i="0" u="none" strike="noStrike" cap="none" normalizeH="0" baseline="0" dirty="0" err="1">
                          <a:ln>
                            <a:noFill/>
                          </a:ln>
                          <a:solidFill>
                            <a:schemeClr val="tx1"/>
                          </a:solidFill>
                          <a:effectLst/>
                          <a:latin typeface="Athanasius" pitchFamily="2" charset="0"/>
                          <a:cs typeface="Arial" pitchFamily="34" charset="0"/>
                        </a:rPr>
                        <a:t>agiou</a:t>
                      </a:r>
                      <a:r>
                        <a:rPr kumimoji="0" lang="en-US" sz="2400" b="0" i="0" u="none" strike="noStrike" cap="none" normalizeH="0" baseline="0" dirty="0">
                          <a:ln>
                            <a:noFill/>
                          </a:ln>
                          <a:solidFill>
                            <a:schemeClr val="tx1"/>
                          </a:solidFill>
                          <a:effectLst/>
                          <a:latin typeface="Athanasius" pitchFamily="2" charset="0"/>
                          <a:cs typeface="Arial" pitchFamily="34" charset="0"/>
                        </a:rPr>
                        <a:t> </a:t>
                      </a:r>
                      <a:r>
                        <a:rPr kumimoji="0" lang="en-US" sz="2400" b="0" i="0" u="none" strike="noStrike" cap="none" normalizeH="0" baseline="0" dirty="0" err="1">
                          <a:ln>
                            <a:noFill/>
                          </a:ln>
                          <a:solidFill>
                            <a:schemeClr val="tx1"/>
                          </a:solidFill>
                          <a:effectLst/>
                          <a:latin typeface="Athanasius" pitchFamily="2" charset="0"/>
                          <a:cs typeface="Arial" pitchFamily="34" charset="0"/>
                        </a:rPr>
                        <a:t>Pneuatoc</a:t>
                      </a:r>
                      <a:r>
                        <a:rPr kumimoji="0" lang="en-US" sz="2400" b="0" i="0" u="none" strike="noStrike" cap="none" normalizeH="0" baseline="0" dirty="0">
                          <a:ln>
                            <a:noFill/>
                          </a:ln>
                          <a:solidFill>
                            <a:schemeClr val="tx1"/>
                          </a:solidFill>
                          <a:effectLst/>
                          <a:latin typeface="Athanasius" pitchFamily="2" charset="0"/>
                          <a:cs typeface="Arial" pitchFamily="34" charset="0"/>
                        </a:rPr>
                        <a:t>&gt; `</a:t>
                      </a:r>
                      <a:r>
                        <a:rPr kumimoji="0" lang="en-US" sz="2400" b="0" i="0" u="none" strike="noStrike" cap="none" normalizeH="0" baseline="0" dirty="0" err="1">
                          <a:ln>
                            <a:noFill/>
                          </a:ln>
                          <a:solidFill>
                            <a:schemeClr val="tx1"/>
                          </a:solidFill>
                          <a:effectLst/>
                          <a:latin typeface="Athanasius" pitchFamily="2" charset="0"/>
                          <a:cs typeface="Arial" pitchFamily="34" charset="0"/>
                        </a:rPr>
                        <a:t>i`h</a:t>
                      </a:r>
                      <a:r>
                        <a:rPr kumimoji="0" lang="en-US" sz="2400" b="0" i="0" u="none" strike="noStrike" cap="none" normalizeH="0" baseline="0" dirty="0">
                          <a:ln>
                            <a:noFill/>
                          </a:ln>
                          <a:solidFill>
                            <a:schemeClr val="tx1"/>
                          </a:solidFill>
                          <a:effectLst/>
                          <a:latin typeface="Athanasius" pitchFamily="2" charset="0"/>
                          <a:cs typeface="Arial" pitchFamily="34" charset="0"/>
                        </a:rPr>
                        <a:t> meta </a:t>
                      </a:r>
                      <a:r>
                        <a:rPr kumimoji="0" lang="en-US" sz="2400" b="0" i="0" u="none" strike="noStrike" cap="none" normalizeH="0" baseline="0" dirty="0" err="1">
                          <a:ln>
                            <a:noFill/>
                          </a:ln>
                          <a:solidFill>
                            <a:schemeClr val="tx1"/>
                          </a:solidFill>
                          <a:effectLst/>
                          <a:latin typeface="Athanasius" pitchFamily="2" charset="0"/>
                          <a:cs typeface="Arial" pitchFamily="34" charset="0"/>
                        </a:rPr>
                        <a:t>pantwn</a:t>
                      </a:r>
                      <a:r>
                        <a:rPr kumimoji="0" lang="en-US" sz="2400" b="0" i="0" u="none" strike="noStrike" cap="none" normalizeH="0" baseline="0" dirty="0">
                          <a:ln>
                            <a:noFill/>
                          </a:ln>
                          <a:solidFill>
                            <a:schemeClr val="tx1"/>
                          </a:solidFill>
                          <a:effectLst/>
                          <a:latin typeface="Athanasius" pitchFamily="2" charset="0"/>
                          <a:cs typeface="Arial" pitchFamily="34" charset="0"/>
                        </a:rPr>
                        <a:t> `</a:t>
                      </a:r>
                      <a:r>
                        <a:rPr kumimoji="0" lang="en-US" sz="2400" b="0" i="0" u="none" strike="noStrike" cap="none" normalizeH="0" baseline="0" dirty="0" err="1">
                          <a:ln>
                            <a:noFill/>
                          </a:ln>
                          <a:solidFill>
                            <a:schemeClr val="tx1"/>
                          </a:solidFill>
                          <a:effectLst/>
                          <a:latin typeface="Athanasius" pitchFamily="2" charset="0"/>
                          <a:cs typeface="Arial" pitchFamily="34" charset="0"/>
                        </a:rPr>
                        <a:t>umwn</a:t>
                      </a:r>
                      <a:r>
                        <a:rPr kumimoji="0" lang="en-US" sz="2400" b="0" i="0" u="none" strike="noStrike" cap="none" normalizeH="0" baseline="0" dirty="0">
                          <a:ln>
                            <a:noFill/>
                          </a:ln>
                          <a:solidFill>
                            <a:schemeClr val="tx1"/>
                          </a:solidFill>
                          <a:effectLst/>
                          <a:latin typeface="Athanasius" pitchFamily="2" charset="0"/>
                          <a:cs typeface="Arial" pitchFamily="34" charset="0"/>
                        </a:rPr>
                        <a:t>. Ma]</a:t>
                      </a:r>
                      <a:r>
                        <a:rPr kumimoji="0" lang="en-US" sz="2400" b="0" i="0" u="none" strike="noStrike" cap="none" normalizeH="0" baseline="0" dirty="0" err="1">
                          <a:ln>
                            <a:noFill/>
                          </a:ln>
                          <a:solidFill>
                            <a:schemeClr val="tx1"/>
                          </a:solidFill>
                          <a:effectLst/>
                          <a:latin typeface="Athanasius" pitchFamily="2" charset="0"/>
                          <a:cs typeface="Arial" pitchFamily="34" charset="0"/>
                        </a:rPr>
                        <a:t>enwten</a:t>
                      </a:r>
                      <a:r>
                        <a:rPr kumimoji="0" lang="en-US" sz="2400" b="0" i="0" u="none" strike="noStrike" cap="none" normalizeH="0" baseline="0" dirty="0">
                          <a:ln>
                            <a:noFill/>
                          </a:ln>
                          <a:solidFill>
                            <a:schemeClr val="tx1"/>
                          </a:solidFill>
                          <a:effectLst/>
                          <a:latin typeface="Athanasius" pitchFamily="2" charset="0"/>
                          <a:cs typeface="Arial" pitchFamily="34" charset="0"/>
                        </a:rPr>
                        <a:t> 'en </a:t>
                      </a:r>
                      <a:r>
                        <a:rPr kumimoji="0" lang="en-US" sz="2400" b="0" i="0" u="none" strike="noStrike" cap="none" normalizeH="0" baseline="0" dirty="0" err="1">
                          <a:ln>
                            <a:noFill/>
                          </a:ln>
                          <a:solidFill>
                            <a:schemeClr val="tx1"/>
                          </a:solidFill>
                          <a:effectLst/>
                          <a:latin typeface="Athanasius" pitchFamily="2" charset="0"/>
                          <a:cs typeface="Arial" pitchFamily="34" charset="0"/>
                        </a:rPr>
                        <a:t>ou</a:t>
                      </a:r>
                      <a:r>
                        <a:rPr kumimoji="0" lang="en-US" sz="2400" b="0" i="0" u="none" strike="noStrike" cap="none" normalizeH="0" baseline="0" dirty="0">
                          <a:ln>
                            <a:noFill/>
                          </a:ln>
                          <a:solidFill>
                            <a:schemeClr val="tx1"/>
                          </a:solidFill>
                          <a:effectLst/>
                          <a:latin typeface="Athanasius" pitchFamily="2" charset="0"/>
                          <a:cs typeface="Arial" pitchFamily="34" charset="0"/>
                        </a:rPr>
                        <a:t>\</a:t>
                      </a:r>
                      <a:r>
                        <a:rPr kumimoji="0" lang="en-US" sz="2400" b="0" i="0" u="none" strike="noStrike" cap="none" normalizeH="0" baseline="0" dirty="0" err="1">
                          <a:ln>
                            <a:noFill/>
                          </a:ln>
                          <a:solidFill>
                            <a:schemeClr val="tx1"/>
                          </a:solidFill>
                          <a:effectLst/>
                          <a:latin typeface="Athanasius" pitchFamily="2" charset="0"/>
                          <a:cs typeface="Arial" pitchFamily="34" charset="0"/>
                        </a:rPr>
                        <a:t>irhnh</a:t>
                      </a:r>
                      <a:r>
                        <a:rPr kumimoji="0" lang="en-US" sz="2400" b="0" i="0" u="none" strike="noStrike" cap="none" normalizeH="0" baseline="0" dirty="0">
                          <a:ln>
                            <a:noFill/>
                          </a:ln>
                          <a:solidFill>
                            <a:schemeClr val="tx1"/>
                          </a:solidFill>
                          <a:effectLst/>
                          <a:latin typeface="Athanasius" pitchFamily="2" charset="0"/>
                          <a:cs typeface="Arial" pitchFamily="34" charset="0"/>
                        </a:rPr>
                        <a:t>&gt; </a:t>
                      </a:r>
                      <a:r>
                        <a:rPr kumimoji="0" lang="en-US" sz="2400" b="0" i="0" u="none" strike="noStrike" cap="none" normalizeH="0" baseline="0" dirty="0" err="1">
                          <a:ln>
                            <a:noFill/>
                          </a:ln>
                          <a:solidFill>
                            <a:schemeClr val="tx1"/>
                          </a:solidFill>
                          <a:effectLst/>
                          <a:latin typeface="Athanasius" pitchFamily="2" charset="0"/>
                          <a:cs typeface="Arial" pitchFamily="34" charset="0"/>
                        </a:rPr>
                        <a:t>Psoic</a:t>
                      </a:r>
                      <a:r>
                        <a:rPr kumimoji="0" lang="en-US" sz="2400" b="0" i="0" u="none" strike="noStrike" cap="none" normalizeH="0" baseline="0" dirty="0">
                          <a:ln>
                            <a:noFill/>
                          </a:ln>
                          <a:solidFill>
                            <a:schemeClr val="tx1"/>
                          </a:solidFill>
                          <a:effectLst/>
                          <a:latin typeface="Athanasius" pitchFamily="2" charset="0"/>
                          <a:cs typeface="Arial" pitchFamily="34" charset="0"/>
                        </a:rPr>
                        <a:t> </a:t>
                      </a:r>
                      <a:r>
                        <a:rPr kumimoji="0" lang="en-US" sz="2400" b="0" i="0" u="none" strike="noStrike" cap="none" normalizeH="0" baseline="0" dirty="0" err="1">
                          <a:ln>
                            <a:noFill/>
                          </a:ln>
                          <a:solidFill>
                            <a:schemeClr val="tx1"/>
                          </a:solidFill>
                          <a:effectLst/>
                          <a:latin typeface="Athanasius" pitchFamily="2" charset="0"/>
                          <a:cs typeface="Arial" pitchFamily="34" charset="0"/>
                        </a:rPr>
                        <a:t>nemwten</a:t>
                      </a:r>
                      <a:r>
                        <a:rPr kumimoji="0" lang="en-US" sz="2400" b="0" i="0" u="none" strike="noStrike" cap="none" normalizeH="0" baseline="0" dirty="0">
                          <a:ln>
                            <a:noFill/>
                          </a:ln>
                          <a:solidFill>
                            <a:schemeClr val="tx1"/>
                          </a:solidFill>
                          <a:effectLst/>
                          <a:latin typeface="Athanasius" pitchFamily="2" charset="0"/>
                          <a:cs typeface="Arial" pitchFamily="34" charset="0"/>
                        </a:rPr>
                        <a:t>.</a:t>
                      </a:r>
                    </a:p>
                  </a:txBody>
                  <a:tcPr horzOverflow="overflow">
                    <a:lnL>
                      <a:noFill/>
                    </a:lnL>
                    <a:lnR>
                      <a:noFill/>
                    </a:lnR>
                    <a:lnT cap="flat">
                      <a:noFill/>
                    </a:lnT>
                    <a:lnB>
                      <a:noFill/>
                    </a:lnB>
                    <a:lnTlToBr>
                      <a:noFill/>
                    </a:lnTlToBr>
                    <a:lnBlToTr>
                      <a:noFill/>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CA" sz="2800" b="0" i="0" u="sng" strike="noStrike" cap="none" normalizeH="0" baseline="0" dirty="0">
                          <a:ln>
                            <a:noFill/>
                          </a:ln>
                          <a:solidFill>
                            <a:srgbClr val="FF9900"/>
                          </a:solidFill>
                          <a:effectLst/>
                          <a:latin typeface="Arial" charset="0"/>
                          <a:cs typeface="Arial" charset="0"/>
                        </a:rPr>
                        <a:t>Prêtre:</a:t>
                      </a:r>
                      <a:r>
                        <a:rPr kumimoji="0" lang="fr-CA" sz="1800" b="0" i="0" u="none" strike="noStrike" cap="none" normalizeH="0" baseline="0" dirty="0">
                          <a:ln>
                            <a:noFill/>
                          </a:ln>
                          <a:solidFill>
                            <a:schemeClr val="tx1"/>
                          </a:solidFill>
                          <a:effectLst/>
                          <a:latin typeface="Arial" charset="0"/>
                          <a:cs typeface="Arial" charset="0"/>
                        </a:rPr>
                        <a:t> </a:t>
                      </a:r>
                    </a:p>
                    <a:p>
                      <a:pPr algn="just"/>
                      <a:endParaRPr lang="en-CA" sz="2000" dirty="0">
                        <a:solidFill>
                          <a:schemeClr val="tx1"/>
                        </a:solidFill>
                      </a:endParaRPr>
                    </a:p>
                  </a:txBody>
                  <a:tcPr horzOverflow="overflow">
                    <a:lnL>
                      <a:noFill/>
                    </a:lnL>
                    <a:lnR>
                      <a:noFill/>
                    </a:lnR>
                    <a:lnT cap="flat">
                      <a:noFill/>
                    </a:lnT>
                    <a:lnB>
                      <a:noFill/>
                    </a:lnB>
                    <a:lnTlToBr>
                      <a:noFill/>
                    </a:lnTlToBr>
                    <a:lnBlToTr>
                      <a:noFill/>
                    </a:lnBlToTr>
                    <a:noFill/>
                  </a:tcPr>
                </a:tc>
                <a:tc>
                  <a:txBody>
                    <a:bodyPr/>
                    <a:lstStyle/>
                    <a:p>
                      <a:pPr marL="0" marR="0" lvl="0" indent="0" algn="just" defTabSz="914400" rtl="1" eaLnBrk="1" fontAlgn="base" latinLnBrk="0" hangingPunct="1">
                        <a:lnSpc>
                          <a:spcPct val="100000"/>
                        </a:lnSpc>
                        <a:spcBef>
                          <a:spcPct val="0"/>
                        </a:spcBef>
                        <a:spcAft>
                          <a:spcPct val="0"/>
                        </a:spcAft>
                        <a:buClrTx/>
                        <a:buSzTx/>
                        <a:buFontTx/>
                        <a:buNone/>
                        <a:tabLst/>
                        <a:defRPr/>
                      </a:pPr>
                      <a:r>
                        <a:rPr kumimoji="0" lang="ar-EG" sz="3200" b="0" i="0" u="sng" strike="noStrike" cap="none" normalizeH="0" baseline="0" dirty="0">
                          <a:ln>
                            <a:noFill/>
                          </a:ln>
                          <a:solidFill>
                            <a:srgbClr val="FF9900"/>
                          </a:solidFill>
                          <a:effectLst/>
                          <a:latin typeface="Arial" charset="0"/>
                          <a:cs typeface="Arial" charset="0"/>
                        </a:rPr>
                        <a:t>الكاهن:</a:t>
                      </a:r>
                      <a:endParaRPr kumimoji="0" lang="en-CA" sz="32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0"/>
                        </a:spcBef>
                        <a:spcAft>
                          <a:spcPct val="0"/>
                        </a:spcAft>
                        <a:buClrTx/>
                        <a:buSzTx/>
                        <a:buFontTx/>
                        <a:buNone/>
                        <a:tabLst/>
                      </a:pPr>
                      <a:r>
                        <a:rPr kumimoji="0" lang="ar-SA" sz="2800" b="0" i="0" u="none" strike="noStrike" cap="none" normalizeH="0" baseline="0" dirty="0">
                          <a:ln>
                            <a:noFill/>
                          </a:ln>
                          <a:solidFill>
                            <a:schemeClr val="tx1"/>
                          </a:solidFill>
                          <a:effectLst/>
                          <a:latin typeface="+mn-lt"/>
                          <a:ea typeface="MS Mincho" pitchFamily="49" charset="-128"/>
                          <a:cs typeface="+mn-cs"/>
                        </a:rPr>
                        <a:t>محبة الله الآب، ونعمة الإبن الوحيد، ربنا واٍلهنا ومخلصنا يسوع المسيح، وشركة وموهبة الروح القدس تكون مع جميعكم. امضوا بسلام، سلام الرب مع جميعكم. </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23863">
                <a:tc>
                  <a:txBody>
                    <a:bodyPr/>
                    <a:lstStyle/>
                    <a:p>
                      <a:pPr marL="0" marR="0" lvl="0" indent="0" algn="justLow" defTabSz="914400" rtl="0" eaLnBrk="1" fontAlgn="base" latinLnBrk="0" hangingPunct="1">
                        <a:lnSpc>
                          <a:spcPct val="100000"/>
                        </a:lnSpc>
                        <a:spcBef>
                          <a:spcPct val="0"/>
                        </a:spcBef>
                        <a:spcAft>
                          <a:spcPct val="0"/>
                        </a:spcAft>
                        <a:buClrTx/>
                        <a:buSzTx/>
                        <a:buFontTx/>
                        <a:buNone/>
                        <a:tabLst/>
                      </a:pPr>
                      <a:r>
                        <a:rPr kumimoji="0" lang="fr-FR" sz="2800" b="0" i="0" u="sng" strike="noStrike" kern="1200" cap="none" normalizeH="0" baseline="0">
                          <a:ln>
                            <a:noFill/>
                          </a:ln>
                          <a:solidFill>
                            <a:srgbClr val="FF9900"/>
                          </a:solidFill>
                          <a:effectLst/>
                          <a:latin typeface="Coptic1" pitchFamily="2" charset="0"/>
                          <a:ea typeface="+mn-ea"/>
                          <a:cs typeface="Arial" charset="0"/>
                        </a:rPr>
                        <a:t>Pilaoc:</a:t>
                      </a:r>
                      <a:endParaRPr kumimoji="0" lang="en-US" sz="28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justLow"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Athanasius" pitchFamily="2" charset="0"/>
                          <a:cs typeface="Arial" pitchFamily="34" charset="0"/>
                        </a:rPr>
                        <a:t>Ke</a:t>
                      </a:r>
                      <a:r>
                        <a:rPr kumimoji="0" lang="en-US" sz="2400" b="0" i="0" u="none" strike="noStrike" cap="none" normalizeH="0" baseline="0" dirty="0">
                          <a:ln>
                            <a:noFill/>
                          </a:ln>
                          <a:solidFill>
                            <a:schemeClr val="tx1"/>
                          </a:solidFill>
                          <a:effectLst/>
                          <a:latin typeface="Athanasius" pitchFamily="2" charset="0"/>
                          <a:cs typeface="Arial" pitchFamily="34" charset="0"/>
                        </a:rPr>
                        <a:t> </a:t>
                      </a:r>
                      <a:r>
                        <a:rPr kumimoji="0" lang="en-US" sz="2400" b="0" i="0" u="none" strike="noStrike" cap="none" normalizeH="0" baseline="0" dirty="0" err="1">
                          <a:ln>
                            <a:noFill/>
                          </a:ln>
                          <a:solidFill>
                            <a:schemeClr val="tx1"/>
                          </a:solidFill>
                          <a:effectLst/>
                          <a:latin typeface="Athanasius" pitchFamily="2" charset="0"/>
                          <a:cs typeface="Arial" pitchFamily="34" charset="0"/>
                        </a:rPr>
                        <a:t>tw</a:t>
                      </a:r>
                      <a:r>
                        <a:rPr kumimoji="0" lang="en-US" sz="2400" b="0" i="0" u="none" strike="noStrike" cap="none" normalizeH="0" baseline="0" dirty="0">
                          <a:ln>
                            <a:noFill/>
                          </a:ln>
                          <a:solidFill>
                            <a:schemeClr val="tx1"/>
                          </a:solidFill>
                          <a:effectLst/>
                          <a:latin typeface="Athanasius" pitchFamily="2" charset="0"/>
                          <a:cs typeface="Arial" pitchFamily="34" charset="0"/>
                        </a:rPr>
                        <a:t> `</a:t>
                      </a:r>
                      <a:r>
                        <a:rPr kumimoji="0" lang="en-US" sz="2400" b="0" i="0" u="none" strike="noStrike" cap="none" normalizeH="0" baseline="0" dirty="0" err="1">
                          <a:ln>
                            <a:noFill/>
                          </a:ln>
                          <a:solidFill>
                            <a:schemeClr val="tx1"/>
                          </a:solidFill>
                          <a:effectLst/>
                          <a:latin typeface="Athanasius" pitchFamily="2" charset="0"/>
                          <a:cs typeface="Arial" pitchFamily="34" charset="0"/>
                        </a:rPr>
                        <a:t>neumati</a:t>
                      </a:r>
                      <a:r>
                        <a:rPr kumimoji="0" lang="en-US" sz="2400" b="0" i="0" u="none" strike="noStrike" cap="none" normalizeH="0" baseline="0" dirty="0">
                          <a:ln>
                            <a:noFill/>
                          </a:ln>
                          <a:solidFill>
                            <a:schemeClr val="tx1"/>
                          </a:solidFill>
                          <a:effectLst/>
                          <a:latin typeface="Athanasius" pitchFamily="2" charset="0"/>
                          <a:cs typeface="Arial" pitchFamily="34" charset="0"/>
                        </a:rPr>
                        <a:t> </a:t>
                      </a:r>
                      <a:r>
                        <a:rPr kumimoji="0" lang="en-US" sz="2400" b="0" i="0" u="none" strike="noStrike" cap="none" normalizeH="0" baseline="0" dirty="0" err="1">
                          <a:ln>
                            <a:noFill/>
                          </a:ln>
                          <a:solidFill>
                            <a:schemeClr val="tx1"/>
                          </a:solidFill>
                          <a:effectLst/>
                          <a:latin typeface="Athanasius" pitchFamily="2" charset="0"/>
                          <a:cs typeface="Arial" pitchFamily="34" charset="0"/>
                        </a:rPr>
                        <a:t>cou</a:t>
                      </a:r>
                      <a:r>
                        <a:rPr kumimoji="0" lang="en-US" sz="2400" b="0" i="0" u="none" strike="noStrike" cap="none" normalizeH="0" baseline="0" dirty="0">
                          <a:ln>
                            <a:noFill/>
                          </a:ln>
                          <a:solidFill>
                            <a:schemeClr val="tx1"/>
                          </a:solidFill>
                          <a:effectLst/>
                          <a:latin typeface="Athanasius" pitchFamily="2" charset="0"/>
                          <a:cs typeface="Arial" pitchFamily="34" charset="0"/>
                        </a:rPr>
                        <a:t>.</a:t>
                      </a:r>
                    </a:p>
                  </a:txBody>
                  <a:tcPr horzOverflow="overflow">
                    <a:lnL>
                      <a:noFill/>
                    </a:lnL>
                    <a:lnR>
                      <a:noFill/>
                    </a:lnR>
                    <a:lnT>
                      <a:noFill/>
                    </a:lnT>
                    <a:lnB cap="flat">
                      <a:noFill/>
                    </a:lnB>
                    <a:lnTlToBr>
                      <a:noFill/>
                    </a:lnTlToBr>
                    <a:lnBlToTr>
                      <a:noFill/>
                    </a:lnBlToTr>
                    <a:noFill/>
                  </a:tcPr>
                </a:tc>
                <a:tc>
                  <a:txBody>
                    <a:bodyPr/>
                    <a:lstStyle/>
                    <a:p>
                      <a:pPr marL="0" marR="0" lvl="0" indent="0" algn="justLow" defTabSz="914400" rtl="0" eaLnBrk="1" fontAlgn="base" latinLnBrk="0" hangingPunct="1">
                        <a:lnSpc>
                          <a:spcPct val="100000"/>
                        </a:lnSpc>
                        <a:spcBef>
                          <a:spcPct val="0"/>
                        </a:spcBef>
                        <a:spcAft>
                          <a:spcPct val="0"/>
                        </a:spcAft>
                        <a:buClrTx/>
                        <a:buSzTx/>
                        <a:buFontTx/>
                        <a:buNone/>
                        <a:tabLst/>
                        <a:defRPr/>
                      </a:pPr>
                      <a:r>
                        <a:rPr kumimoji="0" lang="fr-CA" sz="2400" b="0" i="0" u="sng" strike="noStrike" cap="none" normalizeH="0" baseline="0" dirty="0">
                          <a:ln>
                            <a:noFill/>
                          </a:ln>
                          <a:solidFill>
                            <a:srgbClr val="FF9900"/>
                          </a:solidFill>
                          <a:effectLst/>
                          <a:latin typeface="Arial" charset="0"/>
                          <a:cs typeface="Arial" charset="0"/>
                        </a:rPr>
                        <a:t>l’Assemblée :</a:t>
                      </a:r>
                    </a:p>
                    <a:p>
                      <a:pPr marL="0" marR="0" lvl="0" indent="0" algn="justLow" defTabSz="914400" rtl="0" eaLnBrk="1" fontAlgn="base" latinLnBrk="0" hangingPunct="1">
                        <a:lnSpc>
                          <a:spcPct val="100000"/>
                        </a:lnSpc>
                        <a:spcBef>
                          <a:spcPct val="0"/>
                        </a:spcBef>
                        <a:spcAft>
                          <a:spcPct val="0"/>
                        </a:spcAft>
                        <a:buClrTx/>
                        <a:buSzTx/>
                        <a:buFontTx/>
                        <a:buNone/>
                        <a:tabLst/>
                      </a:pPr>
                      <a:r>
                        <a:rPr kumimoji="0" lang="fr-FR" sz="2400" b="0" i="0" u="none" strike="noStrike" cap="none" normalizeH="0" baseline="0" dirty="0">
                          <a:ln>
                            <a:noFill/>
                          </a:ln>
                          <a:solidFill>
                            <a:schemeClr val="tx1"/>
                          </a:solidFill>
                          <a:effectLst/>
                          <a:latin typeface="Arial" pitchFamily="34" charset="0"/>
                          <a:ea typeface="MS Mincho" pitchFamily="49" charset="-128"/>
                          <a:cs typeface="Arial" pitchFamily="34" charset="0"/>
                        </a:rPr>
                        <a:t>Et avec votre esprit</a:t>
                      </a:r>
                      <a:endParaRPr kumimoji="0" lang="ar-SA" sz="2400" b="0" i="0" u="none" strike="noStrike" cap="none" normalizeH="0" baseline="0" dirty="0">
                        <a:ln>
                          <a:noFill/>
                        </a:ln>
                        <a:solidFill>
                          <a:schemeClr val="tx1"/>
                        </a:solidFill>
                        <a:effectLst/>
                        <a:latin typeface="Arial" pitchFamily="34" charset="0"/>
                        <a:ea typeface="MS Mincho" pitchFamily="49" charset="-128"/>
                        <a:cs typeface="Arial" pitchFamily="34" charset="0"/>
                      </a:endParaRPr>
                    </a:p>
                  </a:txBody>
                  <a:tcPr horzOverflow="overflow">
                    <a:lnL>
                      <a:noFill/>
                    </a:lnL>
                    <a:lnR cap="flat">
                      <a:noFill/>
                    </a:lnR>
                    <a:lnT>
                      <a:noFill/>
                    </a:lnT>
                    <a:lnB cap="flat">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defRPr/>
                      </a:pPr>
                      <a:r>
                        <a:rPr kumimoji="0" lang="ar-EG" sz="2400" b="0" i="0" u="sng" strike="noStrike" cap="none" normalizeH="0" baseline="0" dirty="0">
                          <a:ln>
                            <a:noFill/>
                          </a:ln>
                          <a:solidFill>
                            <a:srgbClr val="FF9900"/>
                          </a:solidFill>
                          <a:effectLst/>
                          <a:latin typeface="Arial" charset="0"/>
                          <a:cs typeface="Arial" charset="0"/>
                        </a:rPr>
                        <a:t>الشعب:</a:t>
                      </a:r>
                      <a:endParaRPr kumimoji="0" lang="en-US" sz="2400" b="0" i="0" u="sng" strike="noStrike" cap="none" normalizeH="0" baseline="0" dirty="0">
                        <a:ln>
                          <a:noFill/>
                        </a:ln>
                        <a:solidFill>
                          <a:srgbClr val="FF9900"/>
                        </a:solidFill>
                        <a:effectLst/>
                        <a:latin typeface="Arial" charset="0"/>
                        <a:cs typeface="Arial" charset="0"/>
                      </a:endParaRPr>
                    </a:p>
                    <a:p>
                      <a:pPr marL="0" marR="0" lvl="0" indent="0" algn="justLow" defTabSz="914400" rtl="1" eaLnBrk="1" fontAlgn="base" latinLnBrk="0" hangingPunct="1">
                        <a:lnSpc>
                          <a:spcPct val="100000"/>
                        </a:lnSpc>
                        <a:spcBef>
                          <a:spcPct val="0"/>
                        </a:spcBef>
                        <a:spcAft>
                          <a:spcPct val="0"/>
                        </a:spcAft>
                        <a:buClrTx/>
                        <a:buSzTx/>
                        <a:buFontTx/>
                        <a:buNone/>
                        <a:tabLst/>
                        <a:defRPr/>
                      </a:pPr>
                      <a:r>
                        <a:rPr kumimoji="0" lang="ar-SA" sz="2400" b="0" i="0" u="none" strike="noStrike" cap="none" normalizeH="0" baseline="0" dirty="0">
                          <a:ln>
                            <a:noFill/>
                          </a:ln>
                          <a:solidFill>
                            <a:schemeClr val="tx1"/>
                          </a:solidFill>
                          <a:effectLst/>
                          <a:latin typeface="Arial" pitchFamily="34" charset="0"/>
                          <a:ea typeface="MS Mincho" pitchFamily="49" charset="-128"/>
                          <a:cs typeface="Arial" pitchFamily="34" charset="0"/>
                        </a:rPr>
                        <a:t>ومع روحك أيضاً</a:t>
                      </a:r>
                      <a:r>
                        <a:rPr kumimoji="0" lang="ar-EG" sz="2400" b="0" i="0" u="none" strike="noStrike" cap="none" normalizeH="0" baseline="0" dirty="0">
                          <a:ln>
                            <a:noFill/>
                          </a:ln>
                          <a:solidFill>
                            <a:schemeClr val="tx1"/>
                          </a:solidFill>
                          <a:effectLst/>
                          <a:latin typeface="Arial" pitchFamily="34" charset="0"/>
                          <a:ea typeface="MS Mincho" pitchFamily="49" charset="-128"/>
                          <a:cs typeface="Arial" pitchFamily="34" charset="0"/>
                        </a:rPr>
                        <a:t>.</a:t>
                      </a:r>
                      <a:endParaRPr kumimoji="0" lang="ar-SA" sz="2400" b="0" i="0" u="none" strike="noStrike" cap="none" normalizeH="0" baseline="0" dirty="0">
                        <a:ln>
                          <a:noFill/>
                        </a:ln>
                        <a:solidFill>
                          <a:schemeClr val="tx1"/>
                        </a:solidFill>
                        <a:effectLst/>
                        <a:latin typeface="Arial" pitchFamily="34" charset="0"/>
                        <a:ea typeface="MS Mincho" pitchFamily="49" charset="-128"/>
                        <a:cs typeface="Arial" pitchFamily="34"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5" name="Rectangle 2"/>
          <p:cNvSpPr>
            <a:spLocks noChangeArrowheads="1"/>
          </p:cNvSpPr>
          <p:nvPr/>
        </p:nvSpPr>
        <p:spPr bwMode="auto">
          <a:xfrm>
            <a:off x="5181600" y="2971800"/>
            <a:ext cx="9144000" cy="0"/>
          </a:xfrm>
          <a:prstGeom prst="rect">
            <a:avLst/>
          </a:prstGeom>
          <a:noFill/>
          <a:ln w="9525">
            <a:noFill/>
            <a:miter lim="800000"/>
            <a:headEnd/>
            <a:tailEnd/>
          </a:ln>
        </p:spPr>
        <p:txBody>
          <a:bodyPr lIns="685584" tIns="639561" rIns="749064" bIns="1553673">
            <a:spAutoFit/>
          </a:bodyPr>
          <a:lstStyle/>
          <a:p>
            <a:endParaRPr lang="en-CA"/>
          </a:p>
        </p:txBody>
      </p:sp>
      <p:sp>
        <p:nvSpPr>
          <p:cNvPr id="878596" name="Rectangle 3"/>
          <p:cNvSpPr>
            <a:spLocks noChangeArrowheads="1"/>
          </p:cNvSpPr>
          <p:nvPr/>
        </p:nvSpPr>
        <p:spPr bwMode="auto">
          <a:xfrm>
            <a:off x="3724275" y="2576513"/>
            <a:ext cx="9144000" cy="0"/>
          </a:xfrm>
          <a:prstGeom prst="rect">
            <a:avLst/>
          </a:prstGeom>
          <a:noFill/>
          <a:ln w="9525">
            <a:noFill/>
            <a:miter lim="800000"/>
            <a:headEnd/>
            <a:tailEnd/>
          </a:ln>
        </p:spPr>
        <p:txBody>
          <a:bodyPr>
            <a:spAutoFit/>
          </a:bodyPr>
          <a:lstStyle/>
          <a:p>
            <a:endParaRPr lang="en-CA"/>
          </a:p>
        </p:txBody>
      </p:sp>
      <p:sp>
        <p:nvSpPr>
          <p:cNvPr id="6" name="Action Button: Custom 5">
            <a:hlinkClick r:id="" action="ppaction://macro?name=openLiturgyWordDocument" highlightClick="1"/>
          </p:cNvPr>
          <p:cNvSpPr/>
          <p:nvPr/>
        </p:nvSpPr>
        <p:spPr bwMode="auto">
          <a:xfrm>
            <a:off x="1371600" y="4648200"/>
            <a:ext cx="6172200" cy="1447800"/>
          </a:xfrm>
          <a:prstGeom prst="actionButtonBlank">
            <a:avLst/>
          </a:prstGeom>
          <a:solidFill>
            <a:srgbClr val="A50021"/>
          </a:solidFill>
          <a:ln w="9525" cap="flat" cmpd="sng" algn="ctr">
            <a:noFill/>
            <a:prstDash val="solid"/>
            <a:round/>
            <a:headEnd type="none" w="med" len="med"/>
            <a:tailEnd type="none" w="med" len="med"/>
          </a:ln>
          <a:effectLst/>
          <a:scene3d>
            <a:camera prst="orthographicFront"/>
            <a:lightRig rig="threePt" dir="t"/>
          </a:scene3d>
          <a:sp3d>
            <a:bevelT prst="angle"/>
          </a:sp3d>
        </p:spPr>
        <p:txBody>
          <a:bodyPr vert="horz" wrap="square" lIns="91440" tIns="45720" rIns="91440" bIns="45720" numCol="1" rtlCol="0" anchor="t" anchorCtr="0" compatLnSpc="1">
            <a:prstTxWarp prst="textNoShape">
              <a:avLst/>
            </a:prstTxWarp>
          </a:bodyPr>
          <a:lstStyle/>
          <a:p>
            <a:pPr marL="0" marR="0" indent="0" algn="ctr" defTabSz="914400" rtl="1" eaLnBrk="1" fontAlgn="base" latinLnBrk="0" hangingPunct="1">
              <a:lnSpc>
                <a:spcPct val="100000"/>
              </a:lnSpc>
              <a:spcBef>
                <a:spcPct val="20000"/>
              </a:spcBef>
              <a:spcAft>
                <a:spcPct val="0"/>
              </a:spcAft>
              <a:buClrTx/>
              <a:buSzTx/>
              <a:buFontTx/>
              <a:buNone/>
              <a:tabLst/>
            </a:pPr>
            <a:r>
              <a:rPr lang="ar-EG" sz="3200" dirty="0" err="1"/>
              <a:t>الى</a:t>
            </a:r>
            <a:r>
              <a:rPr lang="ar-EG" sz="3200" dirty="0"/>
              <a:t> قداس الكلمة (الموعوظين)</a:t>
            </a:r>
            <a:endParaRPr kumimoji="0" lang="en-CA" sz="3200" b="0" i="0" u="none" strike="noStrike" cap="none" normalizeH="0" dirty="0">
              <a:ln>
                <a:noFill/>
              </a:ln>
              <a:solidFill>
                <a:schemeClr val="tx1"/>
              </a:solidFill>
              <a:effectLst/>
              <a:latin typeface="Arial" charset="0"/>
              <a:cs typeface="Arial" charset="0"/>
            </a:endParaRPr>
          </a:p>
          <a:p>
            <a:pPr marL="0" marR="0" indent="0" algn="ctr" defTabSz="914400" rtl="0" eaLnBrk="1" fontAlgn="base" latinLnBrk="0" hangingPunct="1">
              <a:lnSpc>
                <a:spcPct val="100000"/>
              </a:lnSpc>
              <a:spcBef>
                <a:spcPct val="20000"/>
              </a:spcBef>
              <a:spcAft>
                <a:spcPct val="0"/>
              </a:spcAft>
              <a:buClrTx/>
              <a:buSzTx/>
              <a:buFontTx/>
              <a:buNone/>
              <a:tabLst/>
            </a:pPr>
            <a:r>
              <a:rPr lang="fr-CA" sz="3200" baseline="0" dirty="0"/>
              <a:t>Vers la</a:t>
            </a:r>
            <a:r>
              <a:rPr lang="fr-CA" sz="3200" dirty="0"/>
              <a:t> liturgie de la parole</a:t>
            </a:r>
            <a:endParaRPr kumimoji="0" lang="fr-CA" sz="3200" b="0" i="0" u="none" strike="noStrike" cap="none" normalizeH="0" baseline="0" dirty="0">
              <a:ln>
                <a:noFill/>
              </a:ln>
              <a:solidFill>
                <a:schemeClr val="tx1"/>
              </a:solidFill>
              <a:effectLst/>
              <a:latin typeface="Arial" charset="0"/>
              <a:cs typeface="Arial" charset="0"/>
            </a:endParaRPr>
          </a:p>
        </p:txBody>
      </p:sp>
      <p:pic>
        <p:nvPicPr>
          <p:cNvPr id="8" name="Picture 5" descr="Christ Teaching in the Temple"/>
          <p:cNvPicPr>
            <a:picLocks noChangeAspect="1" noChangeArrowheads="1"/>
          </p:cNvPicPr>
          <p:nvPr/>
        </p:nvPicPr>
        <p:blipFill>
          <a:blip r:embed="rId2" cstate="print"/>
          <a:srcRect/>
          <a:stretch>
            <a:fillRect/>
          </a:stretch>
        </p:blipFill>
        <p:spPr bwMode="auto">
          <a:xfrm>
            <a:off x="3422650" y="587721"/>
            <a:ext cx="1911350" cy="3755679"/>
          </a:xfrm>
          <a:prstGeom prst="rect">
            <a:avLst/>
          </a:prstGeom>
          <a:noFill/>
          <a:ln w="9525">
            <a:noFill/>
            <a:miter lim="800000"/>
            <a:headEnd/>
            <a:tailEnd/>
          </a:ln>
        </p:spPr>
      </p:pic>
      <p:sp>
        <p:nvSpPr>
          <p:cNvPr id="7" name="Action Button: Custom 6">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5" name="Rectangle 2"/>
          <p:cNvSpPr>
            <a:spLocks noChangeArrowheads="1"/>
          </p:cNvSpPr>
          <p:nvPr/>
        </p:nvSpPr>
        <p:spPr bwMode="auto">
          <a:xfrm>
            <a:off x="5181600" y="2971800"/>
            <a:ext cx="9144000" cy="0"/>
          </a:xfrm>
          <a:prstGeom prst="rect">
            <a:avLst/>
          </a:prstGeom>
          <a:noFill/>
          <a:ln w="9525">
            <a:noFill/>
            <a:miter lim="800000"/>
            <a:headEnd/>
            <a:tailEnd/>
          </a:ln>
        </p:spPr>
        <p:txBody>
          <a:bodyPr lIns="685584" tIns="639561" rIns="749064" bIns="1553673">
            <a:spAutoFit/>
          </a:bodyPr>
          <a:lstStyle/>
          <a:p>
            <a:endParaRPr lang="en-CA"/>
          </a:p>
        </p:txBody>
      </p:sp>
      <p:sp>
        <p:nvSpPr>
          <p:cNvPr id="878596" name="Rectangle 3"/>
          <p:cNvSpPr>
            <a:spLocks noChangeArrowheads="1"/>
          </p:cNvSpPr>
          <p:nvPr/>
        </p:nvSpPr>
        <p:spPr bwMode="auto">
          <a:xfrm>
            <a:off x="3724275" y="2576513"/>
            <a:ext cx="9144000" cy="0"/>
          </a:xfrm>
          <a:prstGeom prst="rect">
            <a:avLst/>
          </a:prstGeom>
          <a:noFill/>
          <a:ln w="9525">
            <a:noFill/>
            <a:miter lim="800000"/>
            <a:headEnd/>
            <a:tailEnd/>
          </a:ln>
        </p:spPr>
        <p:txBody>
          <a:bodyPr>
            <a:spAutoFit/>
          </a:bodyPr>
          <a:lstStyle/>
          <a:p>
            <a:endParaRPr lang="en-CA"/>
          </a:p>
        </p:txBody>
      </p:sp>
      <p:pic>
        <p:nvPicPr>
          <p:cNvPr id="878597" name="Picture 4" descr="The Divine Majesty"/>
          <p:cNvPicPr>
            <a:picLocks noGrp="1" noChangeAspect="1" noChangeArrowheads="1"/>
          </p:cNvPicPr>
          <p:nvPr>
            <p:ph/>
          </p:nvPr>
        </p:nvPicPr>
        <p:blipFill>
          <a:blip r:embed="rId2" cstate="print">
            <a:lum bright="30000" contrast="20000"/>
          </a:blip>
          <a:srcRect/>
          <a:stretch>
            <a:fillRect/>
          </a:stretch>
        </p:blipFill>
        <p:spPr>
          <a:xfrm>
            <a:off x="1867146" y="533400"/>
            <a:ext cx="5600454" cy="5658567"/>
          </a:xfrm>
          <a:noFill/>
        </p:spPr>
      </p:pic>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38549" name="Group 21"/>
          <p:cNvGraphicFramePr>
            <a:graphicFrameLocks noGrp="1"/>
          </p:cNvGraphicFramePr>
          <p:nvPr>
            <p:ph sz="half" idx="1"/>
            <p:extLst>
              <p:ext uri="{D42A27DB-BD31-4B8C-83A1-F6EECF244321}">
                <p14:modId xmlns:p14="http://schemas.microsoft.com/office/powerpoint/2010/main" val="4222750918"/>
              </p:ext>
            </p:extLst>
          </p:nvPr>
        </p:nvGraphicFramePr>
        <p:xfrm>
          <a:off x="76200" y="0"/>
          <a:ext cx="9067800" cy="7165848"/>
        </p:xfrm>
        <a:graphic>
          <a:graphicData uri="http://schemas.openxmlformats.org/drawingml/2006/table">
            <a:tbl>
              <a:tblPr/>
              <a:tblGrid>
                <a:gridCol w="3705970">
                  <a:extLst>
                    <a:ext uri="{9D8B030D-6E8A-4147-A177-3AD203B41FA5}">
                      <a16:colId xmlns:a16="http://schemas.microsoft.com/office/drawing/2014/main" val="20000"/>
                    </a:ext>
                  </a:extLst>
                </a:gridCol>
                <a:gridCol w="3548270">
                  <a:extLst>
                    <a:ext uri="{9D8B030D-6E8A-4147-A177-3AD203B41FA5}">
                      <a16:colId xmlns:a16="http://schemas.microsoft.com/office/drawing/2014/main" val="20001"/>
                    </a:ext>
                  </a:extLst>
                </a:gridCol>
                <a:gridCol w="1813560">
                  <a:extLst>
                    <a:ext uri="{9D8B030D-6E8A-4147-A177-3AD203B41FA5}">
                      <a16:colId xmlns:a16="http://schemas.microsoft.com/office/drawing/2014/main" val="20002"/>
                    </a:ext>
                  </a:extLst>
                </a:gridCol>
              </a:tblGrid>
              <a:tr h="6324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Diakon:</a:t>
                      </a:r>
                      <a:endParaRPr kumimoji="0" lang="en-US"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en-US" sz="2000" b="0" i="0" u="none" strike="noStrike" cap="none" normalizeH="0" baseline="0" dirty="0" err="1">
                          <a:ln>
                            <a:noFill/>
                          </a:ln>
                          <a:solidFill>
                            <a:schemeClr val="tx1"/>
                          </a:solidFill>
                          <a:effectLst/>
                          <a:latin typeface="Coptic1" pitchFamily="2" charset="0"/>
                          <a:cs typeface="Arial" charset="0"/>
                        </a:rPr>
                        <a:t>Twbh</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e~jen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nenio</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nem</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nenc~n</a:t>
                      </a:r>
                      <a:r>
                        <a:rPr kumimoji="0" lang="en-US" sz="2000" b="0" i="0" u="none" strike="noStrike" cap="none" normalizeH="0" baseline="0" dirty="0">
                          <a:ln>
                            <a:noFill/>
                          </a:ln>
                          <a:solidFill>
                            <a:schemeClr val="tx1"/>
                          </a:solidFill>
                          <a:effectLst/>
                          <a:latin typeface="Coptic1" pitchFamily="2" charset="0"/>
                          <a:cs typeface="Arial" charset="0"/>
                        </a:rPr>
                        <a:t>/</a:t>
                      </a:r>
                      <a:r>
                        <a:rPr kumimoji="0" lang="en-US" sz="2000" b="0" i="0" u="none" strike="noStrike" cap="none" normalizeH="0" baseline="0" dirty="0" err="1">
                          <a:ln>
                            <a:noFill/>
                          </a:ln>
                          <a:solidFill>
                            <a:schemeClr val="tx1"/>
                          </a:solidFill>
                          <a:effectLst/>
                          <a:latin typeface="Coptic1" pitchFamily="2" charset="0"/>
                          <a:cs typeface="Arial" charset="0"/>
                        </a:rPr>
                        <a:t>ou</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e~tauenkot</a:t>
                      </a:r>
                      <a:r>
                        <a:rPr kumimoji="0" lang="en-US" sz="2000" b="0" i="0" u="none" strike="noStrike" cap="none" normalizeH="0" baseline="0" dirty="0">
                          <a:ln>
                            <a:noFill/>
                          </a:ln>
                          <a:solidFill>
                            <a:schemeClr val="tx1"/>
                          </a:solidFill>
                          <a:effectLst/>
                          <a:latin typeface="Coptic1" pitchFamily="2" charset="0"/>
                          <a:cs typeface="Arial" charset="0"/>
                        </a:rPr>
                        <a:t> au </a:t>
                      </a:r>
                      <a:r>
                        <a:rPr kumimoji="0" lang="en-US" sz="2000" b="0" i="0" u="none" strike="noStrike" cap="none" normalizeH="0" baseline="0" dirty="0" err="1">
                          <a:ln>
                            <a:noFill/>
                          </a:ln>
                          <a:solidFill>
                            <a:schemeClr val="tx1"/>
                          </a:solidFill>
                          <a:effectLst/>
                          <a:latin typeface="Coptic1" pitchFamily="2" charset="0"/>
                          <a:cs typeface="Arial" charset="0"/>
                        </a:rPr>
                        <a:t>m~ton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m~mwou</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qenv~nah</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m~Pi,~rictoc</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icjen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p~eneh</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nenio</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eyouab</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n~ar</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e~pickopoc</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ke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nenio</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n~e~pickopoc</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nenio</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n~h</a:t>
                      </a:r>
                      <a:r>
                        <a:rPr kumimoji="0" lang="en-US" sz="2000" b="0" i="0" u="none" strike="noStrike" cap="none" normalizeH="0" baseline="0" dirty="0">
                          <a:ln>
                            <a:noFill/>
                          </a:ln>
                          <a:solidFill>
                            <a:schemeClr val="tx1"/>
                          </a:solidFill>
                          <a:effectLst/>
                          <a:latin typeface="Coptic1" pitchFamily="2" charset="0"/>
                          <a:cs typeface="Arial" charset="0"/>
                        </a:rPr>
                        <a:t>/</a:t>
                      </a:r>
                      <a:r>
                        <a:rPr kumimoji="0" lang="en-US" sz="2000" b="0" i="0" u="none" strike="noStrike" cap="none" normalizeH="0" baseline="0" dirty="0" err="1">
                          <a:ln>
                            <a:noFill/>
                          </a:ln>
                          <a:solidFill>
                            <a:schemeClr val="tx1"/>
                          </a:solidFill>
                          <a:effectLst/>
                          <a:latin typeface="Coptic1" pitchFamily="2" charset="0"/>
                          <a:cs typeface="Arial" charset="0"/>
                        </a:rPr>
                        <a:t>goumenoc</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ke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nenio</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m~p~recbuteroc</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nem</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nenc~n</a:t>
                      </a:r>
                      <a:r>
                        <a:rPr kumimoji="0" lang="en-US" sz="2000" b="0" i="0" u="none" strike="noStrike" cap="none" normalizeH="0" baseline="0" dirty="0">
                          <a:ln>
                            <a:noFill/>
                          </a:ln>
                          <a:solidFill>
                            <a:schemeClr val="tx1"/>
                          </a:solidFill>
                          <a:effectLst/>
                          <a:latin typeface="Coptic1" pitchFamily="2" charset="0"/>
                          <a:cs typeface="Arial" charset="0"/>
                        </a:rPr>
                        <a:t>/</a:t>
                      </a:r>
                      <a:r>
                        <a:rPr kumimoji="0" lang="en-US" sz="2000" b="0" i="0" u="none" strike="noStrike" cap="none" normalizeH="0" baseline="0" dirty="0" err="1">
                          <a:ln>
                            <a:noFill/>
                          </a:ln>
                          <a:solidFill>
                            <a:schemeClr val="tx1"/>
                          </a:solidFill>
                          <a:effectLst/>
                          <a:latin typeface="Coptic1" pitchFamily="2" charset="0"/>
                          <a:cs typeface="Arial" charset="0"/>
                        </a:rPr>
                        <a:t>ou</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n~dia~kwn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nenio</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m~mona,oc</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ke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nenio</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n~lai~koc</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nem</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e~h~r</a:t>
                      </a:r>
                      <a:r>
                        <a:rPr kumimoji="0" lang="en-US" sz="2000" b="0" i="0" u="none" strike="noStrike" cap="none" normalizeH="0" baseline="0" dirty="0">
                          <a:ln>
                            <a:noFill/>
                          </a:ln>
                          <a:solidFill>
                            <a:schemeClr val="tx1"/>
                          </a:solidFill>
                          <a:effectLst/>
                          <a:latin typeface="Coptic1" pitchFamily="2" charset="0"/>
                          <a:cs typeface="Arial" charset="0"/>
                        </a:rPr>
                        <a:t>/</a:t>
                      </a:r>
                      <a:r>
                        <a:rPr kumimoji="0" lang="en-US" sz="2000" b="0" i="0" u="none" strike="noStrike" cap="none" normalizeH="0" baseline="0" dirty="0" err="1">
                          <a:ln>
                            <a:noFill/>
                          </a:ln>
                          <a:solidFill>
                            <a:schemeClr val="tx1"/>
                          </a:solidFill>
                          <a:effectLst/>
                          <a:latin typeface="Coptic1" pitchFamily="2" charset="0"/>
                          <a:cs typeface="Arial" charset="0"/>
                        </a:rPr>
                        <a:t>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ejen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a~napaucic</a:t>
                      </a:r>
                      <a:r>
                        <a:rPr kumimoji="0" lang="en-US" sz="2000" b="0" i="0" u="none" strike="noStrike" cap="none" normalizeH="0" baseline="0" dirty="0">
                          <a:ln>
                            <a:noFill/>
                          </a:ln>
                          <a:solidFill>
                            <a:schemeClr val="tx1"/>
                          </a:solidFill>
                          <a:effectLst/>
                          <a:latin typeface="Coptic1" pitchFamily="2" charset="0"/>
                          <a:cs typeface="Arial" charset="0"/>
                        </a:rPr>
                        <a:t> t/</a:t>
                      </a:r>
                      <a:r>
                        <a:rPr kumimoji="0" lang="en-US" sz="2000" b="0" i="0" u="none" strike="noStrike" cap="none" normalizeH="0" baseline="0" dirty="0" err="1">
                          <a:ln>
                            <a:noFill/>
                          </a:ln>
                          <a:solidFill>
                            <a:schemeClr val="tx1"/>
                          </a:solidFill>
                          <a:effectLst/>
                          <a:latin typeface="Coptic1" pitchFamily="2" charset="0"/>
                          <a:cs typeface="Arial" charset="0"/>
                        </a:rPr>
                        <a:t>rc</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n~te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ni,~rictia~noc</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hina</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n~te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Pi,~rictoc</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pennou</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m~ton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n~nou</a:t>
                      </a:r>
                      <a:r>
                        <a:rPr kumimoji="0" lang="en-US" sz="2000" b="0" i="0" u="none" strike="noStrike" cap="none" normalizeH="0" baseline="0" dirty="0" err="1">
                          <a:ln>
                            <a:noFill/>
                          </a:ln>
                          <a:solidFill>
                            <a:schemeClr val="tx1"/>
                          </a:solidFill>
                          <a:effectLst/>
                          <a:latin typeface="Coptic1" pitchFamily="2" charset="0"/>
                          <a:cs typeface="Arial" charset="0"/>
                          <a:sym typeface="Symbol" pitchFamily="18" charset="2"/>
                        </a:rPr>
                        <a:t></a:t>
                      </a:r>
                      <a:r>
                        <a:rPr kumimoji="0" lang="en-US" sz="2000" b="0" i="0" u="none" strike="noStrike" cap="none" normalizeH="0" baseline="0" dirty="0" err="1">
                          <a:ln>
                            <a:noFill/>
                          </a:ln>
                          <a:solidFill>
                            <a:schemeClr val="tx1"/>
                          </a:solidFill>
                          <a:effectLst/>
                          <a:latin typeface="Coptic1" pitchFamily="2" charset="0"/>
                          <a:cs typeface="Arial" charset="0"/>
                        </a:rPr>
                        <a:t>u</a:t>
                      </a:r>
                      <a:r>
                        <a:rPr kumimoji="0" lang="en-US" sz="2000" b="0" i="0" u="none" strike="noStrike" cap="none" normalizeH="0" baseline="0" dirty="0">
                          <a:ln>
                            <a:noFill/>
                          </a:ln>
                          <a:solidFill>
                            <a:schemeClr val="tx1"/>
                          </a:solidFill>
                          <a:effectLst/>
                          <a:latin typeface="Coptic1" pitchFamily="2" charset="0"/>
                          <a:cs typeface="Arial" charset="0"/>
                        </a:rPr>
                        <a:t>,/ t/</a:t>
                      </a:r>
                      <a:r>
                        <a:rPr kumimoji="0" lang="en-US" sz="2000" b="0" i="0" u="none" strike="noStrike" cap="none" normalizeH="0" baseline="0" dirty="0" err="1">
                          <a:ln>
                            <a:noFill/>
                          </a:ln>
                          <a:solidFill>
                            <a:schemeClr val="tx1"/>
                          </a:solidFill>
                          <a:effectLst/>
                          <a:latin typeface="Coptic1" pitchFamily="2" charset="0"/>
                          <a:cs typeface="Arial" charset="0"/>
                        </a:rPr>
                        <a:t>rou</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qen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piparadicoc</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n~te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p~ounof</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a~non</a:t>
                      </a:r>
                      <a:r>
                        <a:rPr kumimoji="0" lang="en-US" sz="2000" b="0" i="0" u="none" strike="noStrike" cap="none" normalizeH="0" baseline="0" dirty="0">
                          <a:ln>
                            <a:noFill/>
                          </a:ln>
                          <a:solidFill>
                            <a:schemeClr val="tx1"/>
                          </a:solidFill>
                          <a:effectLst/>
                          <a:latin typeface="Coptic1" pitchFamily="2" charset="0"/>
                          <a:cs typeface="Arial" charset="0"/>
                        </a:rPr>
                        <a:t> de </a:t>
                      </a:r>
                      <a:r>
                        <a:rPr kumimoji="0" lang="en-US" sz="2000" b="0" i="0" u="none" strike="noStrike" cap="none" normalizeH="0" baseline="0" dirty="0" err="1">
                          <a:ln>
                            <a:noFill/>
                          </a:ln>
                          <a:solidFill>
                            <a:schemeClr val="tx1"/>
                          </a:solidFill>
                          <a:effectLst/>
                          <a:latin typeface="Coptic1" pitchFamily="2" charset="0"/>
                          <a:cs typeface="Arial" charset="0"/>
                        </a:rPr>
                        <a:t>hwn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n~tefer</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pinai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neman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n~tef,a</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nennobi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nan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e~bol</a:t>
                      </a:r>
                      <a:r>
                        <a:rPr kumimoji="0" lang="en-US" sz="2000" b="0" i="0" u="none" strike="noStrike" cap="none" normalizeH="0" baseline="0" dirty="0">
                          <a:ln>
                            <a:noFill/>
                          </a:ln>
                          <a:solidFill>
                            <a:schemeClr val="tx1"/>
                          </a:solidFill>
                          <a:effectLst/>
                          <a:latin typeface="Arial" charset="0"/>
                          <a:cs typeface="Arial" charset="0"/>
                        </a:rPr>
                        <a:t>.</a:t>
                      </a: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1900" b="0" i="0" u="sng" strike="noStrike" cap="none" normalizeH="0" baseline="0" dirty="0">
                          <a:ln>
                            <a:noFill/>
                          </a:ln>
                          <a:solidFill>
                            <a:srgbClr val="FF9900"/>
                          </a:solidFill>
                          <a:effectLst/>
                          <a:latin typeface="Arial" charset="0"/>
                          <a:cs typeface="Arial" charset="0"/>
                        </a:rPr>
                        <a:t>Diacre:</a:t>
                      </a:r>
                      <a:endParaRPr kumimoji="0" lang="en-US" sz="19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fr-CA" sz="2200" b="0" i="0" u="none" strike="noStrike" cap="none" normalizeH="0" baseline="0" dirty="0">
                          <a:ln>
                            <a:noFill/>
                          </a:ln>
                          <a:solidFill>
                            <a:schemeClr val="tx1"/>
                          </a:solidFill>
                          <a:effectLst/>
                          <a:latin typeface="Arial" charset="0"/>
                          <a:cs typeface="Arial" charset="0"/>
                        </a:rPr>
                        <a:t>Implorez pour  nos  pères et nos frères  qui se sont endormis dans la  foi  du Christ  dès le début. Nos saints pères les archevêques et nos pères les évêques, nos pères les higoumènes, nos pères les prêtres,  nos frères les diacres, nos pères les moines, nos pères les laïcs et pour le repos de tous les chrétiens que Le  Christ  notre  Dieu les repose tous dans le paradis du bonheur et qu’Il ait pitié de nous et nous pardonne nos péchés.</a:t>
                      </a:r>
                      <a:r>
                        <a:rPr kumimoji="0" lang="en-US" sz="2200" b="0" i="0" u="none" strike="noStrike" cap="none" normalizeH="0" baseline="0" dirty="0">
                          <a:ln>
                            <a:noFill/>
                          </a:ln>
                          <a:solidFill>
                            <a:schemeClr val="tx1"/>
                          </a:solidFill>
                          <a:effectLst/>
                          <a:latin typeface="Arial" charset="0"/>
                          <a:cs typeface="Arial" charset="0"/>
                        </a:rPr>
                        <a:t> </a:t>
                      </a:r>
                    </a:p>
                  </a:txBody>
                  <a:tcPr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1900" b="0" i="0" u="sng" strike="noStrike" cap="none" normalizeH="0" baseline="0" dirty="0">
                          <a:ln>
                            <a:noFill/>
                          </a:ln>
                          <a:solidFill>
                            <a:srgbClr val="FF9900"/>
                          </a:solidFill>
                          <a:effectLst/>
                          <a:latin typeface="Arial" charset="0"/>
                          <a:cs typeface="Arial" charset="0"/>
                        </a:rPr>
                        <a:t>الشماس:</a:t>
                      </a: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2100" b="0" i="0" u="none" strike="noStrike" cap="none" normalizeH="0" baseline="0" dirty="0">
                          <a:ln>
                            <a:noFill/>
                          </a:ln>
                          <a:solidFill>
                            <a:schemeClr val="tx1"/>
                          </a:solidFill>
                          <a:effectLst/>
                          <a:latin typeface="Arial" charset="0"/>
                          <a:cs typeface="Arial" charset="0"/>
                        </a:rPr>
                        <a:t>اطلبوا عن آبائنا وأخوتنا الذين رقدوا </a:t>
                      </a:r>
                      <a:r>
                        <a:rPr kumimoji="0" lang="ar-SA" sz="2100" b="0" i="0" u="none" strike="noStrike" cap="none" normalizeH="0" baseline="0" dirty="0" err="1">
                          <a:ln>
                            <a:noFill/>
                          </a:ln>
                          <a:solidFill>
                            <a:schemeClr val="tx1"/>
                          </a:solidFill>
                          <a:effectLst/>
                          <a:latin typeface="Arial" charset="0"/>
                          <a:cs typeface="Arial" charset="0"/>
                        </a:rPr>
                        <a:t>وتنيحوا</a:t>
                      </a:r>
                      <a:r>
                        <a:rPr kumimoji="0" lang="ar-SA" sz="2100" b="0" i="0" u="none" strike="noStrike" cap="none" normalizeH="0" baseline="0" dirty="0">
                          <a:ln>
                            <a:noFill/>
                          </a:ln>
                          <a:solidFill>
                            <a:schemeClr val="tx1"/>
                          </a:solidFill>
                          <a:effectLst/>
                          <a:latin typeface="Arial" charset="0"/>
                          <a:cs typeface="Arial" charset="0"/>
                        </a:rPr>
                        <a:t> </a:t>
                      </a:r>
                      <a:r>
                        <a:rPr kumimoji="0" lang="ar-SA" sz="2100" b="0" i="0" u="none" strike="noStrike" cap="none" normalizeH="0" baseline="0" dirty="0" err="1">
                          <a:ln>
                            <a:noFill/>
                          </a:ln>
                          <a:solidFill>
                            <a:schemeClr val="tx1"/>
                          </a:solidFill>
                          <a:effectLst/>
                          <a:latin typeface="Arial" charset="0"/>
                          <a:cs typeface="Arial" charset="0"/>
                        </a:rPr>
                        <a:t>فى</a:t>
                      </a:r>
                      <a:r>
                        <a:rPr kumimoji="0" lang="ar-SA" sz="2100" b="0" i="0" u="none" strike="noStrike" cap="none" normalizeH="0" baseline="0" dirty="0">
                          <a:ln>
                            <a:noFill/>
                          </a:ln>
                          <a:solidFill>
                            <a:schemeClr val="tx1"/>
                          </a:solidFill>
                          <a:effectLst/>
                          <a:latin typeface="Arial" charset="0"/>
                          <a:cs typeface="Arial" charset="0"/>
                        </a:rPr>
                        <a:t> الإيمان بالمسيح منذ البدء.  آبائنا القديسين رؤساء الأساقفة وآبائنا الأساقفة. آبائنا القمامصة وآبائنا </a:t>
                      </a:r>
                      <a:r>
                        <a:rPr kumimoji="0" lang="ar-SA" sz="2100" b="0" i="0" u="none" strike="noStrike" cap="none" normalizeH="0" baseline="0" dirty="0" err="1">
                          <a:ln>
                            <a:noFill/>
                          </a:ln>
                          <a:solidFill>
                            <a:schemeClr val="tx1"/>
                          </a:solidFill>
                          <a:effectLst/>
                          <a:latin typeface="Arial" charset="0"/>
                          <a:cs typeface="Arial" charset="0"/>
                        </a:rPr>
                        <a:t>القسوس</a:t>
                      </a:r>
                      <a:r>
                        <a:rPr kumimoji="0" lang="ar-SA" sz="2100" b="0" i="0" u="none" strike="noStrike" cap="none" normalizeH="0" baseline="0" dirty="0">
                          <a:ln>
                            <a:noFill/>
                          </a:ln>
                          <a:solidFill>
                            <a:schemeClr val="tx1"/>
                          </a:solidFill>
                          <a:effectLst/>
                          <a:latin typeface="Arial" charset="0"/>
                          <a:cs typeface="Arial" charset="0"/>
                        </a:rPr>
                        <a:t> وإخوتنا الشمامسة. آبائنا الرهبان وآبائنا العلمانيين وعن </a:t>
                      </a:r>
                      <a:r>
                        <a:rPr kumimoji="0" lang="ar-SA" sz="2100" b="0" i="0" u="none" strike="noStrike" cap="none" normalizeH="0" baseline="0" dirty="0" err="1">
                          <a:ln>
                            <a:noFill/>
                          </a:ln>
                          <a:solidFill>
                            <a:schemeClr val="tx1"/>
                          </a:solidFill>
                          <a:effectLst/>
                          <a:latin typeface="Arial" charset="0"/>
                          <a:cs typeface="Arial" charset="0"/>
                        </a:rPr>
                        <a:t>نياح</a:t>
                      </a:r>
                      <a:r>
                        <a:rPr kumimoji="0" lang="ar-SA" sz="2100" b="0" i="0" u="none" strike="noStrike" cap="none" normalizeH="0" baseline="0" dirty="0">
                          <a:ln>
                            <a:noFill/>
                          </a:ln>
                          <a:solidFill>
                            <a:schemeClr val="tx1"/>
                          </a:solidFill>
                          <a:effectLst/>
                          <a:latin typeface="Arial" charset="0"/>
                          <a:cs typeface="Arial" charset="0"/>
                        </a:rPr>
                        <a:t> كل المسيحيين</a:t>
                      </a:r>
                      <a:r>
                        <a:rPr kumimoji="0" lang="en-US" sz="2100" b="0" i="0" u="none" strike="noStrike" cap="none" normalizeH="0" baseline="0" dirty="0">
                          <a:ln>
                            <a:noFill/>
                          </a:ln>
                          <a:solidFill>
                            <a:schemeClr val="tx1"/>
                          </a:solidFill>
                          <a:effectLst/>
                          <a:latin typeface="Arial" charset="0"/>
                          <a:cs typeface="Arial" charset="0"/>
                        </a:rPr>
                        <a:t> </a:t>
                      </a:r>
                      <a:r>
                        <a:rPr kumimoji="0" lang="ar-SA" sz="2100" b="0" i="0" u="none" strike="noStrike" cap="none" normalizeH="0" baseline="0" dirty="0" err="1">
                          <a:ln>
                            <a:noFill/>
                          </a:ln>
                          <a:solidFill>
                            <a:schemeClr val="tx1"/>
                          </a:solidFill>
                          <a:effectLst/>
                          <a:latin typeface="Arial" charset="0"/>
                          <a:cs typeface="Arial" charset="0"/>
                        </a:rPr>
                        <a:t>لكى</a:t>
                      </a:r>
                      <a:r>
                        <a:rPr kumimoji="0" lang="ar-SA" sz="2100" b="0" i="0" u="none" strike="noStrike" cap="none" normalizeH="0" baseline="0" dirty="0">
                          <a:ln>
                            <a:noFill/>
                          </a:ln>
                          <a:solidFill>
                            <a:schemeClr val="tx1"/>
                          </a:solidFill>
                          <a:effectLst/>
                          <a:latin typeface="Arial" charset="0"/>
                          <a:cs typeface="Arial" charset="0"/>
                        </a:rPr>
                        <a:t> المسيح إلهنا </a:t>
                      </a:r>
                      <a:r>
                        <a:rPr kumimoji="0" lang="ar-SA" sz="2100" b="0" i="0" u="none" strike="noStrike" cap="none" normalizeH="0" baseline="0" dirty="0" err="1">
                          <a:ln>
                            <a:noFill/>
                          </a:ln>
                          <a:solidFill>
                            <a:schemeClr val="tx1"/>
                          </a:solidFill>
                          <a:effectLst/>
                          <a:latin typeface="Arial" charset="0"/>
                          <a:cs typeface="Arial" charset="0"/>
                        </a:rPr>
                        <a:t>يُنيح</a:t>
                      </a:r>
                      <a:r>
                        <a:rPr kumimoji="0" lang="ar-SA" sz="2100" b="0" i="0" u="none" strike="noStrike" cap="none" normalizeH="0" baseline="0" dirty="0">
                          <a:ln>
                            <a:noFill/>
                          </a:ln>
                          <a:solidFill>
                            <a:schemeClr val="tx1"/>
                          </a:solidFill>
                          <a:effectLst/>
                          <a:latin typeface="Arial" charset="0"/>
                          <a:cs typeface="Arial" charset="0"/>
                        </a:rPr>
                        <a:t> نفوسهم أجمعين </a:t>
                      </a:r>
                      <a:r>
                        <a:rPr kumimoji="0" lang="ar-SA" sz="2100" b="0" i="0" u="none" strike="noStrike" cap="none" normalizeH="0" baseline="0" dirty="0" err="1">
                          <a:ln>
                            <a:noFill/>
                          </a:ln>
                          <a:solidFill>
                            <a:schemeClr val="tx1"/>
                          </a:solidFill>
                          <a:effectLst/>
                          <a:latin typeface="Arial" charset="0"/>
                          <a:cs typeface="Arial" charset="0"/>
                        </a:rPr>
                        <a:t>فى</a:t>
                      </a:r>
                      <a:r>
                        <a:rPr kumimoji="0" lang="ar-SA" sz="2100" b="0" i="0" u="none" strike="noStrike" cap="none" normalizeH="0" baseline="0" dirty="0">
                          <a:ln>
                            <a:noFill/>
                          </a:ln>
                          <a:solidFill>
                            <a:schemeClr val="tx1"/>
                          </a:solidFill>
                          <a:effectLst/>
                          <a:latin typeface="Arial" charset="0"/>
                          <a:cs typeface="Arial" charset="0"/>
                        </a:rPr>
                        <a:t> فردوس النعيم ونحنُ أيضاً يصنع معنا رحمة ويغفر لنا خطايانا.</a:t>
                      </a:r>
                      <a:endParaRPr kumimoji="0" lang="en-CA" sz="21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42641" name="Group 17"/>
          <p:cNvGraphicFramePr>
            <a:graphicFrameLocks noGrp="1"/>
          </p:cNvGraphicFramePr>
          <p:nvPr>
            <p:ph sz="half" idx="1"/>
            <p:extLst>
              <p:ext uri="{D42A27DB-BD31-4B8C-83A1-F6EECF244321}">
                <p14:modId xmlns:p14="http://schemas.microsoft.com/office/powerpoint/2010/main" val="469677111"/>
              </p:ext>
            </p:extLst>
          </p:nvPr>
        </p:nvGraphicFramePr>
        <p:xfrm>
          <a:off x="304800" y="1143000"/>
          <a:ext cx="8534400" cy="5486400"/>
        </p:xfrm>
        <a:graphic>
          <a:graphicData uri="http://schemas.openxmlformats.org/drawingml/2006/table">
            <a:tbl>
              <a:tblPr/>
              <a:tblGrid>
                <a:gridCol w="3048000">
                  <a:extLst>
                    <a:ext uri="{9D8B030D-6E8A-4147-A177-3AD203B41FA5}">
                      <a16:colId xmlns:a16="http://schemas.microsoft.com/office/drawing/2014/main" val="20000"/>
                    </a:ext>
                  </a:extLst>
                </a:gridCol>
                <a:gridCol w="3224270">
                  <a:extLst>
                    <a:ext uri="{9D8B030D-6E8A-4147-A177-3AD203B41FA5}">
                      <a16:colId xmlns:a16="http://schemas.microsoft.com/office/drawing/2014/main" val="20001"/>
                    </a:ext>
                  </a:extLst>
                </a:gridCol>
                <a:gridCol w="2262130">
                  <a:extLst>
                    <a:ext uri="{9D8B030D-6E8A-4147-A177-3AD203B41FA5}">
                      <a16:colId xmlns:a16="http://schemas.microsoft.com/office/drawing/2014/main" val="20002"/>
                    </a:ext>
                  </a:extLst>
                </a:gridCol>
              </a:tblGrid>
              <a:tr h="54864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Coptic1" pitchFamily="2" charset="0"/>
                          <a:cs typeface="Arial" charset="0"/>
                        </a:rPr>
                        <a:t>Arikataxioin </a:t>
                      </a:r>
                      <a:r>
                        <a:rPr kumimoji="0" lang="en-US" sz="2400" b="0" i="0" u="none" strike="noStrike" cap="none" normalizeH="0" baseline="0" dirty="0">
                          <a:ln>
                            <a:noFill/>
                          </a:ln>
                          <a:solidFill>
                            <a:schemeClr val="tx1"/>
                          </a:solidFill>
                          <a:effectLst/>
                          <a:latin typeface="Coptic1" pitchFamily="2" charset="0"/>
                          <a:cs typeface="Arial" charset="0"/>
                        </a:rPr>
                        <a:t>P[</a:t>
                      </a:r>
                      <a:r>
                        <a:rPr kumimoji="0" lang="en-US" sz="2400" b="0" i="0" u="none" strike="noStrike" cap="none" normalizeH="0" baseline="0" dirty="0" err="1">
                          <a:ln>
                            <a:noFill/>
                          </a:ln>
                          <a:solidFill>
                            <a:schemeClr val="tx1"/>
                          </a:solidFill>
                          <a:effectLst/>
                          <a:latin typeface="Coptic1" pitchFamily="2" charset="0"/>
                          <a:cs typeface="Arial" charset="0"/>
                        </a:rPr>
                        <a:t>oic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mam~ton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n~nou</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a:ln>
                            <a:noFill/>
                          </a:ln>
                          <a:solidFill>
                            <a:schemeClr val="tx1"/>
                          </a:solidFill>
                          <a:effectLst/>
                          <a:latin typeface="Coptic1" pitchFamily="2" charset="0"/>
                          <a:cs typeface="Arial" charset="0"/>
                          <a:sym typeface="Symbol" pitchFamily="18" charset="2"/>
                        </a:rPr>
                        <a:t></a:t>
                      </a:r>
                      <a:r>
                        <a:rPr kumimoji="0" lang="en-US" sz="2400" b="0" i="0" u="none" strike="noStrike" cap="none" normalizeH="0" baseline="0" dirty="0">
                          <a:ln>
                            <a:noFill/>
                          </a:ln>
                          <a:solidFill>
                            <a:schemeClr val="tx1"/>
                          </a:solidFill>
                          <a:effectLst/>
                          <a:latin typeface="Coptic1" pitchFamily="2" charset="0"/>
                          <a:cs typeface="Arial" charset="0"/>
                        </a:rPr>
                        <a:t>u,/ t/</a:t>
                      </a:r>
                      <a:r>
                        <a:rPr kumimoji="0" lang="en-US" sz="2400" b="0" i="0" u="none" strike="noStrike" cap="none" normalizeH="0" baseline="0" dirty="0" err="1">
                          <a:ln>
                            <a:noFill/>
                          </a:ln>
                          <a:solidFill>
                            <a:schemeClr val="tx1"/>
                          </a:solidFill>
                          <a:effectLst/>
                          <a:latin typeface="Coptic1" pitchFamily="2" charset="0"/>
                          <a:cs typeface="Arial" charset="0"/>
                        </a:rPr>
                        <a:t>rou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kenf</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n~nenio</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eyouab</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Abraam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Icaak</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Iakwb</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Sanousou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ouma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n~,~lo</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hijen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vmwou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p~emton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piparadicoc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p~~</a:t>
                      </a:r>
                      <a:r>
                        <a:rPr kumimoji="0" lang="en-US" sz="2400" b="0" i="0" u="none" strike="noStrike" cap="none" normalizeH="0" baseline="0" dirty="0" err="1">
                          <a:ln>
                            <a:noFill/>
                          </a:ln>
                          <a:solidFill>
                            <a:schemeClr val="tx1"/>
                          </a:solidFill>
                          <a:effectLst/>
                          <a:latin typeface="Coptic1" pitchFamily="2" charset="0"/>
                          <a:cs typeface="Arial" charset="0"/>
                        </a:rPr>
                        <a:t>ounof</a:t>
                      </a:r>
                      <a:r>
                        <a:rPr kumimoji="0" lang="en-US" sz="2400" b="0" i="0" u="none" strike="noStrike" cap="none" normalizeH="0" baseline="0" dirty="0">
                          <a:ln>
                            <a:noFill/>
                          </a:ln>
                          <a:solidFill>
                            <a:schemeClr val="tx1"/>
                          </a:solidFill>
                          <a:effectLst/>
                          <a:latin typeface="Coptic1" pitchFamily="2" charset="0"/>
                          <a:cs typeface="Arial" charset="0"/>
                        </a:rPr>
                        <a:t>.  </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endParaRPr kumimoji="0" lang="en-US" sz="2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Daigne Seigneur reposer leurs âmes auprès de nos saints pères Abraham, Isaac et Jacob.  Nourris-les  dans de verts pâturages près des eaux du repos au paradis, </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cs typeface="Arial"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تفضل يا رب </a:t>
                      </a:r>
                      <a:r>
                        <a:rPr kumimoji="0" lang="ar-SA" sz="2800" b="0" i="0" u="none" strike="noStrike" cap="none" normalizeH="0" baseline="0" dirty="0" err="1">
                          <a:ln>
                            <a:noFill/>
                          </a:ln>
                          <a:solidFill>
                            <a:schemeClr val="tx1"/>
                          </a:solidFill>
                          <a:effectLst/>
                          <a:latin typeface="Arial" charset="0"/>
                          <a:cs typeface="Arial" charset="0"/>
                        </a:rPr>
                        <a:t>نيح</a:t>
                      </a:r>
                      <a:r>
                        <a:rPr kumimoji="0" lang="ar-SA" sz="2800" b="0" i="0" u="none" strike="noStrike" cap="none" normalizeH="0" baseline="0" dirty="0">
                          <a:ln>
                            <a:noFill/>
                          </a:ln>
                          <a:solidFill>
                            <a:schemeClr val="tx1"/>
                          </a:solidFill>
                          <a:effectLst/>
                          <a:latin typeface="Arial" charset="0"/>
                          <a:cs typeface="Arial" charset="0"/>
                        </a:rPr>
                        <a:t> نفوسهم جميعاً </a:t>
                      </a:r>
                      <a:r>
                        <a:rPr kumimoji="0" lang="ar-SA" sz="2800" b="0" i="0" u="none" strike="noStrike" cap="none" normalizeH="0" baseline="0" dirty="0" err="1">
                          <a:ln>
                            <a:noFill/>
                          </a:ln>
                          <a:solidFill>
                            <a:schemeClr val="tx1"/>
                          </a:solidFill>
                          <a:effectLst/>
                          <a:latin typeface="Arial" charset="0"/>
                          <a:cs typeface="Arial" charset="0"/>
                        </a:rPr>
                        <a:t>فى</a:t>
                      </a:r>
                      <a:r>
                        <a:rPr kumimoji="0" lang="ar-SA" sz="2800" b="0" i="0" u="none" strike="noStrike" cap="none" normalizeH="0" baseline="0" dirty="0">
                          <a:ln>
                            <a:noFill/>
                          </a:ln>
                          <a:solidFill>
                            <a:schemeClr val="tx1"/>
                          </a:solidFill>
                          <a:effectLst/>
                          <a:latin typeface="Arial" charset="0"/>
                          <a:cs typeface="Arial" charset="0"/>
                        </a:rPr>
                        <a:t> أحضان آبائنا القديسين إبراهيم وإسحق ويعقوب.  عُلهم </a:t>
                      </a:r>
                      <a:r>
                        <a:rPr kumimoji="0" lang="ar-SA" sz="2800" b="0" i="0" u="none" strike="noStrike" cap="none" normalizeH="0" baseline="0" dirty="0" err="1">
                          <a:ln>
                            <a:noFill/>
                          </a:ln>
                          <a:solidFill>
                            <a:schemeClr val="tx1"/>
                          </a:solidFill>
                          <a:effectLst/>
                          <a:latin typeface="Arial" charset="0"/>
                          <a:cs typeface="Arial" charset="0"/>
                        </a:rPr>
                        <a:t>فى</a:t>
                      </a:r>
                      <a:r>
                        <a:rPr kumimoji="0" lang="ar-SA" sz="2800" b="0" i="0" u="none" strike="noStrike" cap="none" normalizeH="0" baseline="0" dirty="0">
                          <a:ln>
                            <a:noFill/>
                          </a:ln>
                          <a:solidFill>
                            <a:schemeClr val="tx1"/>
                          </a:solidFill>
                          <a:effectLst/>
                          <a:latin typeface="Arial" charset="0"/>
                          <a:cs typeface="Arial" charset="0"/>
                        </a:rPr>
                        <a:t> موضع خضرة على ماء الراحة </a:t>
                      </a:r>
                      <a:r>
                        <a:rPr kumimoji="0" lang="ar-SA" sz="2800" b="0" i="0" u="none" strike="noStrike" cap="none" normalizeH="0" baseline="0" dirty="0" err="1">
                          <a:ln>
                            <a:noFill/>
                          </a:ln>
                          <a:solidFill>
                            <a:schemeClr val="tx1"/>
                          </a:solidFill>
                          <a:effectLst/>
                          <a:latin typeface="Arial" charset="0"/>
                          <a:cs typeface="Arial" charset="0"/>
                        </a:rPr>
                        <a:t>فى</a:t>
                      </a:r>
                      <a:r>
                        <a:rPr kumimoji="0" lang="ar-SA" sz="2800" b="0" i="0" u="none" strike="noStrike" cap="none" normalizeH="0" baseline="0" dirty="0">
                          <a:ln>
                            <a:noFill/>
                          </a:ln>
                          <a:solidFill>
                            <a:schemeClr val="tx1"/>
                          </a:solidFill>
                          <a:effectLst/>
                          <a:latin typeface="Arial" charset="0"/>
                          <a:cs typeface="Arial" charset="0"/>
                        </a:rPr>
                        <a:t> فردوس النعيم</a:t>
                      </a:r>
                      <a:endParaRPr kumimoji="0" lang="en-CA"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graphicFrame>
        <p:nvGraphicFramePr>
          <p:cNvPr id="5" name="Group 2"/>
          <p:cNvGraphicFramePr>
            <a:graphicFrameLocks noGrp="1"/>
          </p:cNvGraphicFramePr>
          <p:nvPr>
            <p:ph sz="half" idx="1"/>
            <p:extLst>
              <p:ext uri="{D42A27DB-BD31-4B8C-83A1-F6EECF244321}">
                <p14:modId xmlns:p14="http://schemas.microsoft.com/office/powerpoint/2010/main" val="120721997"/>
              </p:ext>
            </p:extLst>
          </p:nvPr>
        </p:nvGraphicFramePr>
        <p:xfrm>
          <a:off x="304800" y="76200"/>
          <a:ext cx="8458200" cy="1219200"/>
        </p:xfrm>
        <a:graphic>
          <a:graphicData uri="http://schemas.openxmlformats.org/drawingml/2006/table">
            <a:tbl>
              <a:tblPr/>
              <a:tblGrid>
                <a:gridCol w="2895600">
                  <a:extLst>
                    <a:ext uri="{9D8B030D-6E8A-4147-A177-3AD203B41FA5}">
                      <a16:colId xmlns:a16="http://schemas.microsoft.com/office/drawing/2014/main" val="20000"/>
                    </a:ext>
                  </a:extLst>
                </a:gridCol>
                <a:gridCol w="3715407">
                  <a:extLst>
                    <a:ext uri="{9D8B030D-6E8A-4147-A177-3AD203B41FA5}">
                      <a16:colId xmlns:a16="http://schemas.microsoft.com/office/drawing/2014/main" val="20001"/>
                    </a:ext>
                  </a:extLst>
                </a:gridCol>
                <a:gridCol w="1847193">
                  <a:extLst>
                    <a:ext uri="{9D8B030D-6E8A-4147-A177-3AD203B41FA5}">
                      <a16:colId xmlns:a16="http://schemas.microsoft.com/office/drawing/2014/main" val="20002"/>
                    </a:ext>
                  </a:extLst>
                </a:gridCol>
              </a:tblGrid>
              <a:tr h="1219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endParaRPr kumimoji="0" lang="fr-FR"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a:t>
                      </a:r>
                      <a:r>
                        <a:rPr kumimoji="0" lang="en-US" sz="2400" b="0" i="0" u="none" strike="noStrike" cap="none" normalizeH="0" baseline="0" dirty="0">
                          <a:ln>
                            <a:noFill/>
                          </a:ln>
                          <a:solidFill>
                            <a:schemeClr val="tx1"/>
                          </a:solidFill>
                          <a:effectLst/>
                          <a:latin typeface="Arial" charset="0"/>
                          <a:cs typeface="Arial" charset="0"/>
                        </a:rPr>
                        <a:t>.</a:t>
                      </a: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a:t>
                      </a:r>
                      <a:r>
                        <a:rPr kumimoji="0" lang="fr-CA" sz="3200" b="0" i="0" u="sng" strike="noStrike" cap="none" normalizeH="0" baseline="0" dirty="0">
                          <a:ln>
                            <a:noFill/>
                          </a:ln>
                          <a:solidFill>
                            <a:srgbClr val="FF9900"/>
                          </a:solidFill>
                          <a:effectLst/>
                          <a:latin typeface="Arial" charset="0"/>
                          <a:cs typeface="Arial" charset="0"/>
                        </a:rPr>
                        <a:t>semblée</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Arial" charset="0"/>
                          <a:cs typeface="Arial" charset="0"/>
                        </a:rPr>
                        <a:t>Pitié</a:t>
                      </a:r>
                      <a:r>
                        <a:rPr kumimoji="0" lang="en-US" sz="2400" b="0" i="0" u="none" strike="noStrike" cap="none" normalizeH="0" baseline="0" dirty="0">
                          <a:ln>
                            <a:noFill/>
                          </a:ln>
                          <a:solidFill>
                            <a:schemeClr val="tx1"/>
                          </a:solidFill>
                          <a:effectLst/>
                          <a:latin typeface="Arial" charset="0"/>
                          <a:cs typeface="Arial" charset="0"/>
                        </a:rPr>
                        <a:t> Seigneur.</a:t>
                      </a:r>
                      <a:endParaRPr kumimoji="0" lang="fr-CA" sz="24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يا ربُ ارحم.</a:t>
                      </a:r>
                      <a:endParaRPr kumimoji="0" lang="en-CA"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78841" name="Group 25"/>
          <p:cNvGraphicFramePr>
            <a:graphicFrameLocks noGrp="1"/>
          </p:cNvGraphicFramePr>
          <p:nvPr>
            <p:ph sz="half" idx="1"/>
            <p:extLst>
              <p:ext uri="{D42A27DB-BD31-4B8C-83A1-F6EECF244321}">
                <p14:modId xmlns:p14="http://schemas.microsoft.com/office/powerpoint/2010/main" val="1155555168"/>
              </p:ext>
            </p:extLst>
          </p:nvPr>
        </p:nvGraphicFramePr>
        <p:xfrm>
          <a:off x="152400" y="457200"/>
          <a:ext cx="8839200" cy="5431536"/>
        </p:xfrm>
        <a:graphic>
          <a:graphicData uri="http://schemas.openxmlformats.org/drawingml/2006/table">
            <a:tbl>
              <a:tblPr/>
              <a:tblGrid>
                <a:gridCol w="2706351">
                  <a:extLst>
                    <a:ext uri="{9D8B030D-6E8A-4147-A177-3AD203B41FA5}">
                      <a16:colId xmlns:a16="http://schemas.microsoft.com/office/drawing/2014/main" val="20000"/>
                    </a:ext>
                  </a:extLst>
                </a:gridCol>
                <a:gridCol w="3679709">
                  <a:extLst>
                    <a:ext uri="{9D8B030D-6E8A-4147-A177-3AD203B41FA5}">
                      <a16:colId xmlns:a16="http://schemas.microsoft.com/office/drawing/2014/main" val="20001"/>
                    </a:ext>
                  </a:extLst>
                </a:gridCol>
                <a:gridCol w="2453140">
                  <a:extLst>
                    <a:ext uri="{9D8B030D-6E8A-4147-A177-3AD203B41FA5}">
                      <a16:colId xmlns:a16="http://schemas.microsoft.com/office/drawing/2014/main" val="20002"/>
                    </a:ext>
                  </a:extLst>
                </a:gridCol>
              </a:tblGrid>
              <a:tr h="5334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US"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a:ln>
                            <a:noFill/>
                          </a:ln>
                          <a:solidFill>
                            <a:schemeClr val="tx1"/>
                          </a:solidFill>
                          <a:effectLst/>
                          <a:latin typeface="Coptic1" pitchFamily="2" charset="0"/>
                          <a:cs typeface="Arial" charset="0"/>
                        </a:rPr>
                        <a:t>Pimae~tafvwt</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e~boln~q</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tf</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n~je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pim~kah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n~h</a:t>
                      </a:r>
                      <a:r>
                        <a:rPr kumimoji="0" lang="en-US" sz="2200" b="0" i="0" u="none" strike="noStrike" cap="none" normalizeH="0" baseline="0" dirty="0">
                          <a:ln>
                            <a:noFill/>
                          </a:ln>
                          <a:solidFill>
                            <a:schemeClr val="tx1"/>
                          </a:solidFill>
                          <a:effectLst/>
                          <a:latin typeface="Coptic1" pitchFamily="2" charset="0"/>
                          <a:cs typeface="Arial" charset="0"/>
                        </a:rPr>
                        <a:t>/t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lup</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pifia~hom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qen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v~ouwini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n~te</a:t>
                      </a:r>
                      <a:r>
                        <a:rPr kumimoji="0" lang="en-US" sz="2200" b="0" i="0" u="none" strike="noStrike" cap="none" normalizeH="0" baseline="0" dirty="0">
                          <a:ln>
                            <a:noFill/>
                          </a:ln>
                          <a:solidFill>
                            <a:schemeClr val="tx1"/>
                          </a:solidFill>
                          <a:effectLst/>
                          <a:latin typeface="Coptic1" pitchFamily="2" charset="0"/>
                          <a:cs typeface="Arial" charset="0"/>
                        </a:rPr>
                        <a:t> n/</a:t>
                      </a:r>
                      <a:r>
                        <a:rPr kumimoji="0" lang="en-US" sz="2200" b="0" i="0" u="none" strike="noStrike" cap="none" normalizeH="0" baseline="0" dirty="0" err="1">
                          <a:ln>
                            <a:noFill/>
                          </a:ln>
                          <a:solidFill>
                            <a:schemeClr val="tx1"/>
                          </a:solidFill>
                          <a:effectLst/>
                          <a:latin typeface="Coptic1" pitchFamily="2" charset="0"/>
                          <a:cs typeface="Arial" charset="0"/>
                        </a:rPr>
                        <a:t>eyouab</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n~tak</a:t>
                      </a:r>
                      <a:r>
                        <a:rPr kumimoji="0" lang="en-US" sz="2200" b="0" i="0" u="none" strike="noStrike" cap="none" normalizeH="0" baseline="0" dirty="0">
                          <a:ln>
                            <a:noFill/>
                          </a:ln>
                          <a:solidFill>
                            <a:schemeClr val="tx1"/>
                          </a:solidFill>
                          <a:effectLst/>
                          <a:latin typeface="Coptic1" pitchFamily="2" charset="0"/>
                          <a:cs typeface="Arial" charset="0"/>
                        </a:rPr>
                        <a: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err="1">
                          <a:ln>
                            <a:noFill/>
                          </a:ln>
                          <a:solidFill>
                            <a:schemeClr val="tx1"/>
                          </a:solidFill>
                          <a:effectLst/>
                          <a:latin typeface="Coptic1" pitchFamily="2" charset="0"/>
                          <a:cs typeface="Arial" charset="0"/>
                        </a:rPr>
                        <a:t>Eke~tounoc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n~toukecarx</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qen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pie~hoou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e~takyasf</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kata</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neke~paggelia</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m~m</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ouoh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n~atmeynouj</a:t>
                      </a:r>
                      <a:endParaRPr kumimoji="0" lang="en-US" sz="2200" b="0" i="0"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US" sz="2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l’endroit où la tristesse, l’angoisse et le gémissement cessent dans la lumière de Tes saints.</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Ressuscite leurs corps au jour que Tu as fixé selon Tes promesses véritables non erronées.</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الموضع </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هرب منه الحزن والكآبة والتنهد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نور قديسيك.</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أقم أجسادهم </a:t>
                      </a:r>
                      <a:r>
                        <a:rPr kumimoji="0" lang="ar-SA" sz="3000" b="0" i="0" u="none" strike="noStrike" cap="none" normalizeH="0" baseline="0" dirty="0" err="1">
                          <a:ln>
                            <a:noFill/>
                          </a:ln>
                          <a:solidFill>
                            <a:schemeClr val="tx1"/>
                          </a:solidFill>
                          <a:effectLst/>
                          <a:latin typeface="Arial" charset="0"/>
                          <a:cs typeface="Arial" charset="0"/>
                        </a:rPr>
                        <a:t>فى</a:t>
                      </a:r>
                      <a:r>
                        <a:rPr kumimoji="0" lang="ar-SA" sz="3000" b="0" i="0" u="none" strike="noStrike" cap="none" normalizeH="0" baseline="0" dirty="0">
                          <a:ln>
                            <a:noFill/>
                          </a:ln>
                          <a:solidFill>
                            <a:schemeClr val="tx1"/>
                          </a:solidFill>
                          <a:effectLst/>
                          <a:latin typeface="Arial" charset="0"/>
                          <a:cs typeface="Arial" charset="0"/>
                        </a:rPr>
                        <a:t> اليوم </a:t>
                      </a:r>
                      <a:r>
                        <a:rPr kumimoji="0" lang="ar-SA" sz="3000" b="0" i="0" u="none" strike="noStrike" cap="none" normalizeH="0" baseline="0" dirty="0" err="1">
                          <a:ln>
                            <a:noFill/>
                          </a:ln>
                          <a:solidFill>
                            <a:schemeClr val="tx1"/>
                          </a:solidFill>
                          <a:effectLst/>
                          <a:latin typeface="Arial" charset="0"/>
                          <a:cs typeface="Arial" charset="0"/>
                        </a:rPr>
                        <a:t>الذى</a:t>
                      </a:r>
                      <a:r>
                        <a:rPr kumimoji="0" lang="ar-SA" sz="3000" b="0" i="0" u="none" strike="noStrike" cap="none" normalizeH="0" baseline="0" dirty="0">
                          <a:ln>
                            <a:noFill/>
                          </a:ln>
                          <a:solidFill>
                            <a:schemeClr val="tx1"/>
                          </a:solidFill>
                          <a:effectLst/>
                          <a:latin typeface="Arial" charset="0"/>
                          <a:cs typeface="Arial" charset="0"/>
                        </a:rPr>
                        <a:t> رَسمتهُ كمواعيدِكَ </a:t>
                      </a:r>
                      <a:r>
                        <a:rPr kumimoji="0" lang="ar-SA" sz="3000" b="0" i="0" u="none" strike="noStrike" cap="none" normalizeH="0" baseline="0" dirty="0" err="1">
                          <a:ln>
                            <a:noFill/>
                          </a:ln>
                          <a:solidFill>
                            <a:schemeClr val="tx1"/>
                          </a:solidFill>
                          <a:effectLst/>
                          <a:latin typeface="Arial" charset="0"/>
                          <a:cs typeface="Arial" charset="0"/>
                        </a:rPr>
                        <a:t>الحقيقية</a:t>
                      </a:r>
                      <a:r>
                        <a:rPr kumimoji="0" lang="ar-SA" sz="3000" b="0" i="0" u="none" strike="noStrike" cap="none" normalizeH="0" baseline="0" dirty="0">
                          <a:ln>
                            <a:noFill/>
                          </a:ln>
                          <a:solidFill>
                            <a:schemeClr val="tx1"/>
                          </a:solidFill>
                          <a:effectLst/>
                          <a:latin typeface="Arial" charset="0"/>
                          <a:cs typeface="Arial" charset="0"/>
                        </a:rPr>
                        <a:t> غير الكاذبة.</a:t>
                      </a:r>
                      <a:endParaRPr kumimoji="0" lang="en-CA" sz="30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44697" name="Group 25"/>
          <p:cNvGraphicFramePr>
            <a:graphicFrameLocks noGrp="1"/>
          </p:cNvGraphicFramePr>
          <p:nvPr>
            <p:ph sz="half" idx="1"/>
          </p:nvPr>
        </p:nvGraphicFramePr>
        <p:xfrm>
          <a:off x="457200" y="990600"/>
          <a:ext cx="8458200" cy="4693920"/>
        </p:xfrm>
        <a:graphic>
          <a:graphicData uri="http://schemas.openxmlformats.org/drawingml/2006/table">
            <a:tbl>
              <a:tblPr/>
              <a:tblGrid>
                <a:gridCol w="2819400">
                  <a:extLst>
                    <a:ext uri="{9D8B030D-6E8A-4147-A177-3AD203B41FA5}">
                      <a16:colId xmlns:a16="http://schemas.microsoft.com/office/drawing/2014/main" val="20000"/>
                    </a:ext>
                  </a:extLst>
                </a:gridCol>
                <a:gridCol w="3654777">
                  <a:extLst>
                    <a:ext uri="{9D8B030D-6E8A-4147-A177-3AD203B41FA5}">
                      <a16:colId xmlns:a16="http://schemas.microsoft.com/office/drawing/2014/main" val="20001"/>
                    </a:ext>
                  </a:extLst>
                </a:gridCol>
                <a:gridCol w="1984023">
                  <a:extLst>
                    <a:ext uri="{9D8B030D-6E8A-4147-A177-3AD203B41FA5}">
                      <a16:colId xmlns:a16="http://schemas.microsoft.com/office/drawing/2014/main" val="20002"/>
                    </a:ext>
                  </a:extLst>
                </a:gridCol>
              </a:tblGrid>
              <a:tr h="4572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err="1">
                          <a:ln>
                            <a:noFill/>
                          </a:ln>
                          <a:solidFill>
                            <a:schemeClr val="tx1"/>
                          </a:solidFill>
                          <a:effectLst/>
                          <a:latin typeface="Coptic1" pitchFamily="2" charset="0"/>
                          <a:cs typeface="Arial" charset="0"/>
                        </a:rPr>
                        <a:t>Eke~er,a-rizecye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nwou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n~nia~gayon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neke~pagglia</a:t>
                      </a:r>
                      <a:r>
                        <a:rPr kumimoji="0" lang="en-US" sz="2200" b="0" i="0" u="none" strike="noStrike" cap="none" normalizeH="0" baseline="0" dirty="0">
                          <a:ln>
                            <a:noFill/>
                          </a:ln>
                          <a:solidFill>
                            <a:schemeClr val="tx1"/>
                          </a:solidFill>
                          <a:effectLst/>
                          <a:latin typeface="Coptic1" pitchFamily="2" charset="0"/>
                          <a:cs typeface="Arial" charset="0"/>
                        </a:rPr>
                        <a:t>~: n/</a:t>
                      </a:r>
                      <a:r>
                        <a:rPr kumimoji="0" lang="en-US" sz="2200" b="0" i="0" u="none" strike="noStrike" cap="none" normalizeH="0" baseline="0" dirty="0" err="1">
                          <a:ln>
                            <a:noFill/>
                          </a:ln>
                          <a:solidFill>
                            <a:schemeClr val="tx1"/>
                          </a:solidFill>
                          <a:effectLst/>
                          <a:latin typeface="Coptic1" pitchFamily="2" charset="0"/>
                          <a:cs typeface="Arial" charset="0"/>
                        </a:rPr>
                        <a:t>e~te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m~pe</a:t>
                      </a:r>
                      <a:r>
                        <a:rPr kumimoji="0" lang="en-US" sz="2200" b="0" i="0" u="none" strike="noStrike" cap="none" normalizeH="0" baseline="0" dirty="0">
                          <a:ln>
                            <a:noFill/>
                          </a:ln>
                          <a:solidFill>
                            <a:schemeClr val="tx1"/>
                          </a:solidFill>
                          <a:effectLst/>
                          <a:latin typeface="Coptic1" pitchFamily="2" charset="0"/>
                          <a:cs typeface="Arial" charset="0"/>
                        </a:rPr>
                        <a:t> bal </a:t>
                      </a:r>
                      <a:r>
                        <a:rPr kumimoji="0" lang="en-US" sz="2200" b="0" i="0" u="none" strike="noStrike" cap="none" normalizeH="0" baseline="0" dirty="0" err="1">
                          <a:ln>
                            <a:noFill/>
                          </a:ln>
                          <a:solidFill>
                            <a:schemeClr val="tx1"/>
                          </a:solidFill>
                          <a:effectLst/>
                          <a:latin typeface="Coptic1" pitchFamily="2" charset="0"/>
                          <a:cs typeface="Arial" charset="0"/>
                        </a:rPr>
                        <a:t>nau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e~rwou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oude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m~pe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masj</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coymou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oude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m~poui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e~h~r</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e~jen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p~h</a:t>
                      </a:r>
                      <a:r>
                        <a:rPr kumimoji="0" lang="en-US" sz="2200" b="0" i="0" u="none" strike="noStrike" cap="none" normalizeH="0" baseline="0" dirty="0">
                          <a:ln>
                            <a:noFill/>
                          </a:ln>
                          <a:solidFill>
                            <a:schemeClr val="tx1"/>
                          </a:solidFill>
                          <a:effectLst/>
                          <a:latin typeface="Coptic1" pitchFamily="2" charset="0"/>
                          <a:cs typeface="Arial" charset="0"/>
                        </a:rPr>
                        <a:t>/t </a:t>
                      </a:r>
                      <a:r>
                        <a:rPr kumimoji="0" lang="en-US" sz="2200" b="0" i="0" u="none" strike="noStrike" cap="none" normalizeH="0" baseline="0" dirty="0" err="1">
                          <a:ln>
                            <a:noFill/>
                          </a:ln>
                          <a:solidFill>
                            <a:schemeClr val="tx1"/>
                          </a:solidFill>
                          <a:effectLst/>
                          <a:latin typeface="Coptic1" pitchFamily="2" charset="0"/>
                          <a:cs typeface="Arial" charset="0"/>
                        </a:rPr>
                        <a:t>n~rwmi</a:t>
                      </a:r>
                      <a:r>
                        <a:rPr kumimoji="0" lang="en-US" sz="2200" b="0" i="0" u="none" strike="noStrike" cap="none" normalizeH="0" baseline="0" dirty="0">
                          <a:ln>
                            <a:noFill/>
                          </a:ln>
                          <a:solidFill>
                            <a:schemeClr val="tx1"/>
                          </a:solidFill>
                          <a:effectLst/>
                          <a:latin typeface="Coptic1" pitchFamily="2" charset="0"/>
                          <a:cs typeface="Arial" charset="0"/>
                        </a:rPr>
                        <a:t>. N/</a:t>
                      </a:r>
                      <a:r>
                        <a:rPr kumimoji="0" lang="en-US" sz="2200" b="0" i="0" u="none" strike="noStrike" cap="none" normalizeH="0" baseline="0" dirty="0" err="1">
                          <a:ln>
                            <a:noFill/>
                          </a:ln>
                          <a:solidFill>
                            <a:schemeClr val="tx1"/>
                          </a:solidFill>
                          <a:effectLst/>
                          <a:latin typeface="Coptic1" pitchFamily="2" charset="0"/>
                          <a:cs typeface="Arial" charset="0"/>
                        </a:rPr>
                        <a:t>e~takcebtwtou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Vnou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n~n</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eymei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m~pekran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e~youab</a:t>
                      </a:r>
                      <a:r>
                        <a:rPr kumimoji="0" lang="en-US" sz="2200" b="0" i="0" u="none" strike="noStrike" cap="none" normalizeH="0" baseline="0" dirty="0">
                          <a:ln>
                            <a:noFill/>
                          </a:ln>
                          <a:solidFill>
                            <a:schemeClr val="tx1"/>
                          </a:solidFill>
                          <a:effectLst/>
                          <a:latin typeface="Coptic1" pitchFamily="2" charset="0"/>
                          <a:cs typeface="Arial" charset="0"/>
                        </a:rPr>
                        <a:t>.</a:t>
                      </a:r>
                    </a:p>
                  </a:txBody>
                  <a:tcPr marL="90000" marR="90000" marT="0" marB="0"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Offre leur Tes riches promesses ce que l’oeil n’a pas vu, ce que l’oreille n’a pas entendu, ce qui n’est pas monté au coeur de l’homme, tout ce que  Tu as préparé, Dieu, pour ceux qui aiment Ton nom saint.</a:t>
                      </a:r>
                    </a:p>
                  </a:txBody>
                  <a:tcPr marL="90000" marR="90000" marT="0" marB="0"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هَب لهم خيرات مواعيدك.  ما لم تره عين ولم تسمع </a:t>
                      </a:r>
                      <a:r>
                        <a:rPr kumimoji="0" lang="ar-SA" sz="3000" b="0" i="0" u="none" strike="noStrike" cap="none" normalizeH="0" baseline="0" dirty="0" err="1">
                          <a:ln>
                            <a:noFill/>
                          </a:ln>
                          <a:solidFill>
                            <a:schemeClr val="tx1"/>
                          </a:solidFill>
                          <a:effectLst/>
                          <a:latin typeface="Arial" charset="0"/>
                          <a:cs typeface="Arial" charset="0"/>
                        </a:rPr>
                        <a:t>به</a:t>
                      </a:r>
                      <a:r>
                        <a:rPr kumimoji="0" lang="ar-SA" sz="3000" b="0" i="0" u="none" strike="noStrike" cap="none" normalizeH="0" baseline="0" dirty="0">
                          <a:ln>
                            <a:noFill/>
                          </a:ln>
                          <a:solidFill>
                            <a:schemeClr val="tx1"/>
                          </a:solidFill>
                          <a:effectLst/>
                          <a:latin typeface="Arial" charset="0"/>
                          <a:cs typeface="Arial" charset="0"/>
                        </a:rPr>
                        <a:t> أذن ولم يخطر على قلب بشر </a:t>
                      </a:r>
                      <a:br>
                        <a:rPr kumimoji="0" lang="ar-SA" sz="3000" b="0" i="0" u="none" strike="noStrike" cap="none" normalizeH="0" baseline="0" dirty="0">
                          <a:ln>
                            <a:noFill/>
                          </a:ln>
                          <a:solidFill>
                            <a:schemeClr val="tx1"/>
                          </a:solidFill>
                          <a:effectLst/>
                          <a:latin typeface="Arial" charset="0"/>
                          <a:cs typeface="Arial" charset="0"/>
                        </a:rPr>
                      </a:br>
                      <a:r>
                        <a:rPr kumimoji="0" lang="ar-SA" sz="3000" b="0" i="0" u="none" strike="noStrike" cap="none" normalizeH="0" baseline="0" dirty="0">
                          <a:ln>
                            <a:noFill/>
                          </a:ln>
                          <a:solidFill>
                            <a:schemeClr val="tx1"/>
                          </a:solidFill>
                          <a:effectLst/>
                          <a:latin typeface="Arial" charset="0"/>
                          <a:cs typeface="Arial" charset="0"/>
                        </a:rPr>
                        <a:t>ما أعدَدتَه يا الله </a:t>
                      </a:r>
                      <a:r>
                        <a:rPr kumimoji="0" lang="ar-SA" sz="3000" b="0" i="0" u="none" strike="noStrike" cap="none" normalizeH="0" baseline="0" dirty="0" err="1">
                          <a:ln>
                            <a:noFill/>
                          </a:ln>
                          <a:solidFill>
                            <a:schemeClr val="tx1"/>
                          </a:solidFill>
                          <a:effectLst/>
                          <a:latin typeface="Arial" charset="0"/>
                          <a:cs typeface="Arial" charset="0"/>
                        </a:rPr>
                        <a:t>لمُحبى</a:t>
                      </a:r>
                      <a:r>
                        <a:rPr kumimoji="0" lang="ar-SA" sz="3000" b="0" i="0" u="none" strike="noStrike" cap="none" normalizeH="0" baseline="0" dirty="0">
                          <a:ln>
                            <a:noFill/>
                          </a:ln>
                          <a:solidFill>
                            <a:schemeClr val="tx1"/>
                          </a:solidFill>
                          <a:effectLst/>
                          <a:latin typeface="Arial" charset="0"/>
                          <a:cs typeface="Arial" charset="0"/>
                        </a:rPr>
                        <a:t> اسمُكَ القدوس.</a:t>
                      </a:r>
                      <a:endParaRPr kumimoji="0" lang="en-CA" sz="3000" b="0" i="0" u="none" strike="noStrike" cap="none" normalizeH="0" baseline="0" dirty="0">
                        <a:ln>
                          <a:noFill/>
                        </a:ln>
                        <a:solidFill>
                          <a:schemeClr val="tx1"/>
                        </a:solidFill>
                        <a:effectLst/>
                        <a:latin typeface="Arial" charset="0"/>
                        <a:cs typeface="Arial" charset="0"/>
                      </a:endParaRPr>
                    </a:p>
                  </a:txBody>
                  <a:tcPr marL="90000" marR="90000" marT="0" marB="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46743" name="Group 23"/>
          <p:cNvGraphicFramePr>
            <a:graphicFrameLocks noGrp="1"/>
          </p:cNvGraphicFramePr>
          <p:nvPr>
            <p:ph sz="half" idx="1"/>
          </p:nvPr>
        </p:nvGraphicFramePr>
        <p:xfrm>
          <a:off x="381000" y="304800"/>
          <a:ext cx="8382000" cy="6019800"/>
        </p:xfrm>
        <a:graphic>
          <a:graphicData uri="http://schemas.openxmlformats.org/drawingml/2006/table">
            <a:tbl>
              <a:tblPr/>
              <a:tblGrid>
                <a:gridCol w="3193143">
                  <a:extLst>
                    <a:ext uri="{9D8B030D-6E8A-4147-A177-3AD203B41FA5}">
                      <a16:colId xmlns:a16="http://schemas.microsoft.com/office/drawing/2014/main" val="20000"/>
                    </a:ext>
                  </a:extLst>
                </a:gridCol>
                <a:gridCol w="3193143">
                  <a:extLst>
                    <a:ext uri="{9D8B030D-6E8A-4147-A177-3AD203B41FA5}">
                      <a16:colId xmlns:a16="http://schemas.microsoft.com/office/drawing/2014/main" val="20001"/>
                    </a:ext>
                  </a:extLst>
                </a:gridCol>
                <a:gridCol w="1995714">
                  <a:extLst>
                    <a:ext uri="{9D8B030D-6E8A-4147-A177-3AD203B41FA5}">
                      <a16:colId xmlns:a16="http://schemas.microsoft.com/office/drawing/2014/main" val="20002"/>
                    </a:ext>
                  </a:extLst>
                </a:gridCol>
              </a:tblGrid>
              <a:tr h="6019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je </a:t>
                      </a:r>
                      <a:r>
                        <a:rPr kumimoji="0" lang="en-US" sz="2800" b="0" i="0" u="none" strike="noStrike" cap="none" normalizeH="0" baseline="0" dirty="0" err="1">
                          <a:ln>
                            <a:noFill/>
                          </a:ln>
                          <a:solidFill>
                            <a:schemeClr val="tx1"/>
                          </a:solidFill>
                          <a:effectLst/>
                          <a:latin typeface="Coptic1" pitchFamily="2" charset="0"/>
                          <a:cs typeface="Arial" charset="0"/>
                        </a:rPr>
                        <a:t>m~mon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mou</a:t>
                      </a:r>
                      <a:r>
                        <a:rPr kumimoji="0" lang="en-US" sz="2800" b="0" i="0" u="none" strike="noStrike" cap="none" normalizeH="0" baseline="0" dirty="0">
                          <a:ln>
                            <a:noFill/>
                          </a:ln>
                          <a:solidFill>
                            <a:schemeClr val="tx1"/>
                          </a:solidFill>
                          <a:effectLst/>
                          <a:latin typeface="Coptic1" pitchFamily="2" charset="0"/>
                          <a:cs typeface="Arial" charset="0"/>
                        </a:rPr>
                        <a:t> sop </a:t>
                      </a:r>
                      <a:r>
                        <a:rPr kumimoji="0" lang="en-US" sz="2800" b="0" i="0" u="none" strike="noStrike" cap="none" normalizeH="0" baseline="0" dirty="0" err="1">
                          <a:ln>
                            <a:noFill/>
                          </a:ln>
                          <a:solidFill>
                            <a:schemeClr val="tx1"/>
                          </a:solidFill>
                          <a:effectLst/>
                          <a:latin typeface="Coptic1" pitchFamily="2" charset="0"/>
                          <a:cs typeface="Arial" charset="0"/>
                        </a:rPr>
                        <a:t>n~neke~biaik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alla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ououwteb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e~bol</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Icje</a:t>
                      </a:r>
                      <a:r>
                        <a:rPr kumimoji="0" lang="en-US" sz="2800" b="0" i="0" u="none" strike="noStrike" cap="none" normalizeH="0" baseline="0" dirty="0">
                          <a:ln>
                            <a:noFill/>
                          </a:ln>
                          <a:solidFill>
                            <a:schemeClr val="tx1"/>
                          </a:solidFill>
                          <a:effectLst/>
                          <a:latin typeface="Coptic1" pitchFamily="2" charset="0"/>
                          <a:cs typeface="Arial" charset="0"/>
                        </a:rPr>
                        <a:t> de </a:t>
                      </a:r>
                      <a:r>
                        <a:rPr kumimoji="0" lang="en-US" sz="2800" b="0" i="0" u="none" strike="noStrike" cap="none" normalizeH="0" baseline="0" dirty="0" err="1">
                          <a:ln>
                            <a:noFill/>
                          </a:ln>
                          <a:solidFill>
                            <a:schemeClr val="tx1"/>
                          </a:solidFill>
                          <a:effectLst/>
                          <a:latin typeface="Coptic1" pitchFamily="2" charset="0"/>
                          <a:cs typeface="Arial" charset="0"/>
                        </a:rPr>
                        <a:t>ouon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oumeta~mel</a:t>
                      </a:r>
                      <a:r>
                        <a:rPr kumimoji="0" lang="en-US" sz="2800" b="0" i="0" u="none" strike="noStrike" cap="none" normalizeH="0" baseline="0" dirty="0">
                          <a:ln>
                            <a:noFill/>
                          </a:ln>
                          <a:solidFill>
                            <a:schemeClr val="tx1"/>
                          </a:solidFill>
                          <a:effectLst/>
                          <a:latin typeface="Coptic1" pitchFamily="2" charset="0"/>
                          <a:cs typeface="Arial" charset="0"/>
                        </a:rPr>
                        <a:t>/c [</a:t>
                      </a:r>
                      <a:r>
                        <a:rPr kumimoji="0" lang="en-US" sz="2800" b="0" i="0" u="none" strike="noStrike" cap="none" normalizeH="0" baseline="0" dirty="0" err="1">
                          <a:ln>
                            <a:noFill/>
                          </a:ln>
                          <a:solidFill>
                            <a:schemeClr val="tx1"/>
                          </a:solidFill>
                          <a:effectLst/>
                          <a:latin typeface="Coptic1" pitchFamily="2" charset="0"/>
                          <a:cs typeface="Arial" charset="0"/>
                        </a:rPr>
                        <a:t>ie~rwou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ie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oumetat</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h~y</a:t>
                      </a:r>
                      <a:r>
                        <a:rPr kumimoji="0" lang="en-US" sz="2800" b="0" i="0" u="none" strike="noStrike" cap="none" normalizeH="0" baseline="0" dirty="0">
                          <a:ln>
                            <a:noFill/>
                          </a:ln>
                          <a:solidFill>
                            <a:schemeClr val="tx1"/>
                          </a:solidFill>
                          <a:effectLst/>
                          <a:latin typeface="Coptic1" pitchFamily="2" charset="0"/>
                          <a:cs typeface="Arial" charset="0"/>
                        </a:rPr>
                        <a:t>/f </a:t>
                      </a:r>
                      <a:r>
                        <a:rPr kumimoji="0" lang="en-US" sz="2800" b="0" i="0" u="none" strike="noStrike" cap="none" normalizeH="0" baseline="0" dirty="0" err="1">
                          <a:ln>
                            <a:noFill/>
                          </a:ln>
                          <a:solidFill>
                            <a:schemeClr val="tx1"/>
                          </a:solidFill>
                          <a:effectLst/>
                          <a:latin typeface="Coptic1" pitchFamily="2" charset="0"/>
                          <a:cs typeface="Arial" charset="0"/>
                        </a:rPr>
                        <a:t>hwc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rwmi</a:t>
                      </a:r>
                      <a:r>
                        <a:rPr kumimoji="0" lang="en-US" sz="2800" b="0" i="0" u="none" strike="noStrike" cap="none" normalizeH="0" baseline="0" dirty="0">
                          <a:ln>
                            <a:noFill/>
                          </a:ln>
                          <a:solidFill>
                            <a:schemeClr val="tx1"/>
                          </a:solidFill>
                          <a:effectLst/>
                          <a:latin typeface="Coptic1" pitchFamily="2" charset="0"/>
                          <a:cs typeface="Arial" charset="0"/>
                        </a:rPr>
                        <a:t>: e~ </a:t>
                      </a:r>
                      <a:r>
                        <a:rPr kumimoji="0" lang="en-US" sz="2800" b="0" i="0" u="none" strike="noStrike" cap="none" normalizeH="0" baseline="0" dirty="0" err="1">
                          <a:ln>
                            <a:noFill/>
                          </a:ln>
                          <a:solidFill>
                            <a:schemeClr val="tx1"/>
                          </a:solidFill>
                          <a:effectLst/>
                          <a:latin typeface="Coptic1" pitchFamily="2" charset="0"/>
                          <a:cs typeface="Arial" charset="0"/>
                        </a:rPr>
                        <a:t>auervorin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n~oucarx</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auswpi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paikocmoc</a:t>
                      </a:r>
                      <a:r>
                        <a:rPr kumimoji="0" lang="en-US" sz="2800" b="0" i="0" u="none" strike="noStrike" cap="none" normalizeH="0" baseline="0" dirty="0">
                          <a:ln>
                            <a:noFill/>
                          </a:ln>
                          <a:solidFill>
                            <a:schemeClr val="tx1"/>
                          </a:solidFill>
                          <a:effectLst/>
                          <a:latin typeface="Coptic1" pitchFamily="2" charset="0"/>
                          <a:cs typeface="Arial" charset="0"/>
                        </a:rPr>
                        <a:t>. </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Car il n’y a pas de mort pour Tes fidèles mais  un départ et  s’ils  étaient   paresseux ou négligents en tant qu’êtres humains car </a:t>
                      </a:r>
                      <a:br>
                        <a:rPr kumimoji="0" lang="fr-CA" sz="2800" b="0" i="0" u="none" strike="noStrike" cap="none" normalizeH="0" baseline="0" dirty="0">
                          <a:ln>
                            <a:noFill/>
                          </a:ln>
                          <a:solidFill>
                            <a:schemeClr val="tx1"/>
                          </a:solidFill>
                          <a:effectLst/>
                          <a:latin typeface="Arial" charset="0"/>
                          <a:cs typeface="Arial" charset="0"/>
                        </a:rPr>
                      </a:br>
                      <a:r>
                        <a:rPr kumimoji="0" lang="fr-CA" sz="2800" b="0" i="0" u="none" strike="noStrike" cap="none" normalizeH="0" baseline="0" dirty="0">
                          <a:ln>
                            <a:noFill/>
                          </a:ln>
                          <a:solidFill>
                            <a:schemeClr val="tx1"/>
                          </a:solidFill>
                          <a:effectLst/>
                          <a:latin typeface="Arial" charset="0"/>
                          <a:cs typeface="Arial" charset="0"/>
                        </a:rPr>
                        <a:t>ils étaient des corporels et habitaient ce monde. </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err="1">
                          <a:ln>
                            <a:noFill/>
                          </a:ln>
                          <a:solidFill>
                            <a:schemeClr val="tx1"/>
                          </a:solidFill>
                          <a:effectLst/>
                          <a:latin typeface="Arial" charset="0"/>
                          <a:cs typeface="Arial" charset="0"/>
                        </a:rPr>
                        <a:t>لانه</a:t>
                      </a:r>
                      <a:r>
                        <a:rPr kumimoji="0" lang="ar-SA" sz="3000" b="0" i="0" u="none" strike="noStrike" cap="none" normalizeH="0" baseline="0" dirty="0">
                          <a:ln>
                            <a:noFill/>
                          </a:ln>
                          <a:solidFill>
                            <a:schemeClr val="tx1"/>
                          </a:solidFill>
                          <a:effectLst/>
                          <a:latin typeface="Arial" charset="0"/>
                          <a:cs typeface="Arial" charset="0"/>
                        </a:rPr>
                        <a:t> لا يكونُ موتٌ لعبيدِكَ بل هو انتقال وإن كان لحقهم توانٍ أو تفريطٍ كبشر وقد لبسوا جسداً وسكنوا </a:t>
                      </a:r>
                      <a:r>
                        <a:rPr kumimoji="0" lang="ar-SA" sz="3000" b="0" i="0" u="none" strike="noStrike" cap="none" normalizeH="0" baseline="0" dirty="0" err="1">
                          <a:ln>
                            <a:noFill/>
                          </a:ln>
                          <a:solidFill>
                            <a:schemeClr val="tx1"/>
                          </a:solidFill>
                          <a:effectLst/>
                          <a:latin typeface="Arial" charset="0"/>
                          <a:cs typeface="Arial" charset="0"/>
                        </a:rPr>
                        <a:t>فى</a:t>
                      </a:r>
                      <a:r>
                        <a:rPr kumimoji="0" lang="ar-SA" sz="3000" b="0" i="0" u="none" strike="noStrike" cap="none" normalizeH="0" baseline="0" dirty="0">
                          <a:ln>
                            <a:noFill/>
                          </a:ln>
                          <a:solidFill>
                            <a:schemeClr val="tx1"/>
                          </a:solidFill>
                          <a:effectLst/>
                          <a:latin typeface="Arial" charset="0"/>
                          <a:cs typeface="Arial" charset="0"/>
                        </a:rPr>
                        <a:t> هذا العالم.</a:t>
                      </a:r>
                      <a:endParaRPr kumimoji="0" lang="en-CA" sz="30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80885" name="Group 21"/>
          <p:cNvGraphicFramePr>
            <a:graphicFrameLocks noGrp="1"/>
          </p:cNvGraphicFramePr>
          <p:nvPr>
            <p:ph sz="half" idx="1"/>
          </p:nvPr>
        </p:nvGraphicFramePr>
        <p:xfrm>
          <a:off x="838200" y="381000"/>
          <a:ext cx="7696200" cy="5715000"/>
        </p:xfrm>
        <a:graphic>
          <a:graphicData uri="http://schemas.openxmlformats.org/drawingml/2006/table">
            <a:tbl>
              <a:tblPr/>
              <a:tblGrid>
                <a:gridCol w="2534115">
                  <a:extLst>
                    <a:ext uri="{9D8B030D-6E8A-4147-A177-3AD203B41FA5}">
                      <a16:colId xmlns:a16="http://schemas.microsoft.com/office/drawing/2014/main" val="20000"/>
                    </a:ext>
                  </a:extLst>
                </a:gridCol>
                <a:gridCol w="3097251">
                  <a:extLst>
                    <a:ext uri="{9D8B030D-6E8A-4147-A177-3AD203B41FA5}">
                      <a16:colId xmlns:a16="http://schemas.microsoft.com/office/drawing/2014/main" val="20001"/>
                    </a:ext>
                  </a:extLst>
                </a:gridCol>
                <a:gridCol w="2064834">
                  <a:extLst>
                    <a:ext uri="{9D8B030D-6E8A-4147-A177-3AD203B41FA5}">
                      <a16:colId xmlns:a16="http://schemas.microsoft.com/office/drawing/2014/main" val="20002"/>
                    </a:ext>
                  </a:extLst>
                </a:gridCol>
              </a:tblGrid>
              <a:tr h="5715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Nyok</a:t>
                      </a:r>
                      <a:r>
                        <a:rPr kumimoji="0" lang="en-US" sz="2800" b="0" i="0" u="none" strike="noStrike" cap="none" normalizeH="0" baseline="0" dirty="0">
                          <a:ln>
                            <a:noFill/>
                          </a:ln>
                          <a:solidFill>
                            <a:schemeClr val="tx1"/>
                          </a:solidFill>
                          <a:effectLst/>
                          <a:latin typeface="Coptic1" pitchFamily="2" charset="0"/>
                          <a:cs typeface="Arial" charset="0"/>
                        </a:rPr>
                        <a:t> de </a:t>
                      </a:r>
                      <a:r>
                        <a:rPr kumimoji="0" lang="en-US" sz="2800" b="0" i="0" u="none" strike="noStrike" cap="none" normalizeH="0" baseline="0" dirty="0" err="1">
                          <a:ln>
                            <a:noFill/>
                          </a:ln>
                          <a:solidFill>
                            <a:schemeClr val="tx1"/>
                          </a:solidFill>
                          <a:effectLst/>
                          <a:latin typeface="Coptic1" pitchFamily="2" charset="0"/>
                          <a:cs typeface="Arial" charset="0"/>
                        </a:rPr>
                        <a:t>hwc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a~gayoc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m~mairwmi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Vnou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a~rikataxioin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Neke~biaik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n~,~rictia~noc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n~oryodoxoc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oikoumen</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rc</a:t>
                      </a:r>
                      <a:r>
                        <a:rPr kumimoji="0" lang="en-US" sz="2800" b="0" i="0" u="none" strike="noStrike" cap="none" normalizeH="0" baseline="0" dirty="0">
                          <a:ln>
                            <a:noFill/>
                          </a:ln>
                          <a:solidFill>
                            <a:schemeClr val="tx1"/>
                          </a:solidFill>
                          <a:effectLst/>
                          <a:latin typeface="Coptic1" pitchFamily="2" charset="0"/>
                          <a:cs typeface="Arial" charset="0"/>
                        </a:rPr>
                        <a:t> </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900" b="0" i="0" u="none" strike="noStrike" cap="none" normalizeH="0" baseline="0" dirty="0">
                          <a:ln>
                            <a:noFill/>
                          </a:ln>
                          <a:solidFill>
                            <a:schemeClr val="tx1"/>
                          </a:solidFill>
                          <a:effectLst/>
                          <a:latin typeface="Arial" charset="0"/>
                          <a:cs typeface="Arial" charset="0"/>
                        </a:rPr>
                        <a:t>Parce que Tu es bon  et  ami du genre humain, Dieu, veille sur Tes serviteurs les chrétiens orthodoxes de toute la terre d’orient à l’occident du nord au sud.</a:t>
                      </a:r>
                      <a:r>
                        <a:rPr kumimoji="0" lang="fr-CA" sz="4000" b="0" i="0" u="none" strike="noStrike" cap="none" normalizeH="0" baseline="0" dirty="0">
                          <a:ln>
                            <a:noFill/>
                          </a:ln>
                          <a:solidFill>
                            <a:schemeClr val="tx1"/>
                          </a:solidFill>
                          <a:effectLst/>
                          <a:latin typeface="Arial" charset="0"/>
                          <a:cs typeface="Arial" charset="0"/>
                        </a:rPr>
                        <a:t> </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فأنتَ كصالح ومُحـب البشر اللهم تفضل عبيدك المسيحيين الأرثوذكسيين الذينَ </a:t>
                      </a:r>
                      <a:r>
                        <a:rPr kumimoji="0" lang="ar-SA" sz="2800" b="0" i="0" u="none" strike="noStrike" cap="none" normalizeH="0" baseline="0" dirty="0" err="1">
                          <a:ln>
                            <a:noFill/>
                          </a:ln>
                          <a:solidFill>
                            <a:schemeClr val="tx1"/>
                          </a:solidFill>
                          <a:effectLst/>
                          <a:latin typeface="Arial" charset="0"/>
                          <a:cs typeface="Arial" charset="0"/>
                        </a:rPr>
                        <a:t>فى</a:t>
                      </a:r>
                      <a:r>
                        <a:rPr kumimoji="0" lang="ar-SA" sz="2800" b="0" i="0" u="none" strike="noStrike" cap="none" normalizeH="0" baseline="0" dirty="0">
                          <a:ln>
                            <a:noFill/>
                          </a:ln>
                          <a:solidFill>
                            <a:schemeClr val="tx1"/>
                          </a:solidFill>
                          <a:effectLst/>
                          <a:latin typeface="Arial" charset="0"/>
                          <a:cs typeface="Arial" charset="0"/>
                        </a:rPr>
                        <a:t> المسكونة كلها من مشارق الشمس إلى مغاربها ومن الشمال إلى الجنوب </a:t>
                      </a:r>
                      <a:endParaRPr kumimoji="0" lang="en-CA"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48788" name="Group 20"/>
          <p:cNvGraphicFramePr>
            <a:graphicFrameLocks noGrp="1"/>
          </p:cNvGraphicFramePr>
          <p:nvPr>
            <p:ph sz="half" idx="1"/>
          </p:nvPr>
        </p:nvGraphicFramePr>
        <p:xfrm>
          <a:off x="457200" y="533400"/>
          <a:ext cx="8305800" cy="4953000"/>
        </p:xfrm>
        <a:graphic>
          <a:graphicData uri="http://schemas.openxmlformats.org/drawingml/2006/table">
            <a:tbl>
              <a:tblPr/>
              <a:tblGrid>
                <a:gridCol w="3048965">
                  <a:extLst>
                    <a:ext uri="{9D8B030D-6E8A-4147-A177-3AD203B41FA5}">
                      <a16:colId xmlns:a16="http://schemas.microsoft.com/office/drawing/2014/main" val="20000"/>
                    </a:ext>
                  </a:extLst>
                </a:gridCol>
                <a:gridCol w="3154101">
                  <a:extLst>
                    <a:ext uri="{9D8B030D-6E8A-4147-A177-3AD203B41FA5}">
                      <a16:colId xmlns:a16="http://schemas.microsoft.com/office/drawing/2014/main" val="20001"/>
                    </a:ext>
                  </a:extLst>
                </a:gridCol>
                <a:gridCol w="2102734">
                  <a:extLst>
                    <a:ext uri="{9D8B030D-6E8A-4147-A177-3AD203B41FA5}">
                      <a16:colId xmlns:a16="http://schemas.microsoft.com/office/drawing/2014/main" val="20002"/>
                    </a:ext>
                  </a:extLst>
                </a:gridCol>
              </a:tblGrid>
              <a:tr h="4953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piouai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piouai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kata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pefran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oui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oui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kata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pecran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Kuri~e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mam~tonnwou</a:t>
                      </a:r>
                      <a:r>
                        <a:rPr kumimoji="0" lang="en-US" sz="2600" b="0" i="0" u="none" strike="noStrike" cap="none" normalizeH="0" baseline="0" dirty="0">
                          <a:ln>
                            <a:noFill/>
                          </a:ln>
                          <a:solidFill>
                            <a:schemeClr val="tx1"/>
                          </a:solidFill>
                          <a:effectLst/>
                          <a:latin typeface="Coptic1" pitchFamily="2" charset="0"/>
                          <a:cs typeface="Arial" charset="0"/>
                        </a:rPr>
                        <a:t> ,w </a:t>
                      </a:r>
                      <a:r>
                        <a:rPr kumimoji="0" lang="en-US" sz="2600" b="0" i="0" u="none" strike="noStrike" cap="none" normalizeH="0" baseline="0" dirty="0" err="1">
                          <a:ln>
                            <a:noFill/>
                          </a:ln>
                          <a:solidFill>
                            <a:schemeClr val="tx1"/>
                          </a:solidFill>
                          <a:effectLst/>
                          <a:latin typeface="Coptic1" pitchFamily="2" charset="0"/>
                          <a:cs typeface="Arial" charset="0"/>
                        </a:rPr>
                        <a:t>nwou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e~bol</a:t>
                      </a:r>
                      <a:r>
                        <a:rPr kumimoji="0" lang="en-US" sz="2600" b="0" i="0" u="none" strike="noStrike" cap="none" normalizeH="0" baseline="0" dirty="0">
                          <a:ln>
                            <a:noFill/>
                          </a:ln>
                          <a:solidFill>
                            <a:schemeClr val="tx1"/>
                          </a:solidFill>
                          <a:effectLst/>
                          <a:latin typeface="Coptic1" pitchFamily="2" charset="0"/>
                          <a:cs typeface="Arial" charset="0"/>
                        </a:rPr>
                        <a:t>. Je </a:t>
                      </a:r>
                      <a:r>
                        <a:rPr kumimoji="0" lang="en-US" sz="2600" b="0" i="0" u="none" strike="noStrike" cap="none" normalizeH="0" baseline="0" dirty="0" err="1">
                          <a:ln>
                            <a:noFill/>
                          </a:ln>
                          <a:solidFill>
                            <a:schemeClr val="tx1"/>
                          </a:solidFill>
                          <a:effectLst/>
                          <a:latin typeface="Coptic1" pitchFamily="2" charset="0"/>
                          <a:cs typeface="Arial" charset="0"/>
                        </a:rPr>
                        <a:t>m~mon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h~li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efouab</a:t>
                      </a:r>
                      <a:r>
                        <a:rPr kumimoji="0" lang="en-US" sz="2600" b="0" i="0" u="none" strike="noStrike" cap="none" normalizeH="0" baseline="0" dirty="0">
                          <a:ln>
                            <a:noFill/>
                          </a:ln>
                          <a:solidFill>
                            <a:schemeClr val="tx1"/>
                          </a:solidFill>
                          <a:effectLst/>
                          <a:latin typeface="Coptic1" pitchFamily="2" charset="0"/>
                          <a:cs typeface="Arial" charset="0"/>
                        </a:rPr>
                        <a:t> e~ </a:t>
                      </a:r>
                      <a:r>
                        <a:rPr kumimoji="0" lang="en-US" sz="2600" b="0" i="0" u="none" strike="noStrike" cap="none" normalizeH="0" baseline="0" dirty="0" err="1">
                          <a:ln>
                            <a:noFill/>
                          </a:ln>
                          <a:solidFill>
                            <a:schemeClr val="tx1"/>
                          </a:solidFill>
                          <a:effectLst/>
                          <a:latin typeface="Coptic1" pitchFamily="2" charset="0"/>
                          <a:cs typeface="Arial" charset="0"/>
                        </a:rPr>
                        <a:t>ywleb</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oude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kan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oue~hoou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n~ouwt</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pefwnq</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hijen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pikahi</a:t>
                      </a:r>
                      <a:r>
                        <a:rPr kumimoji="0" lang="en-US" sz="2600" b="0" i="0" u="none" strike="noStrike" cap="none" normalizeH="0" baseline="0" dirty="0">
                          <a:ln>
                            <a:noFill/>
                          </a:ln>
                          <a:solidFill>
                            <a:schemeClr val="tx1"/>
                          </a:solidFill>
                          <a:effectLst/>
                          <a:latin typeface="Coptic1" pitchFamily="2" charset="0"/>
                          <a:cs typeface="Arial" charset="0"/>
                        </a:rPr>
                        <a:t>.  </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Chacun par son nom et chacune par son nom </a:t>
                      </a:r>
                      <a:br>
                        <a:rPr kumimoji="0" lang="fr-CA" sz="2800" b="0" i="0" u="none" strike="noStrike" cap="none" normalizeH="0" baseline="0">
                          <a:ln>
                            <a:noFill/>
                          </a:ln>
                          <a:solidFill>
                            <a:schemeClr val="tx1"/>
                          </a:solidFill>
                          <a:effectLst/>
                          <a:latin typeface="Arial" charset="0"/>
                          <a:cs typeface="Arial" charset="0"/>
                        </a:rPr>
                      </a:br>
                      <a:r>
                        <a:rPr kumimoji="0" lang="fr-CA" sz="2800" b="0" i="0" u="none" strike="noStrike" cap="none" normalizeH="0" baseline="0">
                          <a:ln>
                            <a:noFill/>
                          </a:ln>
                          <a:solidFill>
                            <a:schemeClr val="tx1"/>
                          </a:solidFill>
                          <a:effectLst/>
                          <a:latin typeface="Arial" charset="0"/>
                          <a:cs typeface="Arial" charset="0"/>
                        </a:rPr>
                        <a:t>Dieu repose les,  et  pardonne les. Car personne n’est pur même s’il n’a vécu qu’un seul jour sur la terre.  </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كل واحد باسمه وكل واحدة باسمها.  يا رب </a:t>
                      </a:r>
                      <a:r>
                        <a:rPr kumimoji="0" lang="ar-SA" sz="3000" b="0" i="0" u="none" strike="noStrike" cap="none" normalizeH="0" baseline="0" dirty="0" err="1">
                          <a:ln>
                            <a:noFill/>
                          </a:ln>
                          <a:solidFill>
                            <a:schemeClr val="tx1"/>
                          </a:solidFill>
                          <a:effectLst/>
                          <a:latin typeface="Arial" charset="0"/>
                          <a:cs typeface="Arial" charset="0"/>
                        </a:rPr>
                        <a:t>نيحهم</a:t>
                      </a:r>
                      <a:r>
                        <a:rPr kumimoji="0" lang="ar-SA" sz="3000" b="0" i="0" u="none" strike="noStrike" cap="none" normalizeH="0" baseline="0" dirty="0">
                          <a:ln>
                            <a:noFill/>
                          </a:ln>
                          <a:solidFill>
                            <a:schemeClr val="tx1"/>
                          </a:solidFill>
                          <a:effectLst/>
                          <a:latin typeface="Arial" charset="0"/>
                          <a:cs typeface="Arial" charset="0"/>
                        </a:rPr>
                        <a:t> وأغفر لهم.</a:t>
                      </a:r>
                      <a:r>
                        <a:rPr kumimoji="0" lang="en-US" sz="4000" b="0" i="0" u="none" strike="noStrike" cap="none" normalizeH="0" baseline="0" dirty="0">
                          <a:ln>
                            <a:noFill/>
                          </a:ln>
                          <a:solidFill>
                            <a:schemeClr val="tx1"/>
                          </a:solidFill>
                          <a:effectLst/>
                          <a:latin typeface="Arial" charset="0"/>
                          <a:cs typeface="Arial" charset="0"/>
                        </a:rPr>
                        <a:t> </a:t>
                      </a:r>
                      <a:endParaRPr kumimoji="0" lang="ar-EG" sz="30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فإنه ليس أحدٌ طاهراً من دنس ولو كانت حياتهُ يوماً واحداً على الأرض.  </a:t>
                      </a:r>
                      <a:endParaRPr kumimoji="0" lang="en-CA" sz="40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82914" name="Group 2"/>
          <p:cNvGraphicFramePr>
            <a:graphicFrameLocks noGrp="1"/>
          </p:cNvGraphicFramePr>
          <p:nvPr>
            <p:ph sz="half" idx="1"/>
          </p:nvPr>
        </p:nvGraphicFramePr>
        <p:xfrm>
          <a:off x="152400" y="838200"/>
          <a:ext cx="8686800" cy="3886200"/>
        </p:xfrm>
        <a:graphic>
          <a:graphicData uri="http://schemas.openxmlformats.org/drawingml/2006/table">
            <a:tbl>
              <a:tblPr/>
              <a:tblGrid>
                <a:gridCol w="3188825">
                  <a:extLst>
                    <a:ext uri="{9D8B030D-6E8A-4147-A177-3AD203B41FA5}">
                      <a16:colId xmlns:a16="http://schemas.microsoft.com/office/drawing/2014/main" val="20000"/>
                    </a:ext>
                  </a:extLst>
                </a:gridCol>
                <a:gridCol w="3518704">
                  <a:extLst>
                    <a:ext uri="{9D8B030D-6E8A-4147-A177-3AD203B41FA5}">
                      <a16:colId xmlns:a16="http://schemas.microsoft.com/office/drawing/2014/main" val="20001"/>
                    </a:ext>
                  </a:extLst>
                </a:gridCol>
                <a:gridCol w="1979271">
                  <a:extLst>
                    <a:ext uri="{9D8B030D-6E8A-4147-A177-3AD203B41FA5}">
                      <a16:colId xmlns:a16="http://schemas.microsoft.com/office/drawing/2014/main" val="20002"/>
                    </a:ext>
                  </a:extLst>
                </a:gridCol>
              </a:tblGrid>
              <a:tr h="3886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Nywou</a:t>
                      </a:r>
                      <a:r>
                        <a:rPr kumimoji="0" lang="en-US" sz="3000" b="0" i="0" u="none" strike="noStrike" cap="none" normalizeH="0" baseline="0" dirty="0">
                          <a:ln>
                            <a:noFill/>
                          </a:ln>
                          <a:solidFill>
                            <a:schemeClr val="tx1"/>
                          </a:solidFill>
                          <a:effectLst/>
                          <a:latin typeface="Coptic1" pitchFamily="2" charset="0"/>
                          <a:cs typeface="Arial" charset="0"/>
                        </a:rPr>
                        <a:t> men ham n/ P[</a:t>
                      </a:r>
                      <a:r>
                        <a:rPr kumimoji="0" lang="en-US" sz="3000" b="0" i="0" u="none" strike="noStrike" cap="none" normalizeH="0" baseline="0" dirty="0" err="1">
                          <a:ln>
                            <a:noFill/>
                          </a:ln>
                          <a:solidFill>
                            <a:schemeClr val="tx1"/>
                          </a:solidFill>
                          <a:effectLst/>
                          <a:latin typeface="Coptic1" pitchFamily="2" charset="0"/>
                          <a:cs typeface="Arial" charset="0"/>
                        </a:rPr>
                        <a:t>oic</a:t>
                      </a:r>
                      <a:r>
                        <a:rPr kumimoji="0" lang="en-US" sz="3000" b="0" i="0" u="none" strike="noStrike" cap="none" normalizeH="0" baseline="0" dirty="0">
                          <a:ln>
                            <a:noFill/>
                          </a:ln>
                          <a:solidFill>
                            <a:schemeClr val="tx1"/>
                          </a:solidFill>
                          <a:effectLst/>
                          <a:latin typeface="Coptic1" pitchFamily="2" charset="0"/>
                          <a:cs typeface="Arial" charset="0"/>
                        </a:rPr>
                        <a:t> e~ </a:t>
                      </a:r>
                      <a:r>
                        <a:rPr kumimoji="0" lang="en-US" sz="3000" b="0" i="0" u="none" strike="noStrike" cap="none" normalizeH="0" baseline="0" dirty="0" err="1">
                          <a:ln>
                            <a:noFill/>
                          </a:ln>
                          <a:solidFill>
                            <a:schemeClr val="tx1"/>
                          </a:solidFill>
                          <a:effectLst/>
                          <a:latin typeface="Coptic1" pitchFamily="2" charset="0"/>
                          <a:cs typeface="Arial" charset="0"/>
                        </a:rPr>
                        <a:t>ak</a:t>
                      </a:r>
                      <a:r>
                        <a:rPr kumimoji="0" lang="en-US" sz="3000" b="0" i="0" u="none" strike="noStrike" cap="none" normalizeH="0" baseline="0" dirty="0">
                          <a:ln>
                            <a:noFill/>
                          </a:ln>
                          <a:solidFill>
                            <a:schemeClr val="tx1"/>
                          </a:solidFill>
                          <a:effectLst/>
                          <a:latin typeface="Coptic1" pitchFamily="2" charset="0"/>
                          <a:cs typeface="Arial" charset="0"/>
                        </a:rPr>
                        <a:t>[</a:t>
                      </a:r>
                      <a:r>
                        <a:rPr kumimoji="0" lang="en-US" sz="3000" b="0" i="0" u="none" strike="noStrike" cap="none" normalizeH="0" baseline="0" dirty="0" err="1">
                          <a:ln>
                            <a:noFill/>
                          </a:ln>
                          <a:solidFill>
                            <a:schemeClr val="tx1"/>
                          </a:solidFill>
                          <a:effectLst/>
                          <a:latin typeface="Coptic1" pitchFamily="2" charset="0"/>
                          <a:cs typeface="Arial" charset="0"/>
                        </a:rPr>
                        <a:t>i</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n~nou</a:t>
                      </a:r>
                      <a:r>
                        <a:rPr kumimoji="0" lang="en-US" sz="3000" b="0" i="0" u="none" strike="noStrike" cap="none" normalizeH="0" baseline="0" dirty="0" err="1">
                          <a:ln>
                            <a:noFill/>
                          </a:ln>
                          <a:solidFill>
                            <a:schemeClr val="tx1"/>
                          </a:solidFill>
                          <a:effectLst/>
                          <a:latin typeface="Coptic1" pitchFamily="2" charset="0"/>
                          <a:cs typeface="Arial" charset="0"/>
                          <a:sym typeface="Symbol" pitchFamily="18" charset="2"/>
                        </a:rPr>
                        <a:t></a:t>
                      </a:r>
                      <a:r>
                        <a:rPr kumimoji="0" lang="en-US" sz="3000" b="0" i="0" u="none" strike="noStrike" cap="none" normalizeH="0" baseline="0" dirty="0" err="1">
                          <a:ln>
                            <a:noFill/>
                          </a:ln>
                          <a:solidFill>
                            <a:schemeClr val="tx1"/>
                          </a:solidFill>
                          <a:effectLst/>
                          <a:latin typeface="Coptic1" pitchFamily="2" charset="0"/>
                          <a:cs typeface="Arial" charset="0"/>
                        </a:rPr>
                        <a:t>u</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mam~ton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nwou</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ouoh</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marouerp~emp~sa</a:t>
                      </a:r>
                      <a:r>
                        <a:rPr kumimoji="0" lang="en-US" sz="3000" b="0" i="0" u="none" strike="noStrike" cap="none" normalizeH="0" baseline="0" dirty="0">
                          <a:ln>
                            <a:noFill/>
                          </a:ln>
                          <a:solidFill>
                            <a:schemeClr val="tx1"/>
                          </a:solidFill>
                          <a:effectLst/>
                          <a:latin typeface="Coptic1" pitchFamily="2" charset="0"/>
                          <a:cs typeface="Arial" charset="0"/>
                        </a:rPr>
                        <a:t> n~]</a:t>
                      </a:r>
                      <a:r>
                        <a:rPr kumimoji="0" lang="en-US" sz="3000" b="0" i="0" u="none" strike="noStrike" cap="none" normalizeH="0" baseline="0" dirty="0" err="1">
                          <a:ln>
                            <a:noFill/>
                          </a:ln>
                          <a:solidFill>
                            <a:schemeClr val="tx1"/>
                          </a:solidFill>
                          <a:effectLst/>
                          <a:latin typeface="Coptic1" pitchFamily="2" charset="0"/>
                          <a:cs typeface="Arial" charset="0"/>
                        </a:rPr>
                        <a:t>metouro</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n~te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niv</a:t>
                      </a:r>
                      <a:r>
                        <a:rPr kumimoji="0" lang="en-US" sz="3000" b="0" i="0" u="none" strike="noStrike" cap="none" normalizeH="0" baseline="0" dirty="0">
                          <a:ln>
                            <a:noFill/>
                          </a:ln>
                          <a:solidFill>
                            <a:schemeClr val="tx1"/>
                          </a:solidFill>
                          <a:effectLst/>
                          <a:latin typeface="Coptic1" pitchFamily="2" charset="0"/>
                          <a:cs typeface="Arial" charset="0"/>
                        </a:rPr>
                        <a:t>/</a:t>
                      </a:r>
                      <a:r>
                        <a:rPr kumimoji="0" lang="en-US" sz="3000" b="0" i="0" u="none" strike="noStrike" cap="none" normalizeH="0" baseline="0" dirty="0" err="1">
                          <a:ln>
                            <a:noFill/>
                          </a:ln>
                          <a:solidFill>
                            <a:schemeClr val="tx1"/>
                          </a:solidFill>
                          <a:effectLst/>
                          <a:latin typeface="Coptic1" pitchFamily="2" charset="0"/>
                          <a:cs typeface="Arial" charset="0"/>
                        </a:rPr>
                        <a:t>oui</a:t>
                      </a:r>
                      <a:r>
                        <a:rPr kumimoji="0" lang="en-US" sz="3000" b="0" i="0" u="none" strike="noStrike" cap="none" normalizeH="0" baseline="0" dirty="0">
                          <a:ln>
                            <a:noFill/>
                          </a:ln>
                          <a:solidFill>
                            <a:schemeClr val="tx1"/>
                          </a:solidFill>
                          <a:effectLst/>
                          <a:latin typeface="Coptic1" pitchFamily="2" charset="0"/>
                          <a:cs typeface="Arial" charset="0"/>
                        </a:rPr>
                        <a:t>~.</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Mais les âmes que   Tu as récupérées Seigneur accorde leur le repos et qu’ils méritent le royaume des cieux. </a:t>
                      </a:r>
                      <a:r>
                        <a:rPr kumimoji="0" lang="en-US" sz="3000" b="0" i="0" u="none" strike="noStrike" cap="none" normalizeH="0" baseline="0">
                          <a:ln>
                            <a:noFill/>
                          </a:ln>
                          <a:solidFill>
                            <a:schemeClr val="tx1"/>
                          </a:solidFill>
                          <a:effectLst/>
                          <a:latin typeface="Arial" charset="0"/>
                          <a:cs typeface="Arial" charset="0"/>
                        </a:rPr>
                        <a:t> </a:t>
                      </a:r>
                      <a:endParaRPr kumimoji="0" lang="fr-CA" sz="3000" b="0" i="0" u="none" strike="noStrike" cap="none" normalizeH="0" baseline="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أما هم يا رب الذين أخذتَ نفوسهم </a:t>
                      </a:r>
                      <a:r>
                        <a:rPr kumimoji="0" lang="ar-SA" sz="3000" b="0" i="0" u="none" strike="noStrike" cap="none" normalizeH="0" baseline="0" dirty="0" err="1">
                          <a:ln>
                            <a:noFill/>
                          </a:ln>
                          <a:solidFill>
                            <a:schemeClr val="tx1"/>
                          </a:solidFill>
                          <a:effectLst/>
                          <a:latin typeface="Arial" charset="0"/>
                          <a:cs typeface="Arial" charset="0"/>
                        </a:rPr>
                        <a:t>نيحهم</a:t>
                      </a:r>
                      <a:r>
                        <a:rPr kumimoji="0" lang="ar-SA" sz="3000" b="0" i="0" u="none" strike="noStrike" cap="none" normalizeH="0" baseline="0" dirty="0">
                          <a:ln>
                            <a:noFill/>
                          </a:ln>
                          <a:solidFill>
                            <a:schemeClr val="tx1"/>
                          </a:solidFill>
                          <a:effectLst/>
                          <a:latin typeface="Arial" charset="0"/>
                          <a:cs typeface="Arial" charset="0"/>
                        </a:rPr>
                        <a:t> وليستحقوا ملكوت السموات</a:t>
                      </a:r>
                      <a:r>
                        <a:rPr kumimoji="0" lang="en-US" sz="3000" b="0" i="0" u="none" strike="noStrike" cap="none" normalizeH="0" baseline="0" dirty="0">
                          <a:ln>
                            <a:noFill/>
                          </a:ln>
                          <a:solidFill>
                            <a:schemeClr val="tx1"/>
                          </a:solidFill>
                          <a:effectLst/>
                          <a:latin typeface="Arial" charset="0"/>
                          <a:cs typeface="Arial" charset="0"/>
                        </a:rPr>
                        <a:t> </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92464" name="Group 80"/>
          <p:cNvGraphicFramePr>
            <a:graphicFrameLocks noGrp="1"/>
          </p:cNvGraphicFramePr>
          <p:nvPr>
            <p:extLst>
              <p:ext uri="{D42A27DB-BD31-4B8C-83A1-F6EECF244321}">
                <p14:modId xmlns:p14="http://schemas.microsoft.com/office/powerpoint/2010/main" val="2249533548"/>
              </p:ext>
            </p:extLst>
          </p:nvPr>
        </p:nvGraphicFramePr>
        <p:xfrm>
          <a:off x="152401" y="1517972"/>
          <a:ext cx="8762999" cy="4578028"/>
        </p:xfrm>
        <a:graphic>
          <a:graphicData uri="http://schemas.openxmlformats.org/drawingml/2006/table">
            <a:tbl>
              <a:tblPr/>
              <a:tblGrid>
                <a:gridCol w="3407833">
                  <a:extLst>
                    <a:ext uri="{9D8B030D-6E8A-4147-A177-3AD203B41FA5}">
                      <a16:colId xmlns:a16="http://schemas.microsoft.com/office/drawing/2014/main" val="20000"/>
                    </a:ext>
                  </a:extLst>
                </a:gridCol>
                <a:gridCol w="3450167">
                  <a:extLst>
                    <a:ext uri="{9D8B030D-6E8A-4147-A177-3AD203B41FA5}">
                      <a16:colId xmlns:a16="http://schemas.microsoft.com/office/drawing/2014/main" val="20001"/>
                    </a:ext>
                  </a:extLst>
                </a:gridCol>
                <a:gridCol w="1904999">
                  <a:extLst>
                    <a:ext uri="{9D8B030D-6E8A-4147-A177-3AD203B41FA5}">
                      <a16:colId xmlns:a16="http://schemas.microsoft.com/office/drawing/2014/main" val="20002"/>
                    </a:ext>
                  </a:extLst>
                </a:gridCol>
              </a:tblGrid>
              <a:tr h="63405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US" sz="3600" b="0" i="0" u="sng" strike="noStrike" cap="none" normalizeH="0" baseline="0" dirty="0">
                        <a:ln>
                          <a:noFill/>
                        </a:ln>
                        <a:solidFill>
                          <a:srgbClr val="FF9900"/>
                        </a:solidFill>
                        <a:effectLst/>
                        <a:latin typeface="Arial" charset="0"/>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الكاهن:</a:t>
                      </a:r>
                      <a:endParaRPr kumimoji="0" lang="en-US" sz="3600" b="0" i="0" u="sng" strike="noStrike" cap="none" normalizeH="0" baseline="0">
                        <a:ln>
                          <a:noFill/>
                        </a:ln>
                        <a:solidFill>
                          <a:srgbClr val="FF9900"/>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93794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Marenseph~mot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n~totf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m~piref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erpeynanef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n~na</a:t>
                      </a:r>
                      <a:r>
                        <a:rPr kumimoji="0" lang="en-US" sz="2800" b="0" i="0" u="none" strike="noStrike" cap="none" normalizeH="0" baseline="0" dirty="0">
                          <a:ln>
                            <a:noFill/>
                          </a:ln>
                          <a:solidFill>
                            <a:schemeClr val="tx1"/>
                          </a:solidFill>
                          <a:effectLst/>
                          <a:latin typeface="Coptic1" pitchFamily="2" charset="0"/>
                          <a:cs typeface="Arial" charset="0"/>
                        </a:rPr>
                        <a:t>/t: </a:t>
                      </a:r>
                      <a:r>
                        <a:rPr kumimoji="0" lang="en-US" sz="2800" b="0" i="0" u="none" strike="noStrike" cap="none" normalizeH="0" baseline="0" dirty="0" err="1">
                          <a:ln>
                            <a:noFill/>
                          </a:ln>
                          <a:solidFill>
                            <a:schemeClr val="tx1"/>
                          </a:solidFill>
                          <a:effectLst/>
                          <a:latin typeface="Coptic1" pitchFamily="2" charset="0"/>
                          <a:cs typeface="Arial" charset="0"/>
                        </a:rPr>
                        <a:t>Vnou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Viwt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m~Pen</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pencwt</a:t>
                      </a:r>
                      <a:r>
                        <a:rPr kumimoji="0" lang="en-US" sz="2800" b="0" i="0" u="none" strike="noStrike" cap="none" normalizeH="0" baseline="0" dirty="0">
                          <a:ln>
                            <a:noFill/>
                          </a:ln>
                          <a:solidFill>
                            <a:schemeClr val="tx1"/>
                          </a:solidFill>
                          <a:effectLst/>
                          <a:latin typeface="Coptic1" pitchFamily="2" charset="0"/>
                          <a:cs typeface="Arial" charset="0"/>
                        </a:rPr>
                        <a:t>/r I/#c# </a:t>
                      </a:r>
                      <a:r>
                        <a:rPr kumimoji="0" lang="en-US" sz="2800" b="0" i="0" u="none" strike="noStrike" cap="none" normalizeH="0" baseline="0" dirty="0" err="1">
                          <a:ln>
                            <a:noFill/>
                          </a:ln>
                          <a:solidFill>
                            <a:schemeClr val="tx1"/>
                          </a:solidFill>
                          <a:effectLst/>
                          <a:latin typeface="Coptic1" pitchFamily="2" charset="0"/>
                          <a:cs typeface="Arial" charset="0"/>
                        </a:rPr>
                        <a:t>P,#c</a:t>
                      </a:r>
                      <a:r>
                        <a:rPr kumimoji="0" lang="en-US" sz="2800" b="0" i="0" u="none" strike="noStrike" cap="none" normalizeH="0" baseline="0" dirty="0">
                          <a:ln>
                            <a:noFill/>
                          </a:ln>
                          <a:solidFill>
                            <a:schemeClr val="tx1"/>
                          </a:solidFill>
                          <a:effectLst/>
                          <a:latin typeface="Coptic1" pitchFamily="2" charset="0"/>
                          <a:cs typeface="Arial" charset="0"/>
                        </a:rPr>
                        <a:t># </a:t>
                      </a: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Rendons grâce  à Dieu le bienfaiteur et le miséricordieux, Le Père de notre Seigneur, Dieu et Sauveur Jésus Christ;</a:t>
                      </a:r>
                      <a:r>
                        <a:rPr kumimoji="0" lang="en-US" sz="2700" b="0" i="0" u="none" strike="noStrike" cap="none" normalizeH="0" baseline="0" dirty="0">
                          <a:ln>
                            <a:noFill/>
                          </a:ln>
                          <a:solidFill>
                            <a:schemeClr val="tx1"/>
                          </a:solidFill>
                          <a:effectLst/>
                          <a:latin typeface="Arial" charset="0"/>
                          <a:cs typeface="Arial" charset="0"/>
                        </a:rPr>
                        <a:t> </a:t>
                      </a: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فلنشكر صانع الخيرات الرحوم الله أبا ربَنَا </a:t>
                      </a:r>
                      <a:br>
                        <a:rPr kumimoji="0" lang="ar-SA" sz="3200" b="0" i="0" u="none" strike="noStrike" cap="none" normalizeH="0" baseline="0" dirty="0">
                          <a:ln>
                            <a:noFill/>
                          </a:ln>
                          <a:solidFill>
                            <a:schemeClr val="tx1"/>
                          </a:solidFill>
                          <a:effectLst/>
                          <a:latin typeface="Arial" charset="0"/>
                          <a:cs typeface="Arial" charset="0"/>
                        </a:rPr>
                      </a:br>
                      <a:r>
                        <a:rPr kumimoji="0" lang="ar-SA" sz="3200" b="0" i="0" u="none" strike="noStrike" cap="none" normalizeH="0" baseline="0" dirty="0">
                          <a:ln>
                            <a:noFill/>
                          </a:ln>
                          <a:solidFill>
                            <a:schemeClr val="tx1"/>
                          </a:solidFill>
                          <a:effectLst/>
                          <a:latin typeface="Arial" charset="0"/>
                          <a:cs typeface="Arial" charset="0"/>
                        </a:rPr>
                        <a:t>وإلهَنَا ومُخَلصُنَا يسوع المسيح </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8592458" name="Group 74"/>
          <p:cNvGraphicFramePr>
            <a:graphicFrameLocks noGrp="1"/>
          </p:cNvGraphicFramePr>
          <p:nvPr/>
        </p:nvGraphicFramePr>
        <p:xfrm>
          <a:off x="914400" y="304800"/>
          <a:ext cx="7391400" cy="762000"/>
        </p:xfrm>
        <a:graphic>
          <a:graphicData uri="http://schemas.openxmlformats.org/drawingml/2006/table">
            <a:tbl>
              <a:tblPr/>
              <a:tblGrid>
                <a:gridCol w="48006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1" i="0" u="none" strike="noStrike" cap="none" normalizeH="0" baseline="0" dirty="0">
                          <a:ln>
                            <a:noFill/>
                          </a:ln>
                          <a:solidFill>
                            <a:srgbClr val="FF9900"/>
                          </a:solidFill>
                          <a:effectLst/>
                          <a:latin typeface="Arial" charset="0"/>
                          <a:cs typeface="Arial" charset="0"/>
                        </a:rPr>
                        <a:t>Prière d’action de grâces</a:t>
                      </a:r>
                      <a:r>
                        <a:rPr kumimoji="0" lang="en-US" sz="3600" b="0" i="0" u="none" strike="noStrike" cap="none" normalizeH="0" baseline="0" dirty="0">
                          <a:ln>
                            <a:noFill/>
                          </a:ln>
                          <a:solidFill>
                            <a:srgbClr val="FF9900"/>
                          </a:solidFill>
                          <a:effectLst/>
                          <a:latin typeface="Arial" charset="0"/>
                          <a:cs typeface="Arial"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4000" b="1" i="0" u="none" strike="noStrike" cap="none" normalizeH="0" baseline="0" dirty="0">
                          <a:ln>
                            <a:noFill/>
                          </a:ln>
                          <a:solidFill>
                            <a:srgbClr val="FF9900"/>
                          </a:solidFill>
                          <a:effectLst/>
                          <a:latin typeface="Arial" charset="0"/>
                          <a:cs typeface="Arial" charset="0"/>
                        </a:rPr>
                        <a:t>صلاة الشكر</a:t>
                      </a:r>
                      <a:r>
                        <a:rPr kumimoji="0" lang="en-US" sz="4000" b="0" i="0" u="none" strike="noStrike" cap="none" normalizeH="0" baseline="0" dirty="0">
                          <a:ln>
                            <a:noFill/>
                          </a:ln>
                          <a:solidFill>
                            <a:srgbClr val="FF9900"/>
                          </a:solidFill>
                          <a:effectLst/>
                          <a:latin typeface="Arial" charset="0"/>
                          <a:cs typeface="Arial" charset="0"/>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50862" name="Group 46"/>
          <p:cNvGraphicFramePr>
            <a:graphicFrameLocks noGrp="1"/>
          </p:cNvGraphicFramePr>
          <p:nvPr>
            <p:ph sz="half" idx="1"/>
            <p:extLst>
              <p:ext uri="{D42A27DB-BD31-4B8C-83A1-F6EECF244321}">
                <p14:modId xmlns:p14="http://schemas.microsoft.com/office/powerpoint/2010/main" val="3678661326"/>
              </p:ext>
            </p:extLst>
          </p:nvPr>
        </p:nvGraphicFramePr>
        <p:xfrm>
          <a:off x="304800" y="381000"/>
          <a:ext cx="8534400" cy="5715000"/>
        </p:xfrm>
        <a:graphic>
          <a:graphicData uri="http://schemas.openxmlformats.org/drawingml/2006/table">
            <a:tbl>
              <a:tblPr/>
              <a:tblGrid>
                <a:gridCol w="2739437">
                  <a:extLst>
                    <a:ext uri="{9D8B030D-6E8A-4147-A177-3AD203B41FA5}">
                      <a16:colId xmlns:a16="http://schemas.microsoft.com/office/drawing/2014/main" val="20000"/>
                    </a:ext>
                  </a:extLst>
                </a:gridCol>
                <a:gridCol w="3582341">
                  <a:extLst>
                    <a:ext uri="{9D8B030D-6E8A-4147-A177-3AD203B41FA5}">
                      <a16:colId xmlns:a16="http://schemas.microsoft.com/office/drawing/2014/main" val="20001"/>
                    </a:ext>
                  </a:extLst>
                </a:gridCol>
                <a:gridCol w="2212622">
                  <a:extLst>
                    <a:ext uri="{9D8B030D-6E8A-4147-A177-3AD203B41FA5}">
                      <a16:colId xmlns:a16="http://schemas.microsoft.com/office/drawing/2014/main" val="20002"/>
                    </a:ext>
                  </a:extLst>
                </a:gridCol>
              </a:tblGrid>
              <a:tr h="5715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Coptic1" pitchFamily="2" charset="0"/>
                          <a:cs typeface="Arial" charset="0"/>
                        </a:rPr>
                        <a:t>Anon de t/</a:t>
                      </a:r>
                      <a:r>
                        <a:rPr kumimoji="0" lang="en-US" sz="2200" b="0" i="0" u="none" strike="noStrike" cap="none" normalizeH="0" baseline="0" dirty="0" err="1">
                          <a:ln>
                            <a:noFill/>
                          </a:ln>
                          <a:solidFill>
                            <a:schemeClr val="tx1"/>
                          </a:solidFill>
                          <a:effectLst/>
                          <a:latin typeface="Coptic1" pitchFamily="2" charset="0"/>
                          <a:cs typeface="Arial" charset="0"/>
                        </a:rPr>
                        <a:t>ren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a~ri,arizecye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nan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m~penjwk</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n~,~rictia~noc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efranak</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m~pekm~yo</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Ouoh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moi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nwou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neman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n~oumeroc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ouk~l</a:t>
                      </a:r>
                      <a:r>
                        <a:rPr kumimoji="0" lang="en-US" sz="2200" b="0" i="0" u="none" strike="noStrike" cap="none" normalizeH="0" baseline="0" dirty="0">
                          <a:ln>
                            <a:noFill/>
                          </a:ln>
                          <a:solidFill>
                            <a:schemeClr val="tx1"/>
                          </a:solidFill>
                          <a:effectLst/>
                          <a:latin typeface="Coptic1" pitchFamily="2" charset="0"/>
                          <a:cs typeface="Arial" charset="0"/>
                        </a:rPr>
                        <a:t>/roc: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n/</a:t>
                      </a:r>
                      <a:r>
                        <a:rPr kumimoji="0" lang="en-US" sz="2200" b="0" i="0" u="none" strike="noStrike" cap="none" normalizeH="0" baseline="0" dirty="0" err="1">
                          <a:ln>
                            <a:noFill/>
                          </a:ln>
                          <a:solidFill>
                            <a:schemeClr val="tx1"/>
                          </a:solidFill>
                          <a:effectLst/>
                          <a:latin typeface="Coptic1" pitchFamily="2" charset="0"/>
                          <a:cs typeface="Arial" charset="0"/>
                        </a:rPr>
                        <a:t>eyouab</a:t>
                      </a:r>
                      <a:r>
                        <a:rPr kumimoji="0" lang="en-US" sz="2200" b="0" i="0" u="none" strike="noStrike" cap="none" normalizeH="0" baseline="0" dirty="0">
                          <a:ln>
                            <a:noFill/>
                          </a:ln>
                          <a:solidFill>
                            <a:schemeClr val="tx1"/>
                          </a:solidFill>
                          <a:effectLst/>
                          <a:latin typeface="Coptic1" pitchFamily="2" charset="0"/>
                          <a:cs typeface="Arial" charset="0"/>
                        </a:rPr>
                        <a:t> t/</a:t>
                      </a:r>
                      <a:r>
                        <a:rPr kumimoji="0" lang="en-US" sz="2200" b="0" i="0" u="none" strike="noStrike" cap="none" normalizeH="0" baseline="0" dirty="0" err="1">
                          <a:ln>
                            <a:noFill/>
                          </a:ln>
                          <a:solidFill>
                            <a:schemeClr val="tx1"/>
                          </a:solidFill>
                          <a:effectLst/>
                          <a:latin typeface="Coptic1" pitchFamily="2" charset="0"/>
                          <a:cs typeface="Arial" charset="0"/>
                        </a:rPr>
                        <a:t>rou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n~tak</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endParaRPr kumimoji="0" lang="en-US" sz="3600" b="0" i="0" u="sng" strike="noStrike" kern="1200" cap="none" normalizeH="0" baseline="0" dirty="0">
                        <a:ln>
                          <a:noFill/>
                        </a:ln>
                        <a:solidFill>
                          <a:srgbClr val="FF9900"/>
                        </a:solidFill>
                        <a:effectLst/>
                        <a:latin typeface="Coptic1" pitchFamily="2" charset="0"/>
                        <a:ea typeface="+mn-ea"/>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Pour nous tous donne-nous la chrétienté parfaite qui Te soit satisfaisante. Donne leur et donne-nous un héritage et une part avec tous Tes saints.</a:t>
                      </a:r>
                      <a:r>
                        <a:rPr kumimoji="0" lang="en-US" sz="36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10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a:t>
                      </a:r>
                      <a:r>
                        <a:rPr kumimoji="0" lang="fr-CA" sz="3200" b="0" i="0" u="sng" strike="noStrike" cap="none" normalizeH="0" baseline="0" dirty="0">
                          <a:ln>
                            <a:noFill/>
                          </a:ln>
                          <a:solidFill>
                            <a:srgbClr val="FF9900"/>
                          </a:solidFill>
                          <a:effectLst/>
                          <a:latin typeface="Arial" charset="0"/>
                          <a:cs typeface="Arial" charset="0"/>
                        </a:rPr>
                        <a:t>semblée</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Arial" charset="0"/>
                          <a:cs typeface="Arial" charset="0"/>
                        </a:rPr>
                        <a:t>Pitié</a:t>
                      </a:r>
                      <a:r>
                        <a:rPr kumimoji="0" lang="en-US" sz="2400" b="0" i="0" u="none" strike="noStrike" cap="none" normalizeH="0" baseline="0" dirty="0">
                          <a:ln>
                            <a:noFill/>
                          </a:ln>
                          <a:solidFill>
                            <a:schemeClr val="tx1"/>
                          </a:solidFill>
                          <a:effectLst/>
                          <a:latin typeface="Arial" charset="0"/>
                          <a:cs typeface="Arial" charset="0"/>
                        </a:rPr>
                        <a:t> Seigneur.</a:t>
                      </a:r>
                      <a:endParaRPr kumimoji="0" lang="fr-CA" sz="32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وأما نحنُ كلنا فهَب لنا كمالاً مسيحياً يُرضيكَ أمامك وأعطهم وإيانا نصيباً وميراثاً مع كافة قديسيك.</a:t>
                      </a:r>
                      <a:r>
                        <a:rPr kumimoji="0" lang="en-US" sz="2800" b="0" i="0" u="none" strike="noStrike" cap="none" normalizeH="0" baseline="0" dirty="0">
                          <a:ln>
                            <a:noFill/>
                          </a:ln>
                          <a:solidFill>
                            <a:schemeClr val="tx1"/>
                          </a:solidFill>
                          <a:effectLst/>
                          <a:latin typeface="Arial" charset="0"/>
                          <a:cs typeface="Arial" charset="0"/>
                        </a:rPr>
                        <a:t>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fr-FR"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fr-FR"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يا ربُ ارحم.</a:t>
                      </a:r>
                      <a:endParaRPr kumimoji="0" lang="en-CA" sz="2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69992" name="AutoShape 48">
            <a:hlinkClick r:id="rId3" action="ppaction://hlinksldjump" highlightClick="1"/>
          </p:cNvPr>
          <p:cNvSpPr>
            <a:spLocks noChangeArrowheads="1"/>
          </p:cNvSpPr>
          <p:nvPr/>
        </p:nvSpPr>
        <p:spPr bwMode="auto">
          <a:xfrm>
            <a:off x="7467600" y="6172200"/>
            <a:ext cx="1676400" cy="685800"/>
          </a:xfrm>
          <a:prstGeom prst="actionButtonBlank">
            <a:avLst/>
          </a:prstGeom>
          <a:solidFill>
            <a:srgbClr val="800000"/>
          </a:solidFill>
          <a:ln w="9525">
            <a:noFill/>
            <a:miter lim="800000"/>
            <a:headEnd/>
            <a:tailEnd/>
          </a:ln>
        </p:spPr>
        <p:txBody>
          <a:bodyPr wrap="none" tIns="118800" bIns="118800" anchor="ctr"/>
          <a:lstStyle/>
          <a:p>
            <a:pPr algn="ctr">
              <a:lnSpc>
                <a:spcPct val="90000"/>
              </a:lnSpc>
              <a:spcBef>
                <a:spcPct val="0"/>
              </a:spcBef>
            </a:pPr>
            <a:r>
              <a:rPr lang="en-CA" sz="1400" b="1" dirty="0"/>
              <a:t>Saturday Morning</a:t>
            </a:r>
          </a:p>
          <a:p>
            <a:pPr algn="ctr">
              <a:lnSpc>
                <a:spcPct val="90000"/>
              </a:lnSpc>
              <a:spcBef>
                <a:spcPct val="0"/>
              </a:spcBef>
            </a:pPr>
            <a:r>
              <a:rPr lang="ar-EG" sz="1800" b="1" dirty="0"/>
              <a:t>السبت باكر</a:t>
            </a:r>
          </a:p>
          <a:p>
            <a:pPr algn="ctr">
              <a:lnSpc>
                <a:spcPct val="90000"/>
              </a:lnSpc>
              <a:spcBef>
                <a:spcPct val="0"/>
              </a:spcBef>
            </a:pPr>
            <a:r>
              <a:rPr lang="fr-CA" sz="1600" b="1" dirty="0"/>
              <a:t>Samedi matin</a:t>
            </a:r>
            <a:endParaRPr lang="en-CA" sz="900" b="1" dirty="0"/>
          </a:p>
        </p:txBody>
      </p:sp>
      <p:sp>
        <p:nvSpPr>
          <p:cNvPr id="5" name="Action Button: Custom 4">
            <a:hlinkClick r:id="rId4"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302338" name="Group 2"/>
          <p:cNvGraphicFramePr>
            <a:graphicFrameLocks noGrp="1"/>
          </p:cNvGraphicFramePr>
          <p:nvPr>
            <p:ph sz="half" idx="1"/>
          </p:nvPr>
        </p:nvGraphicFramePr>
        <p:xfrm>
          <a:off x="228600" y="1066800"/>
          <a:ext cx="8534400" cy="5370576"/>
        </p:xfrm>
        <a:graphic>
          <a:graphicData uri="http://schemas.openxmlformats.org/drawingml/2006/table">
            <a:tbl>
              <a:tblPr/>
              <a:tblGrid>
                <a:gridCol w="5215467">
                  <a:extLst>
                    <a:ext uri="{9D8B030D-6E8A-4147-A177-3AD203B41FA5}">
                      <a16:colId xmlns:a16="http://schemas.microsoft.com/office/drawing/2014/main" val="20000"/>
                    </a:ext>
                  </a:extLst>
                </a:gridCol>
                <a:gridCol w="3318933">
                  <a:extLst>
                    <a:ext uri="{9D8B030D-6E8A-4147-A177-3AD203B41FA5}">
                      <a16:colId xmlns:a16="http://schemas.microsoft.com/office/drawing/2014/main" val="20001"/>
                    </a:ext>
                  </a:extLst>
                </a:gridCol>
              </a:tblGrid>
              <a:tr h="4953000">
                <a:tc>
                  <a:txBody>
                    <a:bodyPr/>
                    <a:lstStyle/>
                    <a:p>
                      <a:pPr algn="just"/>
                      <a:r>
                        <a:rPr kumimoji="0" lang="fr-FR" sz="2000" b="0" i="0" u="none" strike="noStrike" kern="1200" cap="none" normalizeH="0" baseline="0" dirty="0">
                          <a:ln>
                            <a:noFill/>
                          </a:ln>
                          <a:solidFill>
                            <a:schemeClr val="tx1"/>
                          </a:solidFill>
                          <a:effectLst/>
                          <a:latin typeface="Arial" charset="0"/>
                          <a:ea typeface="+mn-ea"/>
                          <a:cs typeface="Arial" charset="0"/>
                        </a:rPr>
                        <a:t>Daigne, Seigneur, nous garder sans péché durant ce jour. Tu es béni Seigneur, Dieu de nos pères, Tu es exalté, Ton saint Nom est plein de gloire éternellement. Amen ! </a:t>
                      </a:r>
                    </a:p>
                    <a:p>
                      <a:pPr algn="just"/>
                      <a:endParaRPr kumimoji="0" lang="fr-FR" sz="2000" b="0" i="0" u="none" strike="noStrike" kern="1200" cap="none" normalizeH="0" baseline="0" dirty="0">
                        <a:ln>
                          <a:noFill/>
                        </a:ln>
                        <a:solidFill>
                          <a:schemeClr val="tx1"/>
                        </a:solidFill>
                        <a:effectLst/>
                        <a:latin typeface="Arial" charset="0"/>
                        <a:ea typeface="+mn-ea"/>
                        <a:cs typeface="Arial" charset="0"/>
                      </a:endParaRPr>
                    </a:p>
                    <a:p>
                      <a:pPr algn="just"/>
                      <a:r>
                        <a:rPr kumimoji="0" lang="fr-FR" sz="2000" b="0" i="0" u="none" strike="noStrike" kern="1200" cap="none" normalizeH="0" baseline="0" dirty="0">
                          <a:ln>
                            <a:noFill/>
                          </a:ln>
                          <a:solidFill>
                            <a:schemeClr val="tx1"/>
                          </a:solidFill>
                          <a:effectLst/>
                          <a:latin typeface="Arial" charset="0"/>
                          <a:ea typeface="+mn-ea"/>
                          <a:cs typeface="Arial" charset="0"/>
                        </a:rPr>
                        <a:t>Que Ta miséricorde, Seigneur, soit sur nous autant que notre confiance est en Toi. Car les yeux de tous T’espèrent car c’est Toi qui leur donne leur nourriture en temps opportun. </a:t>
                      </a:r>
                    </a:p>
                    <a:p>
                      <a:pPr algn="just"/>
                      <a:endParaRPr kumimoji="0" lang="fr-FR" sz="2000" b="0" i="0" u="none" strike="noStrike" kern="1200" cap="none" normalizeH="0" baseline="0" dirty="0">
                        <a:ln>
                          <a:noFill/>
                        </a:ln>
                        <a:solidFill>
                          <a:schemeClr val="tx1"/>
                        </a:solidFill>
                        <a:effectLst/>
                        <a:latin typeface="Arial" charset="0"/>
                        <a:ea typeface="+mn-ea"/>
                        <a:cs typeface="Arial" charset="0"/>
                      </a:endParaRPr>
                    </a:p>
                    <a:p>
                      <a:pPr algn="just"/>
                      <a:r>
                        <a:rPr kumimoji="0" lang="fr-FR" sz="2000" b="0" i="0" u="none" strike="noStrike" kern="1200" cap="none" normalizeH="0" baseline="0" dirty="0">
                          <a:ln>
                            <a:noFill/>
                          </a:ln>
                          <a:solidFill>
                            <a:schemeClr val="tx1"/>
                          </a:solidFill>
                          <a:effectLst/>
                          <a:latin typeface="Arial" charset="0"/>
                          <a:ea typeface="+mn-ea"/>
                          <a:cs typeface="Arial" charset="0"/>
                        </a:rPr>
                        <a:t>Ecoute-nous, Dieu notre sauveur, Espérance de tous les peuples de la terre. Toi, Seigneur, Tu nous gardes, nous délivres et nous sauves maintenant et à jamais. Amen ! </a:t>
                      </a:r>
                      <a:endParaRPr kumimoji="0" lang="fr-FR" sz="2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تفضل يا رب أن تحفظنا في </a:t>
                      </a:r>
                      <a:r>
                        <a:rPr kumimoji="0" lang="ar-EG" sz="2400" b="0" i="0" u="none" strike="noStrike" cap="none" normalizeH="0" baseline="0" dirty="0">
                          <a:ln>
                            <a:noFill/>
                          </a:ln>
                          <a:solidFill>
                            <a:schemeClr val="tx1"/>
                          </a:solidFill>
                          <a:effectLst/>
                          <a:latin typeface="Arial" charset="0"/>
                          <a:cs typeface="Arial" charset="0"/>
                        </a:rPr>
                        <a:t>هذه الليلة</a:t>
                      </a:r>
                      <a:r>
                        <a:rPr kumimoji="0" lang="ar-SA" sz="2400" b="0" i="0" u="none" strike="noStrike" cap="none" normalizeH="0" baseline="0" dirty="0">
                          <a:ln>
                            <a:noFill/>
                          </a:ln>
                          <a:solidFill>
                            <a:schemeClr val="tx1"/>
                          </a:solidFill>
                          <a:effectLst/>
                          <a:latin typeface="Arial" charset="0"/>
                          <a:cs typeface="Arial" charset="0"/>
                        </a:rPr>
                        <a:t> بغير خطية. مبارك أنت أيها الرب إله آبائنا ومتزايد بركة، واسمك القدوس مملوء مجدا إلى الأبد.أمين</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2400" b="0" i="0" u="none" strike="noStrike" cap="none" normalizeH="0" baseline="0" dirty="0">
                          <a:ln>
                            <a:noFill/>
                          </a:ln>
                          <a:solidFill>
                            <a:schemeClr val="tx1"/>
                          </a:solidFill>
                          <a:effectLst/>
                          <a:latin typeface="Arial" charset="0"/>
                          <a:cs typeface="Arial" charset="0"/>
                        </a:rPr>
                        <a:t>فلتكن رحمتك علينا يا رب كمثل اتكالنا عليك، لأن أعين الكل تترجاك، لأنك أنت الذي تعطيهم طعامهم في حينه. </a:t>
                      </a:r>
                      <a:endParaRPr kumimoji="0" lang="fr-FR" sz="24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2400" b="0" i="0" u="none" strike="noStrike" cap="none" normalizeH="0" baseline="0" dirty="0">
                          <a:ln>
                            <a:noFill/>
                          </a:ln>
                          <a:solidFill>
                            <a:schemeClr val="tx1"/>
                          </a:solidFill>
                          <a:effectLst/>
                          <a:latin typeface="Arial" charset="0"/>
                          <a:cs typeface="Arial" charset="0"/>
                        </a:rPr>
                        <a:t>اسمعنا يا الله مخلصنا يا رجاء أقطار الأرض كلها. وأنت يا رب تحفظنا وتنجينا من هذا الجيل وإلى الأبد.أمين</a:t>
                      </a:r>
                      <a:r>
                        <a:rPr kumimoji="0" lang="ar-SA" sz="3200" b="0" i="0" u="none" strike="noStrike" cap="none" normalizeH="0" baseline="0" dirty="0">
                          <a:ln>
                            <a:noFill/>
                          </a:ln>
                          <a:solidFill>
                            <a:schemeClr val="tx1"/>
                          </a:solidFill>
                          <a:effectLst/>
                          <a:latin typeface="Arial" charset="0"/>
                          <a:cs typeface="Arial" charset="0"/>
                        </a:rPr>
                        <a:t>.</a:t>
                      </a:r>
                      <a:endParaRPr kumimoji="0" lang="ar-EG"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302350" name="Group 14"/>
          <p:cNvGraphicFramePr>
            <a:graphicFrameLocks noGrp="1"/>
          </p:cNvGraphicFramePr>
          <p:nvPr/>
        </p:nvGraphicFramePr>
        <p:xfrm>
          <a:off x="381000" y="76200"/>
          <a:ext cx="8305800" cy="762000"/>
        </p:xfrm>
        <a:graphic>
          <a:graphicData uri="http://schemas.openxmlformats.org/drawingml/2006/table">
            <a:tbl>
              <a:tblPr/>
              <a:tblGrid>
                <a:gridCol w="5045579">
                  <a:extLst>
                    <a:ext uri="{9D8B030D-6E8A-4147-A177-3AD203B41FA5}">
                      <a16:colId xmlns:a16="http://schemas.microsoft.com/office/drawing/2014/main" val="20000"/>
                    </a:ext>
                  </a:extLst>
                </a:gridCol>
                <a:gridCol w="3260221">
                  <a:extLst>
                    <a:ext uri="{9D8B030D-6E8A-4147-A177-3AD203B41FA5}">
                      <a16:colId xmlns:a16="http://schemas.microsoft.com/office/drawing/2014/main" val="20001"/>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3200" b="1" i="0" u="none" strike="noStrike" cap="none" normalizeH="0" baseline="0" dirty="0">
                          <a:ln>
                            <a:noFill/>
                          </a:ln>
                          <a:solidFill>
                            <a:schemeClr val="tx1"/>
                          </a:solidFill>
                          <a:effectLst/>
                          <a:latin typeface="Arial" charset="0"/>
                          <a:cs typeface="Arial" charset="0"/>
                        </a:rPr>
                        <a:t> Daigne Seigneur</a:t>
                      </a:r>
                      <a:endParaRPr kumimoji="0" lang="en-US" sz="32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600" b="1" i="0" u="none" strike="noStrike" cap="none" normalizeH="0" baseline="0" dirty="0">
                          <a:ln>
                            <a:noFill/>
                          </a:ln>
                          <a:solidFill>
                            <a:schemeClr val="tx1"/>
                          </a:solidFill>
                          <a:effectLst/>
                          <a:latin typeface="Arial" charset="0"/>
                          <a:cs typeface="Arial" charset="0"/>
                        </a:rPr>
                        <a:t>تفضل يا رب</a:t>
                      </a:r>
                      <a:endParaRPr kumimoji="0" lang="en-CA" sz="36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27432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306434" name="Group 2"/>
          <p:cNvGraphicFramePr>
            <a:graphicFrameLocks noGrp="1"/>
          </p:cNvGraphicFramePr>
          <p:nvPr>
            <p:ph sz="half" idx="1"/>
          </p:nvPr>
        </p:nvGraphicFramePr>
        <p:xfrm>
          <a:off x="228600" y="152400"/>
          <a:ext cx="8915400" cy="6629400"/>
        </p:xfrm>
        <a:graphic>
          <a:graphicData uri="http://schemas.openxmlformats.org/drawingml/2006/table">
            <a:tbl>
              <a:tblPr/>
              <a:tblGrid>
                <a:gridCol w="5782962">
                  <a:extLst>
                    <a:ext uri="{9D8B030D-6E8A-4147-A177-3AD203B41FA5}">
                      <a16:colId xmlns:a16="http://schemas.microsoft.com/office/drawing/2014/main" val="20000"/>
                    </a:ext>
                  </a:extLst>
                </a:gridCol>
                <a:gridCol w="3132438">
                  <a:extLst>
                    <a:ext uri="{9D8B030D-6E8A-4147-A177-3AD203B41FA5}">
                      <a16:colId xmlns:a16="http://schemas.microsoft.com/office/drawing/2014/main" val="20001"/>
                    </a:ext>
                  </a:extLst>
                </a:gridCol>
              </a:tblGrid>
              <a:tr h="6629400">
                <a:tc>
                  <a:txBody>
                    <a:bodyPr/>
                    <a:lstStyle/>
                    <a:p>
                      <a:pPr algn="just"/>
                      <a:r>
                        <a:rPr kumimoji="0" lang="fr-FR" sz="2000" b="0" i="0" u="none" strike="noStrike" kern="1200" cap="none" normalizeH="0" baseline="0" dirty="0">
                          <a:ln>
                            <a:noFill/>
                          </a:ln>
                          <a:solidFill>
                            <a:schemeClr val="tx1"/>
                          </a:solidFill>
                          <a:effectLst/>
                          <a:latin typeface="Arial" charset="0"/>
                          <a:ea typeface="+mn-ea"/>
                          <a:cs typeface="Arial" charset="0"/>
                        </a:rPr>
                        <a:t>Tu es béni, Seigneur, enseigne-moi Ta justice. Tu es béni, Seigneur, fais moi comprendre Tes droits. </a:t>
                      </a:r>
                    </a:p>
                    <a:p>
                      <a:pPr algn="just"/>
                      <a:endParaRPr kumimoji="0" lang="fr-FR" sz="2000" b="0" i="0" u="none" strike="noStrike" kern="1200" cap="none" normalizeH="0" baseline="0" dirty="0">
                        <a:ln>
                          <a:noFill/>
                        </a:ln>
                        <a:solidFill>
                          <a:schemeClr val="tx1"/>
                        </a:solidFill>
                        <a:effectLst/>
                        <a:latin typeface="Arial" charset="0"/>
                        <a:ea typeface="+mn-ea"/>
                        <a:cs typeface="Arial" charset="0"/>
                      </a:endParaRPr>
                    </a:p>
                    <a:p>
                      <a:pPr algn="just"/>
                      <a:r>
                        <a:rPr kumimoji="0" lang="fr-FR" sz="2000" b="0" i="0" u="none" strike="noStrike" kern="1200" cap="none" normalizeH="0" baseline="0" dirty="0">
                          <a:ln>
                            <a:noFill/>
                          </a:ln>
                          <a:solidFill>
                            <a:schemeClr val="tx1"/>
                          </a:solidFill>
                          <a:effectLst/>
                          <a:latin typeface="Arial" charset="0"/>
                          <a:ea typeface="+mn-ea"/>
                          <a:cs typeface="Arial" charset="0"/>
                        </a:rPr>
                        <a:t>Tu es béni, Seigneur, éclaire mon esprit de Ta Justice. </a:t>
                      </a:r>
                    </a:p>
                    <a:p>
                      <a:pPr algn="just"/>
                      <a:endParaRPr kumimoji="0" lang="fr-FR" sz="2000" b="0" i="0" u="none" strike="noStrike" kern="1200" cap="none" normalizeH="0" baseline="0" dirty="0">
                        <a:ln>
                          <a:noFill/>
                        </a:ln>
                        <a:solidFill>
                          <a:schemeClr val="tx1"/>
                        </a:solidFill>
                        <a:effectLst/>
                        <a:latin typeface="Arial" charset="0"/>
                        <a:ea typeface="+mn-ea"/>
                        <a:cs typeface="Arial" charset="0"/>
                      </a:endParaRPr>
                    </a:p>
                    <a:p>
                      <a:pPr algn="just"/>
                      <a:r>
                        <a:rPr kumimoji="0" lang="fr-FR" sz="2000" b="0" i="0" u="none" strike="noStrike" kern="1200" cap="none" normalizeH="0" baseline="0" dirty="0">
                          <a:ln>
                            <a:noFill/>
                          </a:ln>
                          <a:solidFill>
                            <a:schemeClr val="tx1"/>
                          </a:solidFill>
                          <a:effectLst/>
                          <a:latin typeface="Arial" charset="0"/>
                          <a:ea typeface="+mn-ea"/>
                          <a:cs typeface="Arial" charset="0"/>
                        </a:rPr>
                        <a:t>Seigneur, Ta miséricorde est éternelle. </a:t>
                      </a:r>
                    </a:p>
                    <a:p>
                      <a:pPr algn="just"/>
                      <a:endParaRPr kumimoji="0" lang="fr-FR" sz="2000" b="0" i="0" u="none" strike="noStrike" kern="1200" cap="none" normalizeH="0" baseline="0" dirty="0">
                        <a:ln>
                          <a:noFill/>
                        </a:ln>
                        <a:solidFill>
                          <a:schemeClr val="tx1"/>
                        </a:solidFill>
                        <a:effectLst/>
                        <a:latin typeface="Arial" charset="0"/>
                        <a:ea typeface="+mn-ea"/>
                        <a:cs typeface="Arial" charset="0"/>
                      </a:endParaRPr>
                    </a:p>
                    <a:p>
                      <a:pPr algn="just"/>
                      <a:r>
                        <a:rPr kumimoji="0" lang="fr-FR" sz="2000" b="0" i="0" u="none" strike="noStrike" kern="1200" cap="none" normalizeH="0" baseline="0" dirty="0">
                          <a:ln>
                            <a:noFill/>
                          </a:ln>
                          <a:solidFill>
                            <a:schemeClr val="tx1"/>
                          </a:solidFill>
                          <a:effectLst/>
                          <a:latin typeface="Arial" charset="0"/>
                          <a:ea typeface="+mn-ea"/>
                          <a:cs typeface="Arial" charset="0"/>
                        </a:rPr>
                        <a:t>Les œuvres de Tes mains, Seigneur, ne les rejette pas. Tu es notre refuge de génération en génération. </a:t>
                      </a:r>
                    </a:p>
                    <a:p>
                      <a:pPr algn="just"/>
                      <a:endParaRPr kumimoji="0" lang="fr-FR" sz="2000" b="0" i="0" u="none" strike="noStrike" kern="1200" cap="none" normalizeH="0" baseline="0" dirty="0">
                        <a:ln>
                          <a:noFill/>
                        </a:ln>
                        <a:solidFill>
                          <a:schemeClr val="tx1"/>
                        </a:solidFill>
                        <a:effectLst/>
                        <a:latin typeface="Arial" charset="0"/>
                        <a:ea typeface="+mn-ea"/>
                        <a:cs typeface="Arial" charset="0"/>
                      </a:endParaRPr>
                    </a:p>
                    <a:p>
                      <a:pPr algn="just"/>
                      <a:r>
                        <a:rPr kumimoji="0" lang="fr-FR" sz="2000" b="0" i="0" u="none" strike="noStrike" kern="1200" cap="none" normalizeH="0" baseline="0" dirty="0">
                          <a:ln>
                            <a:noFill/>
                          </a:ln>
                          <a:solidFill>
                            <a:schemeClr val="tx1"/>
                          </a:solidFill>
                          <a:effectLst/>
                          <a:latin typeface="Arial" charset="0"/>
                          <a:ea typeface="+mn-ea"/>
                          <a:cs typeface="Arial" charset="0"/>
                        </a:rPr>
                        <a:t>J’ai dit : Seigneur aie pitié de moi et guéris mon âme car j’ai péché contre Toi. Seigneur, je me suis réfugié auprès de Toi. </a:t>
                      </a:r>
                    </a:p>
                    <a:p>
                      <a:pPr algn="just"/>
                      <a:endParaRPr kumimoji="0" lang="fr-FR" sz="2000" b="0" i="0" u="none" strike="noStrike" kern="1200" cap="none" normalizeH="0" baseline="0" dirty="0">
                        <a:ln>
                          <a:noFill/>
                        </a:ln>
                        <a:solidFill>
                          <a:schemeClr val="tx1"/>
                        </a:solidFill>
                        <a:effectLst/>
                        <a:latin typeface="Arial" charset="0"/>
                        <a:ea typeface="+mn-ea"/>
                        <a:cs typeface="Arial" charset="0"/>
                      </a:endParaRPr>
                    </a:p>
                    <a:p>
                      <a:pPr algn="just"/>
                      <a:r>
                        <a:rPr kumimoji="0" lang="fr-FR" sz="2000" b="0" i="0" u="none" strike="noStrike" kern="1200" cap="none" normalizeH="0" baseline="0" dirty="0">
                          <a:ln>
                            <a:noFill/>
                          </a:ln>
                          <a:solidFill>
                            <a:schemeClr val="tx1"/>
                          </a:solidFill>
                          <a:effectLst/>
                          <a:latin typeface="Arial" charset="0"/>
                          <a:ea typeface="+mn-ea"/>
                          <a:cs typeface="Arial" charset="0"/>
                        </a:rPr>
                        <a:t>Sauve-moi et apprends moi à agir selon Ta volonté car Tu es mon Dieu. Tu es la source de vie et par Ta lumière, Seigneur, nous voyons la lumière.</a:t>
                      </a:r>
                      <a:endParaRPr kumimoji="0" lang="en-US" sz="2000" b="0" i="0" u="none" strike="noStrike" kern="1200" cap="none" normalizeH="0" baseline="0" dirty="0">
                        <a:ln>
                          <a:noFill/>
                        </a:ln>
                        <a:solidFill>
                          <a:schemeClr val="tx1"/>
                        </a:solidFill>
                        <a:effectLst/>
                        <a:latin typeface="Arial" charset="0"/>
                        <a:ea typeface="+mn-ea"/>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2400" b="0" i="0" u="none" strike="noStrike" cap="none" normalizeH="0" baseline="0" dirty="0">
                          <a:ln>
                            <a:noFill/>
                          </a:ln>
                          <a:solidFill>
                            <a:schemeClr val="tx1"/>
                          </a:solidFill>
                          <a:effectLst/>
                          <a:latin typeface="Arial" charset="0"/>
                          <a:cs typeface="Arial" charset="0"/>
                        </a:rPr>
                        <a:t>مبارك أنت يا رب، علمني عدلك، مبارك أنت يا رب، فهمني حقوقك. مبارك أنت يا رب، أنر لي برك. يا رب رحمتك دائمة إلى الأبد. </a:t>
                      </a:r>
                      <a:endParaRPr kumimoji="0" lang="en-CA" sz="24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أعمال يديك يا رب لا ترفضها، لأنك صرت لي ملجأ من جيل إلى جيل.</a:t>
                      </a:r>
                      <a:r>
                        <a:rPr kumimoji="0" lang="ar-SA" sz="3200" b="0" i="0" u="none" strike="noStrike" cap="none" normalizeH="0" baseline="0" dirty="0">
                          <a:ln>
                            <a:noFill/>
                          </a:ln>
                          <a:solidFill>
                            <a:schemeClr val="tx1"/>
                          </a:solidFill>
                          <a:effectLst/>
                          <a:latin typeface="Arial" charset="0"/>
                          <a:cs typeface="Arial" charset="0"/>
                        </a:rPr>
                        <a:t> </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fr-FR" sz="24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أنا طلبت الرب وقلت: ارحمني وخلص نفسي، فإني أخطأت إليك. يا رب التجأت إليك فخلصني، وعلمني أن أصنع مشيئتك. لأنك أنت هو إلهي، وعندك ينبوع الحياة،</a:t>
                      </a:r>
                      <a:endParaRPr kumimoji="0" lang="en-CA"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308482" name="Group 2"/>
          <p:cNvGraphicFramePr>
            <a:graphicFrameLocks noGrp="1"/>
          </p:cNvGraphicFramePr>
          <p:nvPr>
            <p:ph sz="half" idx="1"/>
          </p:nvPr>
        </p:nvGraphicFramePr>
        <p:xfrm>
          <a:off x="457200" y="685800"/>
          <a:ext cx="8305800" cy="5486400"/>
        </p:xfrm>
        <a:graphic>
          <a:graphicData uri="http://schemas.openxmlformats.org/drawingml/2006/table">
            <a:tbl>
              <a:tblPr/>
              <a:tblGrid>
                <a:gridCol w="53340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tblGrid>
              <a:tr h="5486400">
                <a:tc>
                  <a:txBody>
                    <a:bodyPr/>
                    <a:lstStyle/>
                    <a:p>
                      <a:pPr algn="just"/>
                      <a:r>
                        <a:rPr kumimoji="0" lang="fr-FR" sz="2000" b="0" i="0" u="none" strike="noStrike" kern="1200" cap="none" normalizeH="0" baseline="0" dirty="0">
                          <a:ln>
                            <a:noFill/>
                          </a:ln>
                          <a:solidFill>
                            <a:schemeClr val="tx1"/>
                          </a:solidFill>
                          <a:effectLst/>
                          <a:latin typeface="Arial" charset="0"/>
                          <a:ea typeface="+mn-ea"/>
                          <a:cs typeface="Arial" charset="0"/>
                        </a:rPr>
                        <a:t>Que Ta miséricorde parvienne à ceux qui Te connaissent et Ta justice aux </a:t>
                      </a:r>
                      <a:r>
                        <a:rPr kumimoji="0" lang="fr-FR" sz="2000" b="0" i="0" u="none" strike="noStrike" kern="1200" cap="none" normalizeH="0" baseline="0" dirty="0" err="1">
                          <a:ln>
                            <a:noFill/>
                          </a:ln>
                          <a:solidFill>
                            <a:schemeClr val="tx1"/>
                          </a:solidFill>
                          <a:effectLst/>
                          <a:latin typeface="Arial" charset="0"/>
                          <a:ea typeface="+mn-ea"/>
                          <a:cs typeface="Arial" charset="0"/>
                        </a:rPr>
                        <a:t>coeurs</a:t>
                      </a:r>
                      <a:r>
                        <a:rPr kumimoji="0" lang="fr-FR" sz="2000" b="0" i="0" u="none" strike="noStrike" kern="1200" cap="none" normalizeH="0" baseline="0" dirty="0">
                          <a:ln>
                            <a:noFill/>
                          </a:ln>
                          <a:solidFill>
                            <a:schemeClr val="tx1"/>
                          </a:solidFill>
                          <a:effectLst/>
                          <a:latin typeface="Arial" charset="0"/>
                          <a:ea typeface="+mn-ea"/>
                          <a:cs typeface="Arial" charset="0"/>
                        </a:rPr>
                        <a:t> droits.</a:t>
                      </a:r>
                    </a:p>
                    <a:p>
                      <a:pPr algn="just"/>
                      <a:endParaRPr kumimoji="0" lang="fr-FR" sz="2000" b="0" i="0" u="none" strike="noStrike" kern="1200" cap="none" normalizeH="0" baseline="0" dirty="0">
                        <a:ln>
                          <a:noFill/>
                        </a:ln>
                        <a:solidFill>
                          <a:schemeClr val="tx1"/>
                        </a:solidFill>
                        <a:effectLst/>
                        <a:latin typeface="Arial" charset="0"/>
                        <a:ea typeface="+mn-ea"/>
                        <a:cs typeface="Arial" charset="0"/>
                      </a:endParaRPr>
                    </a:p>
                    <a:p>
                      <a:pPr algn="just"/>
                      <a:r>
                        <a:rPr kumimoji="0" lang="fr-FR" sz="2000" b="0" i="0" u="none" strike="noStrike" kern="1200" cap="none" normalizeH="0" baseline="0" dirty="0">
                          <a:ln>
                            <a:noFill/>
                          </a:ln>
                          <a:solidFill>
                            <a:schemeClr val="tx1"/>
                          </a:solidFill>
                          <a:effectLst/>
                          <a:latin typeface="Arial" charset="0"/>
                          <a:ea typeface="+mn-ea"/>
                          <a:cs typeface="Arial" charset="0"/>
                        </a:rPr>
                        <a:t>A Toi est due la bénédiction. A Toi est due la louange. A Toi est due la gloire :</a:t>
                      </a:r>
                    </a:p>
                    <a:p>
                      <a:pPr algn="just"/>
                      <a:endParaRPr kumimoji="0" lang="fr-FR" sz="2000" b="0" i="0" u="none" strike="noStrike" kern="1200" cap="none" normalizeH="0" baseline="0" dirty="0">
                        <a:ln>
                          <a:noFill/>
                        </a:ln>
                        <a:solidFill>
                          <a:schemeClr val="tx1"/>
                        </a:solidFill>
                        <a:effectLst/>
                        <a:latin typeface="Arial" charset="0"/>
                        <a:ea typeface="+mn-ea"/>
                        <a:cs typeface="Arial" charset="0"/>
                      </a:endParaRPr>
                    </a:p>
                    <a:p>
                      <a:pPr algn="just"/>
                      <a:r>
                        <a:rPr kumimoji="0" lang="fr-FR" sz="2000" b="0" i="0" u="none" strike="noStrike" kern="1200" cap="none" normalizeH="0" baseline="0" dirty="0">
                          <a:ln>
                            <a:noFill/>
                          </a:ln>
                          <a:solidFill>
                            <a:schemeClr val="tx1"/>
                          </a:solidFill>
                          <a:effectLst/>
                          <a:latin typeface="Arial" charset="0"/>
                          <a:ea typeface="+mn-ea"/>
                          <a:cs typeface="Arial" charset="0"/>
                        </a:rPr>
                        <a:t> Père, Fils et Saint-Esprit, dès le commencement, maintenant et pour les siècles des siècles. Amen !</a:t>
                      </a:r>
                    </a:p>
                    <a:p>
                      <a:pPr algn="just"/>
                      <a:endParaRPr kumimoji="0" lang="fr-FR" sz="2000" b="0" i="0" u="none" strike="noStrike" kern="1200" cap="none" normalizeH="0" baseline="0" dirty="0">
                        <a:ln>
                          <a:noFill/>
                        </a:ln>
                        <a:solidFill>
                          <a:schemeClr val="tx1"/>
                        </a:solidFill>
                        <a:effectLst/>
                        <a:latin typeface="Arial" charset="0"/>
                        <a:ea typeface="+mn-ea"/>
                        <a:cs typeface="Arial" charset="0"/>
                      </a:endParaRPr>
                    </a:p>
                    <a:p>
                      <a:pPr algn="just"/>
                      <a:r>
                        <a:rPr kumimoji="0" lang="fr-FR" sz="2000" b="0" i="0" u="none" strike="noStrike" kern="1200" cap="none" normalizeH="0" baseline="0" dirty="0">
                          <a:ln>
                            <a:noFill/>
                          </a:ln>
                          <a:solidFill>
                            <a:schemeClr val="tx1"/>
                          </a:solidFill>
                          <a:effectLst/>
                          <a:latin typeface="Arial" charset="0"/>
                          <a:ea typeface="+mn-ea"/>
                          <a:cs typeface="Arial" charset="0"/>
                        </a:rPr>
                        <a:t>Il est bon de confesser le Seigneur, de chanter Ton Nom ô Très-Haut et d'annoncer Ta miséricorde tout le jour et Ta justice durant la nuit.</a:t>
                      </a:r>
                      <a:endParaRPr kumimoji="0" lang="en-US" sz="2000" b="0" i="0" u="none" strike="noStrike" kern="1200" cap="none" normalizeH="0" baseline="0" dirty="0">
                        <a:ln>
                          <a:noFill/>
                        </a:ln>
                        <a:solidFill>
                          <a:schemeClr val="tx1"/>
                        </a:solidFill>
                        <a:effectLst/>
                        <a:latin typeface="Arial" charset="0"/>
                        <a:ea typeface="+mn-ea"/>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وبنورك يا رب نعاين النور. </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فلتأت رحمتك للذين يعرفونك، وبرك </a:t>
                      </a:r>
                      <a:r>
                        <a:rPr kumimoji="0" lang="ar-SA" sz="2400" b="0" i="0" u="none" strike="noStrike" cap="none" normalizeH="0" baseline="0" dirty="0" err="1">
                          <a:ln>
                            <a:noFill/>
                          </a:ln>
                          <a:solidFill>
                            <a:schemeClr val="tx1"/>
                          </a:solidFill>
                          <a:effectLst/>
                          <a:latin typeface="Arial" charset="0"/>
                          <a:cs typeface="Arial" charset="0"/>
                        </a:rPr>
                        <a:t>للمستقيمي</a:t>
                      </a:r>
                      <a:r>
                        <a:rPr kumimoji="0" lang="ar-SA" sz="2400" b="0" i="0" u="none" strike="noStrike" cap="none" normalizeH="0" baseline="0" dirty="0">
                          <a:ln>
                            <a:noFill/>
                          </a:ln>
                          <a:solidFill>
                            <a:schemeClr val="tx1"/>
                          </a:solidFill>
                          <a:effectLst/>
                          <a:latin typeface="Arial" charset="0"/>
                          <a:cs typeface="Arial" charset="0"/>
                        </a:rPr>
                        <a:t> القلوب. لك تجب البركة. لك يحق التسبيح. لك ينبغي التمجيد، أيها </a:t>
                      </a:r>
                      <a:r>
                        <a:rPr kumimoji="0" lang="ar-SA" sz="2400" b="0" i="0" u="none" strike="noStrike" cap="none" normalizeH="0" baseline="0" dirty="0" err="1">
                          <a:ln>
                            <a:noFill/>
                          </a:ln>
                          <a:solidFill>
                            <a:schemeClr val="tx1"/>
                          </a:solidFill>
                          <a:effectLst/>
                          <a:latin typeface="Arial" charset="0"/>
                          <a:cs typeface="Arial" charset="0"/>
                        </a:rPr>
                        <a:t>الآب</a:t>
                      </a:r>
                      <a:r>
                        <a:rPr kumimoji="0" lang="ar-SA" sz="2400" b="0" i="0" u="none" strike="noStrike" cap="none" normalizeH="0" baseline="0" dirty="0">
                          <a:ln>
                            <a:noFill/>
                          </a:ln>
                          <a:solidFill>
                            <a:schemeClr val="tx1"/>
                          </a:solidFill>
                          <a:effectLst/>
                          <a:latin typeface="Arial" charset="0"/>
                          <a:cs typeface="Arial" charset="0"/>
                        </a:rPr>
                        <a:t> والابن والروح القدس، الكائن منذ البدء والآن وإلى الأبد.آمين.</a:t>
                      </a:r>
                      <a:endParaRPr kumimoji="0" lang="en-CA" sz="24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defRPr/>
                      </a:pPr>
                      <a:endParaRPr kumimoji="0" lang="fr-FR" sz="24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2400" b="0" i="0" u="none" strike="noStrike" cap="none" normalizeH="0" baseline="0" dirty="0">
                          <a:ln>
                            <a:noFill/>
                          </a:ln>
                          <a:solidFill>
                            <a:schemeClr val="tx1"/>
                          </a:solidFill>
                          <a:effectLst/>
                          <a:latin typeface="Arial" charset="0"/>
                          <a:cs typeface="Arial" charset="0"/>
                        </a:rPr>
                        <a:t>جيد هو الاعتراف للرب، والترتيل لاسمك أيها العلي. أن يخبر برحمتك في الغدوات، وحقك في كل ليلة.</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10878" name="Group 62"/>
          <p:cNvGraphicFramePr>
            <a:graphicFrameLocks noGrp="1"/>
          </p:cNvGraphicFramePr>
          <p:nvPr>
            <p:ph sz="half" idx="1"/>
          </p:nvPr>
        </p:nvGraphicFramePr>
        <p:xfrm>
          <a:off x="304800" y="838200"/>
          <a:ext cx="8382000" cy="5410200"/>
        </p:xfrm>
        <a:graphic>
          <a:graphicData uri="http://schemas.openxmlformats.org/drawingml/2006/table">
            <a:tbl>
              <a:tblPr/>
              <a:tblGrid>
                <a:gridCol w="5073316">
                  <a:extLst>
                    <a:ext uri="{9D8B030D-6E8A-4147-A177-3AD203B41FA5}">
                      <a16:colId xmlns:a16="http://schemas.microsoft.com/office/drawing/2014/main" val="20000"/>
                    </a:ext>
                  </a:extLst>
                </a:gridCol>
                <a:gridCol w="3308684">
                  <a:extLst>
                    <a:ext uri="{9D8B030D-6E8A-4147-A177-3AD203B41FA5}">
                      <a16:colId xmlns:a16="http://schemas.microsoft.com/office/drawing/2014/main" val="20001"/>
                    </a:ext>
                  </a:extLst>
                </a:gridCol>
              </a:tblGrid>
              <a:tr h="5410200">
                <a:tc>
                  <a:txBody>
                    <a:bodyPr/>
                    <a:lstStyle/>
                    <a:p>
                      <a:pPr algn="just"/>
                      <a:r>
                        <a:rPr kumimoji="0" lang="fr-FR" sz="2000" b="0" i="0" u="none" strike="noStrike" kern="1200" cap="none" normalizeH="0" baseline="0" dirty="0">
                          <a:ln>
                            <a:noFill/>
                          </a:ln>
                          <a:solidFill>
                            <a:schemeClr val="tx1"/>
                          </a:solidFill>
                          <a:effectLst/>
                          <a:latin typeface="Arial" charset="0"/>
                          <a:ea typeface="+mn-ea"/>
                          <a:cs typeface="Arial" charset="0"/>
                        </a:rPr>
                        <a:t>Louons avec les anges en disant : Gloire à Dieu au plus haut des cieux, paix sur terre et joie aux hommes. </a:t>
                      </a:r>
                    </a:p>
                    <a:p>
                      <a:pPr algn="just"/>
                      <a:endParaRPr kumimoji="0" lang="fr-FR" sz="2000" b="0" i="0" u="none" strike="noStrike" kern="1200" cap="none" normalizeH="0" baseline="0" dirty="0">
                        <a:ln>
                          <a:noFill/>
                        </a:ln>
                        <a:solidFill>
                          <a:schemeClr val="tx1"/>
                        </a:solidFill>
                        <a:effectLst/>
                        <a:latin typeface="Arial" charset="0"/>
                        <a:ea typeface="+mn-ea"/>
                        <a:cs typeface="Arial" charset="0"/>
                      </a:endParaRPr>
                    </a:p>
                    <a:p>
                      <a:pPr algn="just"/>
                      <a:r>
                        <a:rPr kumimoji="0" lang="fr-FR" sz="2000" b="0" i="0" u="none" strike="noStrike" kern="1200" cap="none" normalizeH="0" baseline="0" dirty="0">
                          <a:ln>
                            <a:noFill/>
                          </a:ln>
                          <a:solidFill>
                            <a:schemeClr val="tx1"/>
                          </a:solidFill>
                          <a:effectLst/>
                          <a:latin typeface="Arial" charset="0"/>
                          <a:ea typeface="+mn-ea"/>
                          <a:cs typeface="Arial" charset="0"/>
                        </a:rPr>
                        <a:t>Nous Te louons, nous Te bénissons, nous Te servons, nous nous prosternons devant toi, nous Te confessons, nous Te glorifions, nous Te rendons grâce pour Ton immense gloire. </a:t>
                      </a:r>
                    </a:p>
                    <a:p>
                      <a:pPr algn="just"/>
                      <a:endParaRPr kumimoji="0" lang="fr-FR" sz="2000" b="0" i="0" u="none" strike="noStrike" kern="1200" cap="none" normalizeH="0" baseline="0" dirty="0">
                        <a:ln>
                          <a:noFill/>
                        </a:ln>
                        <a:solidFill>
                          <a:schemeClr val="tx1"/>
                        </a:solidFill>
                        <a:effectLst/>
                        <a:latin typeface="Arial" charset="0"/>
                        <a:ea typeface="+mn-ea"/>
                        <a:cs typeface="Arial" charset="0"/>
                      </a:endParaRPr>
                    </a:p>
                    <a:p>
                      <a:pPr algn="just"/>
                      <a:r>
                        <a:rPr kumimoji="0" lang="fr-FR" sz="2000" b="0" i="0" u="none" strike="noStrike" kern="1200" cap="none" normalizeH="0" baseline="0" dirty="0">
                          <a:ln>
                            <a:noFill/>
                          </a:ln>
                          <a:solidFill>
                            <a:schemeClr val="tx1"/>
                          </a:solidFill>
                          <a:effectLst/>
                          <a:latin typeface="Arial" charset="0"/>
                          <a:ea typeface="+mn-ea"/>
                          <a:cs typeface="Arial" charset="0"/>
                        </a:rPr>
                        <a:t>Seigneur, Roi des cieux, Dieu le Père Tout-Puissant. Seigneur Fils unique Jésus Christ avec le Saint Esprit.</a:t>
                      </a:r>
                      <a:endParaRPr kumimoji="0" lang="en-US" sz="2000" b="0" i="0" u="none" strike="noStrike" kern="1200" cap="none" normalizeH="0" baseline="0" dirty="0">
                        <a:ln>
                          <a:noFill/>
                        </a:ln>
                        <a:solidFill>
                          <a:schemeClr val="tx1"/>
                        </a:solidFill>
                        <a:effectLst/>
                        <a:latin typeface="Arial" charset="0"/>
                        <a:ea typeface="+mn-ea"/>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فلنسبح مع الملائكة قائلين: المجد لله في الأعالي وعلى الأرض السلام وفى الناس المسرة. نسبحك. نباركك. نخدمك. نسجد لك. نعترف لك. ننطق بمجدك. نشكرك من أجل عظم مجدك، أيها الرب المالك على السموات، الله </a:t>
                      </a:r>
                      <a:r>
                        <a:rPr kumimoji="0" lang="ar-SA" sz="2800" b="0" i="0" u="none" strike="noStrike" cap="none" normalizeH="0" baseline="0" dirty="0" err="1">
                          <a:ln>
                            <a:noFill/>
                          </a:ln>
                          <a:solidFill>
                            <a:schemeClr val="tx1"/>
                          </a:solidFill>
                          <a:effectLst/>
                          <a:latin typeface="Arial" charset="0"/>
                          <a:cs typeface="Arial" charset="0"/>
                        </a:rPr>
                        <a:t>الآب</a:t>
                      </a:r>
                      <a:r>
                        <a:rPr kumimoji="0" lang="ar-SA" sz="2800" b="0" i="0" u="none" strike="noStrike" cap="none" normalizeH="0" baseline="0" dirty="0">
                          <a:ln>
                            <a:noFill/>
                          </a:ln>
                          <a:solidFill>
                            <a:schemeClr val="tx1"/>
                          </a:solidFill>
                          <a:effectLst/>
                          <a:latin typeface="Arial" charset="0"/>
                          <a:cs typeface="Arial" charset="0"/>
                        </a:rPr>
                        <a:t> ضابط الكل، والرب الابن الواحد الوحيد يسوع المسيح، والروح القدس.</a:t>
                      </a:r>
                      <a:r>
                        <a:rPr kumimoji="0" lang="ar-SA" sz="3600" b="1" i="0" u="none" strike="noStrike" cap="none" normalizeH="0" baseline="0" dirty="0">
                          <a:ln>
                            <a:noFill/>
                          </a:ln>
                          <a:solidFill>
                            <a:schemeClr val="tx1"/>
                          </a:solidFill>
                          <a:effectLst/>
                          <a:latin typeface="Arial" charset="0"/>
                          <a:cs typeface="Arial" charset="0"/>
                        </a:rPr>
                        <a:t> </a:t>
                      </a:r>
                      <a:endParaRPr kumimoji="0" lang="en-CA" sz="3600" b="1"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810862" name="Group 46"/>
          <p:cNvGraphicFramePr>
            <a:graphicFrameLocks noGrp="1"/>
          </p:cNvGraphicFramePr>
          <p:nvPr/>
        </p:nvGraphicFramePr>
        <p:xfrm>
          <a:off x="1727200" y="76200"/>
          <a:ext cx="5511800" cy="579120"/>
        </p:xfrm>
        <a:graphic>
          <a:graphicData uri="http://schemas.openxmlformats.org/drawingml/2006/table">
            <a:tbl>
              <a:tblPr/>
              <a:tblGrid>
                <a:gridCol w="2463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altLang="zh-CN" sz="3200" b="1" i="0" u="none" strike="noStrike" cap="none" normalizeH="0" baseline="0" dirty="0">
                          <a:ln>
                            <a:noFill/>
                          </a:ln>
                          <a:solidFill>
                            <a:schemeClr val="tx1"/>
                          </a:solidFill>
                          <a:effectLst/>
                          <a:latin typeface="Arial" charset="0"/>
                          <a:ea typeface="SimSun" pitchFamily="2" charset="-122"/>
                          <a:cs typeface="Arial" charset="0"/>
                        </a:rPr>
                        <a:t>LE GLORIA</a:t>
                      </a:r>
                      <a:r>
                        <a:rPr kumimoji="0" lang="fr-FR" altLang="zh-CN" sz="3200" b="0" i="0" u="none" strike="noStrike" cap="none" normalizeH="0" baseline="0" dirty="0">
                          <a:ln>
                            <a:noFill/>
                          </a:ln>
                          <a:solidFill>
                            <a:schemeClr val="tx1"/>
                          </a:solidFill>
                          <a:effectLst/>
                          <a:latin typeface="Arial" charset="0"/>
                          <a:ea typeface="SimSun" pitchFamily="2" charset="-122"/>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تسبحة</a:t>
                      </a:r>
                      <a:r>
                        <a:rPr kumimoji="0" lang="ar-SA" sz="3200" b="0" i="0" u="none" strike="noStrike" cap="none" normalizeH="0" baseline="0" dirty="0">
                          <a:ln>
                            <a:noFill/>
                          </a:ln>
                          <a:solidFill>
                            <a:schemeClr val="tx1"/>
                          </a:solidFill>
                          <a:effectLst/>
                          <a:latin typeface="Arial" charset="0"/>
                          <a:cs typeface="Arial" charset="0"/>
                        </a:rPr>
                        <a:t> الملائكة </a:t>
                      </a:r>
                      <a:endParaRPr kumimoji="0" lang="en-CA" sz="32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12900" name="Group 36"/>
          <p:cNvGraphicFramePr>
            <a:graphicFrameLocks noGrp="1"/>
          </p:cNvGraphicFramePr>
          <p:nvPr>
            <p:ph sz="half" idx="1"/>
          </p:nvPr>
        </p:nvGraphicFramePr>
        <p:xfrm>
          <a:off x="685800" y="228600"/>
          <a:ext cx="7620000" cy="5212080"/>
        </p:xfrm>
        <a:graphic>
          <a:graphicData uri="http://schemas.openxmlformats.org/drawingml/2006/table">
            <a:tbl>
              <a:tblPr/>
              <a:tblGrid>
                <a:gridCol w="4936901">
                  <a:extLst>
                    <a:ext uri="{9D8B030D-6E8A-4147-A177-3AD203B41FA5}">
                      <a16:colId xmlns:a16="http://schemas.microsoft.com/office/drawing/2014/main" val="20000"/>
                    </a:ext>
                  </a:extLst>
                </a:gridCol>
                <a:gridCol w="2683099">
                  <a:extLst>
                    <a:ext uri="{9D8B030D-6E8A-4147-A177-3AD203B41FA5}">
                      <a16:colId xmlns:a16="http://schemas.microsoft.com/office/drawing/2014/main" val="20001"/>
                    </a:ext>
                  </a:extLst>
                </a:gridCol>
              </a:tblGrid>
              <a:tr h="4495800">
                <a:tc>
                  <a:txBody>
                    <a:bodyPr/>
                    <a:lstStyle/>
                    <a:p>
                      <a:pPr algn="just"/>
                      <a:r>
                        <a:rPr kumimoji="0" lang="fr-FR" sz="2000" b="0" i="0" u="none" strike="noStrike" kern="1200" cap="none" normalizeH="0" baseline="0" dirty="0">
                          <a:ln>
                            <a:noFill/>
                          </a:ln>
                          <a:solidFill>
                            <a:schemeClr val="tx1"/>
                          </a:solidFill>
                          <a:effectLst/>
                          <a:latin typeface="Arial" charset="0"/>
                          <a:ea typeface="+mn-ea"/>
                          <a:cs typeface="Arial" charset="0"/>
                        </a:rPr>
                        <a:t>Seigneur Dieu, Agneau de Dieu, le Fils du Père ; Toi qui enlèves le péché du monde, aie pitié de nous. </a:t>
                      </a:r>
                    </a:p>
                    <a:p>
                      <a:pPr algn="just"/>
                      <a:endParaRPr kumimoji="0" lang="fr-FR" sz="2000" b="0" i="0" u="none" strike="noStrike" kern="1200" cap="none" normalizeH="0" baseline="0" dirty="0">
                        <a:ln>
                          <a:noFill/>
                        </a:ln>
                        <a:solidFill>
                          <a:schemeClr val="tx1"/>
                        </a:solidFill>
                        <a:effectLst/>
                        <a:latin typeface="Arial" charset="0"/>
                        <a:ea typeface="+mn-ea"/>
                        <a:cs typeface="Arial" charset="0"/>
                      </a:endParaRPr>
                    </a:p>
                    <a:p>
                      <a:pPr algn="just"/>
                      <a:r>
                        <a:rPr kumimoji="0" lang="fr-FR" sz="2000" b="0" i="0" u="none" strike="noStrike" kern="1200" cap="none" normalizeH="0" baseline="0" dirty="0">
                          <a:ln>
                            <a:noFill/>
                          </a:ln>
                          <a:solidFill>
                            <a:schemeClr val="tx1"/>
                          </a:solidFill>
                          <a:effectLst/>
                          <a:latin typeface="Arial" charset="0"/>
                          <a:ea typeface="+mn-ea"/>
                          <a:cs typeface="Arial" charset="0"/>
                        </a:rPr>
                        <a:t>Toi qui enlève le péché du monde, reçois notre prière. Toi qui es assis à la droite du Père, aie pitié de nous. </a:t>
                      </a:r>
                    </a:p>
                    <a:p>
                      <a:pPr algn="just"/>
                      <a:endParaRPr kumimoji="0" lang="fr-FR" sz="2000" b="0" i="0" u="none" strike="noStrike" kern="1200" cap="none" normalizeH="0" baseline="0" dirty="0">
                        <a:ln>
                          <a:noFill/>
                        </a:ln>
                        <a:solidFill>
                          <a:schemeClr val="tx1"/>
                        </a:solidFill>
                        <a:effectLst/>
                        <a:latin typeface="Arial" charset="0"/>
                        <a:ea typeface="+mn-ea"/>
                        <a:cs typeface="Arial" charset="0"/>
                      </a:endParaRPr>
                    </a:p>
                    <a:p>
                      <a:pPr algn="just"/>
                      <a:r>
                        <a:rPr kumimoji="0" lang="fr-FR" sz="2000" b="0" i="0" u="none" strike="noStrike" kern="1200" cap="none" normalizeH="0" baseline="0" dirty="0">
                          <a:ln>
                            <a:noFill/>
                          </a:ln>
                          <a:solidFill>
                            <a:schemeClr val="tx1"/>
                          </a:solidFill>
                          <a:effectLst/>
                          <a:latin typeface="Arial" charset="0"/>
                          <a:ea typeface="+mn-ea"/>
                          <a:cs typeface="Arial" charset="0"/>
                        </a:rPr>
                        <a:t>Toi seul es Saint, Toi seul es le  très-Haut, Ô Seigneur Jésus-Christ, avec le Saint-Esprit. Gloire à Dieu le Père. Amen !</a:t>
                      </a:r>
                      <a:endParaRPr kumimoji="0" lang="fr-CA" sz="2000" b="0" i="0" u="none" strike="noStrike" kern="1200" cap="none" normalizeH="0" baseline="0" dirty="0">
                        <a:ln>
                          <a:noFill/>
                        </a:ln>
                        <a:solidFill>
                          <a:schemeClr val="tx1"/>
                        </a:solidFill>
                        <a:effectLst/>
                        <a:latin typeface="Arial" charset="0"/>
                        <a:ea typeface="+mn-ea"/>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أيها الرب الإله، حمل الله، ابن </a:t>
                      </a:r>
                      <a:r>
                        <a:rPr kumimoji="0" lang="ar-SA" sz="2800" b="0" i="0" u="none" strike="noStrike" cap="none" normalizeH="0" baseline="0" dirty="0" err="1">
                          <a:ln>
                            <a:noFill/>
                          </a:ln>
                          <a:solidFill>
                            <a:schemeClr val="tx1"/>
                          </a:solidFill>
                          <a:effectLst/>
                          <a:latin typeface="Arial" charset="0"/>
                          <a:cs typeface="Arial" charset="0"/>
                        </a:rPr>
                        <a:t>الآب</a:t>
                      </a:r>
                      <a:r>
                        <a:rPr kumimoji="0" lang="ar-SA" sz="2800" b="0" i="0" u="none" strike="noStrike" cap="none" normalizeH="0" baseline="0" dirty="0">
                          <a:ln>
                            <a:noFill/>
                          </a:ln>
                          <a:solidFill>
                            <a:schemeClr val="tx1"/>
                          </a:solidFill>
                          <a:effectLst/>
                          <a:latin typeface="Arial" charset="0"/>
                          <a:cs typeface="Arial" charset="0"/>
                        </a:rPr>
                        <a:t>، رافع خطية العالم، ارحمنا. يا حامل خطية العالم، اقبل طلباتنا إليك. أيها الجالس عن يمين أبيه، ارحمنا. أنت وحدك القدوس. أنت وحدك العالي يا ربى يسوع المسيح والروح القدس. مجدا لله </a:t>
                      </a:r>
                      <a:r>
                        <a:rPr kumimoji="0" lang="ar-SA" sz="2800" b="0" i="0" u="none" strike="noStrike" cap="none" normalizeH="0" baseline="0" dirty="0" err="1">
                          <a:ln>
                            <a:noFill/>
                          </a:ln>
                          <a:solidFill>
                            <a:schemeClr val="tx1"/>
                          </a:solidFill>
                          <a:effectLst/>
                          <a:latin typeface="Arial" charset="0"/>
                          <a:cs typeface="Arial" charset="0"/>
                        </a:rPr>
                        <a:t>الآب</a:t>
                      </a:r>
                      <a:r>
                        <a:rPr kumimoji="0" lang="ar-SA" sz="2800" b="0" i="0" u="none" strike="noStrike" cap="none" normalizeH="0" baseline="0" dirty="0">
                          <a:ln>
                            <a:noFill/>
                          </a:ln>
                          <a:solidFill>
                            <a:schemeClr val="tx1"/>
                          </a:solidFill>
                          <a:effectLst/>
                          <a:latin typeface="Arial" charset="0"/>
                          <a:cs typeface="Arial" charset="0"/>
                        </a:rPr>
                        <a:t> أمين.</a:t>
                      </a:r>
                      <a:endParaRPr kumimoji="0" lang="en-CA"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14941" name="Group 29"/>
          <p:cNvGraphicFramePr>
            <a:graphicFrameLocks noGrp="1"/>
          </p:cNvGraphicFramePr>
          <p:nvPr>
            <p:ph sz="half" idx="1"/>
          </p:nvPr>
        </p:nvGraphicFramePr>
        <p:xfrm>
          <a:off x="228600" y="304800"/>
          <a:ext cx="8610600" cy="5638800"/>
        </p:xfrm>
        <a:graphic>
          <a:graphicData uri="http://schemas.openxmlformats.org/drawingml/2006/table">
            <a:tbl>
              <a:tblPr/>
              <a:tblGrid>
                <a:gridCol w="5535386">
                  <a:extLst>
                    <a:ext uri="{9D8B030D-6E8A-4147-A177-3AD203B41FA5}">
                      <a16:colId xmlns:a16="http://schemas.microsoft.com/office/drawing/2014/main" val="20000"/>
                    </a:ext>
                  </a:extLst>
                </a:gridCol>
                <a:gridCol w="3075214">
                  <a:extLst>
                    <a:ext uri="{9D8B030D-6E8A-4147-A177-3AD203B41FA5}">
                      <a16:colId xmlns:a16="http://schemas.microsoft.com/office/drawing/2014/main" val="20001"/>
                    </a:ext>
                  </a:extLst>
                </a:gridCol>
              </a:tblGrid>
              <a:tr h="5638800">
                <a:tc>
                  <a:txBody>
                    <a:bodyPr/>
                    <a:lstStyle/>
                    <a:p>
                      <a:pPr algn="just"/>
                      <a:r>
                        <a:rPr kumimoji="0" lang="fr-FR" sz="2000" b="0" i="0" u="none" strike="noStrike" kern="1200" cap="none" normalizeH="0" baseline="0" dirty="0">
                          <a:ln>
                            <a:noFill/>
                          </a:ln>
                          <a:solidFill>
                            <a:schemeClr val="tx1"/>
                          </a:solidFill>
                          <a:effectLst/>
                          <a:latin typeface="Arial" charset="0"/>
                          <a:ea typeface="+mn-ea"/>
                          <a:cs typeface="Arial" charset="0"/>
                        </a:rPr>
                        <a:t>Je Te bénirai tous les jours et je louerai Ton saint Nom chaque jour et à jamais. Amen ! </a:t>
                      </a:r>
                    </a:p>
                    <a:p>
                      <a:pPr algn="just"/>
                      <a:endParaRPr kumimoji="0" lang="fr-FR" sz="2000" b="0" i="0" u="none" strike="noStrike" kern="1200" cap="none" normalizeH="0" baseline="0" dirty="0">
                        <a:ln>
                          <a:noFill/>
                        </a:ln>
                        <a:solidFill>
                          <a:schemeClr val="tx1"/>
                        </a:solidFill>
                        <a:effectLst/>
                        <a:latin typeface="Arial" charset="0"/>
                        <a:ea typeface="+mn-ea"/>
                        <a:cs typeface="Arial" charset="0"/>
                      </a:endParaRPr>
                    </a:p>
                    <a:p>
                      <a:pPr algn="just"/>
                      <a:r>
                        <a:rPr kumimoji="0" lang="fr-FR" sz="2000" b="0" i="0" u="none" strike="noStrike" kern="1200" cap="none" normalizeH="0" baseline="0" dirty="0">
                          <a:ln>
                            <a:noFill/>
                          </a:ln>
                          <a:solidFill>
                            <a:schemeClr val="tx1"/>
                          </a:solidFill>
                          <a:effectLst/>
                          <a:latin typeface="Arial" charset="0"/>
                          <a:ea typeface="+mn-ea"/>
                          <a:cs typeface="Arial" charset="0"/>
                        </a:rPr>
                        <a:t>Dès la nuit, mon esprit se tourne vers Toi ô mon Dieu car Tes commandements sont des lumières sur la terre. </a:t>
                      </a:r>
                    </a:p>
                    <a:p>
                      <a:pPr algn="just"/>
                      <a:endParaRPr kumimoji="0" lang="fr-FR" sz="2000" b="0" i="0" u="none" strike="noStrike" kern="1200" cap="none" normalizeH="0" baseline="0" dirty="0">
                        <a:ln>
                          <a:noFill/>
                        </a:ln>
                        <a:solidFill>
                          <a:schemeClr val="tx1"/>
                        </a:solidFill>
                        <a:effectLst/>
                        <a:latin typeface="Arial" charset="0"/>
                        <a:ea typeface="+mn-ea"/>
                        <a:cs typeface="Arial" charset="0"/>
                      </a:endParaRPr>
                    </a:p>
                    <a:p>
                      <a:pPr algn="just"/>
                      <a:r>
                        <a:rPr kumimoji="0" lang="fr-FR" sz="2000" b="0" i="0" u="none" strike="noStrike" kern="1200" cap="none" normalizeH="0" baseline="0" dirty="0">
                          <a:ln>
                            <a:noFill/>
                          </a:ln>
                          <a:solidFill>
                            <a:schemeClr val="tx1"/>
                          </a:solidFill>
                          <a:effectLst/>
                          <a:latin typeface="Arial" charset="0"/>
                          <a:ea typeface="+mn-ea"/>
                          <a:cs typeface="Arial" charset="0"/>
                        </a:rPr>
                        <a:t>Je suivais Tes chemins car Tu es mon secours. </a:t>
                      </a:r>
                    </a:p>
                    <a:p>
                      <a:pPr algn="just"/>
                      <a:endParaRPr kumimoji="0" lang="fr-FR" sz="2000" b="0" i="0" u="none" strike="noStrike" kern="1200" cap="none" normalizeH="0" baseline="0" dirty="0">
                        <a:ln>
                          <a:noFill/>
                        </a:ln>
                        <a:solidFill>
                          <a:schemeClr val="tx1"/>
                        </a:solidFill>
                        <a:effectLst/>
                        <a:latin typeface="Arial" charset="0"/>
                        <a:ea typeface="+mn-ea"/>
                        <a:cs typeface="Arial" charset="0"/>
                      </a:endParaRPr>
                    </a:p>
                    <a:p>
                      <a:pPr algn="just"/>
                      <a:r>
                        <a:rPr kumimoji="0" lang="fr-FR" sz="2000" b="0" i="0" u="none" strike="noStrike" kern="1200" cap="none" normalizeH="0" baseline="0" dirty="0">
                          <a:ln>
                            <a:noFill/>
                          </a:ln>
                          <a:solidFill>
                            <a:schemeClr val="tx1"/>
                          </a:solidFill>
                          <a:effectLst/>
                          <a:latin typeface="Arial" charset="0"/>
                          <a:ea typeface="+mn-ea"/>
                          <a:cs typeface="Arial" charset="0"/>
                        </a:rPr>
                        <a:t>De bon matin Tu écoutes ma voix, Seigneur. </a:t>
                      </a:r>
                    </a:p>
                    <a:p>
                      <a:pPr algn="just"/>
                      <a:endParaRPr kumimoji="0" lang="fr-FR" sz="2000" b="0" i="0" u="none" strike="noStrike" kern="1200" cap="none" normalizeH="0" baseline="0" dirty="0">
                        <a:ln>
                          <a:noFill/>
                        </a:ln>
                        <a:solidFill>
                          <a:schemeClr val="tx1"/>
                        </a:solidFill>
                        <a:effectLst/>
                        <a:latin typeface="Arial" charset="0"/>
                        <a:ea typeface="+mn-ea"/>
                        <a:cs typeface="Arial" charset="0"/>
                      </a:endParaRPr>
                    </a:p>
                    <a:p>
                      <a:pPr algn="just"/>
                      <a:r>
                        <a:rPr kumimoji="0" lang="fr-FR" sz="2000" b="0" i="0" u="none" strike="noStrike" kern="1200" cap="none" normalizeH="0" baseline="0" dirty="0">
                          <a:ln>
                            <a:noFill/>
                          </a:ln>
                          <a:solidFill>
                            <a:schemeClr val="tx1"/>
                          </a:solidFill>
                          <a:effectLst/>
                          <a:latin typeface="Arial" charset="0"/>
                          <a:ea typeface="+mn-ea"/>
                          <a:cs typeface="Arial" charset="0"/>
                        </a:rPr>
                        <a:t>Demain Je me tiendrai devant Toi et Tu me verras.</a:t>
                      </a:r>
                      <a:endParaRPr kumimoji="0" lang="fr-CA" sz="2000" b="0" i="0" u="none" strike="noStrike" kern="1200" cap="none" normalizeH="0" baseline="0" dirty="0">
                        <a:ln>
                          <a:noFill/>
                        </a:ln>
                        <a:solidFill>
                          <a:schemeClr val="tx1"/>
                        </a:solidFill>
                        <a:effectLst/>
                        <a:latin typeface="Arial" charset="0"/>
                        <a:ea typeface="+mn-ea"/>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أباركك كل يوم، وأسبح اسمك القدوس إلى الأبد. وإلى أبد الأبد. أمين.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منذ الليل روحي تبكر إليك يا إلهي، لأن أوامرك هي نور على الأرض. كنت أتلو في طرقك، لأنك صرت لي معينا. باكرا يا رب تسمع صوتي، </a:t>
                      </a:r>
                      <a:r>
                        <a:rPr kumimoji="0" lang="ar-SA" sz="2800" b="0" i="0" u="none" strike="noStrike" cap="none" normalizeH="0" baseline="0" dirty="0" err="1">
                          <a:ln>
                            <a:noFill/>
                          </a:ln>
                          <a:solidFill>
                            <a:schemeClr val="tx1"/>
                          </a:solidFill>
                          <a:effectLst/>
                          <a:latin typeface="Arial" charset="0"/>
                          <a:cs typeface="Arial" charset="0"/>
                        </a:rPr>
                        <a:t>بالغداة</a:t>
                      </a:r>
                      <a:r>
                        <a:rPr kumimoji="0" lang="ar-SA" sz="2800" b="0" i="0" u="none" strike="noStrike" cap="none" normalizeH="0" baseline="0" dirty="0">
                          <a:ln>
                            <a:noFill/>
                          </a:ln>
                          <a:solidFill>
                            <a:schemeClr val="tx1"/>
                          </a:solidFill>
                          <a:effectLst/>
                          <a:latin typeface="Arial" charset="0"/>
                          <a:cs typeface="Arial" charset="0"/>
                        </a:rPr>
                        <a:t> أقف أمامك وتراني.</a:t>
                      </a:r>
                      <a:r>
                        <a:rPr kumimoji="0" lang="ar-SA" sz="3600" b="0" i="0" u="none" strike="noStrike" cap="none" normalizeH="0" baseline="0" dirty="0">
                          <a:ln>
                            <a:noFill/>
                          </a:ln>
                          <a:solidFill>
                            <a:schemeClr val="tx1"/>
                          </a:solidFill>
                          <a:effectLst/>
                          <a:latin typeface="Arial" charset="0"/>
                          <a:cs typeface="Arial" charset="0"/>
                        </a:rPr>
                        <a:t> </a:t>
                      </a:r>
                      <a:endParaRPr kumimoji="0" lang="en-CA"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64498" name="Group 18"/>
          <p:cNvGraphicFramePr>
            <a:graphicFrameLocks noGrp="1"/>
          </p:cNvGraphicFramePr>
          <p:nvPr>
            <p:ph type="tbl" idx="1"/>
          </p:nvPr>
        </p:nvGraphicFramePr>
        <p:xfrm>
          <a:off x="457199" y="1250950"/>
          <a:ext cx="7924801" cy="5029200"/>
        </p:xfrm>
        <a:graphic>
          <a:graphicData uri="http://schemas.openxmlformats.org/drawingml/2006/table">
            <a:tbl>
              <a:tblPr/>
              <a:tblGrid>
                <a:gridCol w="3449619">
                  <a:extLst>
                    <a:ext uri="{9D8B030D-6E8A-4147-A177-3AD203B41FA5}">
                      <a16:colId xmlns:a16="http://schemas.microsoft.com/office/drawing/2014/main" val="20000"/>
                    </a:ext>
                  </a:extLst>
                </a:gridCol>
                <a:gridCol w="2330824">
                  <a:extLst>
                    <a:ext uri="{9D8B030D-6E8A-4147-A177-3AD203B41FA5}">
                      <a16:colId xmlns:a16="http://schemas.microsoft.com/office/drawing/2014/main" val="20001"/>
                    </a:ext>
                  </a:extLst>
                </a:gridCol>
                <a:gridCol w="2144358">
                  <a:extLst>
                    <a:ext uri="{9D8B030D-6E8A-4147-A177-3AD203B41FA5}">
                      <a16:colId xmlns:a16="http://schemas.microsoft.com/office/drawing/2014/main" val="20002"/>
                    </a:ext>
                  </a:extLst>
                </a:gridCol>
              </a:tblGrid>
              <a:tr h="4114800">
                <a:tc>
                  <a:txBody>
                    <a:bodyPr/>
                    <a:lstStyle/>
                    <a:p>
                      <a:pPr marL="0" marR="0" lvl="0" indent="0" algn="just"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err="1">
                          <a:ln>
                            <a:noFill/>
                          </a:ln>
                          <a:solidFill>
                            <a:schemeClr val="tx1"/>
                          </a:solidFill>
                          <a:effectLst/>
                          <a:latin typeface="Coptic1" pitchFamily="2" charset="0"/>
                          <a:cs typeface="Arial" charset="0"/>
                        </a:rPr>
                        <a:t>Agioc</a:t>
                      </a:r>
                      <a:r>
                        <a:rPr kumimoji="0" lang="en-US" sz="3400" b="0" i="0" u="none" strike="noStrike" cap="none" normalizeH="0" baseline="0" dirty="0">
                          <a:ln>
                            <a:noFill/>
                          </a:ln>
                          <a:solidFill>
                            <a:schemeClr val="tx1"/>
                          </a:solidFill>
                          <a:effectLst/>
                          <a:latin typeface="Coptic1" pitchFamily="2" charset="0"/>
                          <a:cs typeface="Arial" charset="0"/>
                        </a:rPr>
                        <a:t> o~ </a:t>
                      </a:r>
                      <a:r>
                        <a:rPr kumimoji="0" lang="en-US" sz="3400" b="0" i="0" u="none" strike="noStrike" cap="none" normalizeH="0" baseline="0" dirty="0" err="1">
                          <a:ln>
                            <a:noFill/>
                          </a:ln>
                          <a:solidFill>
                            <a:schemeClr val="tx1"/>
                          </a:solidFill>
                          <a:effectLst/>
                          <a:latin typeface="Coptic1" pitchFamily="2" charset="0"/>
                          <a:cs typeface="Arial" charset="0"/>
                        </a:rPr>
                        <a:t>Yeoc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Agioc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Ic,uroc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Agioc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Ayanatoc</a:t>
                      </a:r>
                      <a:r>
                        <a:rPr kumimoji="0" lang="en-US" sz="3400" b="0" i="0" u="none" strike="noStrike" cap="none" normalizeH="0" baseline="0" dirty="0">
                          <a:ln>
                            <a:noFill/>
                          </a:ln>
                          <a:solidFill>
                            <a:schemeClr val="tx1"/>
                          </a:solidFill>
                          <a:effectLst/>
                          <a:latin typeface="Coptic1" pitchFamily="2" charset="0"/>
                          <a:cs typeface="Arial" charset="0"/>
                        </a:rPr>
                        <a:t>:</a:t>
                      </a:r>
                    </a:p>
                    <a:p>
                      <a:pPr marL="0" marR="0" lvl="0" indent="0" algn="just" defTabSz="914400" rtl="0" eaLnBrk="1" fontAlgn="base" latinLnBrk="0" hangingPunct="1">
                        <a:lnSpc>
                          <a:spcPct val="90000"/>
                        </a:lnSpc>
                        <a:spcBef>
                          <a:spcPct val="20000"/>
                        </a:spcBef>
                        <a:spcAft>
                          <a:spcPct val="0"/>
                        </a:spcAft>
                        <a:buClrTx/>
                        <a:buSzTx/>
                        <a:buFontTx/>
                        <a:buNone/>
                        <a:tabLst/>
                      </a:pPr>
                      <a:r>
                        <a:rPr kumimoji="0" lang="en-US" sz="3400" b="0" i="0" u="none" strike="noStrike" cap="none" normalizeH="0" baseline="0" dirty="0">
                          <a:ln>
                            <a:noFill/>
                          </a:ln>
                          <a:solidFill>
                            <a:schemeClr val="tx1"/>
                          </a:solidFill>
                          <a:effectLst/>
                          <a:latin typeface="Coptic1" pitchFamily="2" charset="0"/>
                          <a:cs typeface="Arial" charset="0"/>
                        </a:rPr>
                        <a:t>o~ </a:t>
                      </a:r>
                      <a:r>
                        <a:rPr kumimoji="0" lang="en-US" sz="3400" b="0" i="0" u="none" strike="noStrike" cap="none" normalizeH="0" baseline="0" dirty="0" err="1">
                          <a:ln>
                            <a:noFill/>
                          </a:ln>
                          <a:solidFill>
                            <a:schemeClr val="tx1"/>
                          </a:solidFill>
                          <a:effectLst/>
                          <a:latin typeface="Coptic1" pitchFamily="2" charset="0"/>
                          <a:cs typeface="Arial" charset="0"/>
                        </a:rPr>
                        <a:t>ekparyeno</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genneyic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e~le</a:t>
                      </a:r>
                      <a:r>
                        <a:rPr kumimoji="0" lang="en-US" sz="3400" b="0" i="0" u="none" strike="noStrike" cap="none" normalizeH="0" baseline="0" dirty="0">
                          <a:ln>
                            <a:noFill/>
                          </a:ln>
                          <a:solidFill>
                            <a:schemeClr val="tx1"/>
                          </a:solidFill>
                          <a:effectLst/>
                          <a:latin typeface="Coptic1" pitchFamily="2" charset="0"/>
                          <a:cs typeface="Arial" charset="0"/>
                        </a:rPr>
                        <a:t>/~con /~</a:t>
                      </a:r>
                      <a:r>
                        <a:rPr kumimoji="0" lang="en-US" sz="3400" b="0" i="0" u="none" strike="noStrike" cap="none" normalizeH="0" baseline="0" dirty="0" err="1">
                          <a:ln>
                            <a:noFill/>
                          </a:ln>
                          <a:solidFill>
                            <a:schemeClr val="tx1"/>
                          </a:solidFill>
                          <a:effectLst/>
                          <a:latin typeface="Coptic1" pitchFamily="2" charset="0"/>
                          <a:cs typeface="Arial" charset="0"/>
                        </a:rPr>
                        <a:t>mac</a:t>
                      </a:r>
                      <a:r>
                        <a:rPr kumimoji="0" lang="en-US" sz="3400" b="0" i="0" u="none" strike="noStrike" cap="none" normalizeH="0" baseline="0" dirty="0">
                          <a:ln>
                            <a:noFill/>
                          </a:ln>
                          <a:solidFill>
                            <a:schemeClr val="tx1"/>
                          </a:solidFill>
                          <a:effectLst/>
                          <a:latin typeface="Coptic1" pitchFamily="2" charset="0"/>
                          <a:cs typeface="Arial" charset="0"/>
                        </a:rPr>
                        <a:t>. </a:t>
                      </a:r>
                      <a:endParaRPr kumimoji="0" lang="en-US" sz="34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algn="l" defTabSz="914400" rtl="0" eaLnBrk="1" latinLnBrk="0" hangingPunct="1"/>
                      <a:r>
                        <a:rPr kumimoji="0" lang="fr-FR" sz="3600" b="0" i="0" u="none" strike="noStrike" kern="1200" cap="none" normalizeH="0" baseline="0" dirty="0">
                          <a:ln>
                            <a:noFill/>
                          </a:ln>
                          <a:solidFill>
                            <a:schemeClr val="tx1"/>
                          </a:solidFill>
                          <a:effectLst/>
                          <a:latin typeface="Arial" charset="0"/>
                          <a:ea typeface="+mn-ea"/>
                          <a:cs typeface="Arial" charset="0"/>
                        </a:rPr>
                        <a:t>Dieu saint, Saint fort, Saint</a:t>
                      </a:r>
                    </a:p>
                    <a:p>
                      <a:pPr marL="0" algn="l" defTabSz="914400" rtl="0" eaLnBrk="1" latinLnBrk="0" hangingPunct="1"/>
                      <a:r>
                        <a:rPr kumimoji="0" lang="fr-FR" sz="3600" b="0" i="0" u="none" strike="noStrike" kern="1200" cap="none" normalizeH="0" baseline="0" dirty="0">
                          <a:ln>
                            <a:noFill/>
                          </a:ln>
                          <a:solidFill>
                            <a:schemeClr val="tx1"/>
                          </a:solidFill>
                          <a:effectLst/>
                          <a:latin typeface="Arial" charset="0"/>
                          <a:ea typeface="+mn-ea"/>
                          <a:cs typeface="Arial" charset="0"/>
                        </a:rPr>
                        <a:t>immortel, né de la Vierge,</a:t>
                      </a:r>
                    </a:p>
                    <a:p>
                      <a:pPr marL="0" algn="l" defTabSz="914400" rtl="0" eaLnBrk="1" latinLnBrk="0" hangingPunct="1"/>
                      <a:r>
                        <a:rPr kumimoji="0" lang="fr-FR" sz="3600" b="0" i="0" u="none" strike="noStrike" kern="1200" cap="none" normalizeH="0" baseline="0" dirty="0">
                          <a:ln>
                            <a:noFill/>
                          </a:ln>
                          <a:solidFill>
                            <a:schemeClr val="tx1"/>
                          </a:solidFill>
                          <a:effectLst/>
                          <a:latin typeface="Arial" charset="0"/>
                          <a:ea typeface="+mn-ea"/>
                          <a:cs typeface="Arial" charset="0"/>
                        </a:rPr>
                        <a:t>aie pitié de nous</a:t>
                      </a:r>
                      <a:endParaRPr kumimoji="0" lang="fr-CA" sz="3600" b="0" i="0" u="none" strike="noStrike" kern="1200" cap="none" normalizeH="0" baseline="0" dirty="0">
                        <a:ln>
                          <a:noFill/>
                        </a:ln>
                        <a:solidFill>
                          <a:schemeClr val="tx1"/>
                        </a:solidFill>
                        <a:effectLst/>
                        <a:latin typeface="Arial" charset="0"/>
                        <a:ea typeface="+mn-ea"/>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9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Coptic1" pitchFamily="2" charset="0"/>
                          <a:cs typeface="Arial" charset="0"/>
                        </a:rPr>
                        <a:t>قدوس الله. قدوس القوى. قدوس </a:t>
                      </a:r>
                      <a:r>
                        <a:rPr kumimoji="0" lang="ar-EG" sz="3600" b="0" i="0" u="none" strike="noStrike" cap="none" normalizeH="0" baseline="0" dirty="0" err="1">
                          <a:ln>
                            <a:noFill/>
                          </a:ln>
                          <a:solidFill>
                            <a:schemeClr val="tx1"/>
                          </a:solidFill>
                          <a:effectLst/>
                          <a:latin typeface="Coptic1" pitchFamily="2" charset="0"/>
                          <a:cs typeface="Arial" charset="0"/>
                        </a:rPr>
                        <a:t>الحى</a:t>
                      </a:r>
                      <a:r>
                        <a:rPr kumimoji="0" lang="ar-EG" sz="3600" b="0" i="0" u="none" strike="noStrike" cap="none" normalizeH="0" baseline="0" dirty="0">
                          <a:ln>
                            <a:noFill/>
                          </a:ln>
                          <a:solidFill>
                            <a:schemeClr val="tx1"/>
                          </a:solidFill>
                          <a:effectLst/>
                          <a:latin typeface="Coptic1" pitchFamily="2" charset="0"/>
                          <a:cs typeface="Arial" charset="0"/>
                        </a:rPr>
                        <a:t> </a:t>
                      </a:r>
                      <a:r>
                        <a:rPr kumimoji="0" lang="ar-EG" sz="3600" b="0" i="0" u="none" strike="noStrike" cap="none" normalizeH="0" baseline="0" dirty="0" err="1">
                          <a:ln>
                            <a:noFill/>
                          </a:ln>
                          <a:solidFill>
                            <a:schemeClr val="tx1"/>
                          </a:solidFill>
                          <a:effectLst/>
                          <a:latin typeface="Coptic1" pitchFamily="2" charset="0"/>
                          <a:cs typeface="Arial" charset="0"/>
                        </a:rPr>
                        <a:t>الذى</a:t>
                      </a:r>
                      <a:r>
                        <a:rPr kumimoji="0" lang="ar-EG" sz="3600" b="0" i="0" u="none" strike="noStrike" cap="none" normalizeH="0" baseline="0" dirty="0">
                          <a:ln>
                            <a:noFill/>
                          </a:ln>
                          <a:solidFill>
                            <a:schemeClr val="tx1"/>
                          </a:solidFill>
                          <a:effectLst/>
                          <a:latin typeface="Coptic1" pitchFamily="2" charset="0"/>
                          <a:cs typeface="Arial" charset="0"/>
                        </a:rPr>
                        <a:t> لا يموت يا من ولد من العذراء ارحمنا</a:t>
                      </a:r>
                      <a:endParaRPr kumimoji="0" lang="en-US" sz="3600" b="0" i="0" u="none" strike="noStrike" cap="none" normalizeH="0" baseline="0" dirty="0">
                        <a:ln>
                          <a:noFill/>
                        </a:ln>
                        <a:solidFill>
                          <a:schemeClr val="tx1"/>
                        </a:solidFill>
                        <a:effectLst/>
                        <a:latin typeface="Coptic1" pitchFamily="2"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79208" name="Text Box 15"/>
          <p:cNvSpPr txBox="1">
            <a:spLocks noChangeArrowheads="1"/>
          </p:cNvSpPr>
          <p:nvPr/>
        </p:nvSpPr>
        <p:spPr bwMode="auto">
          <a:xfrm>
            <a:off x="1676400" y="381000"/>
            <a:ext cx="6172200" cy="457200"/>
          </a:xfrm>
          <a:prstGeom prst="rect">
            <a:avLst/>
          </a:prstGeom>
          <a:noFill/>
          <a:ln w="9525">
            <a:noFill/>
            <a:miter lim="800000"/>
            <a:headEnd/>
            <a:tailEnd/>
          </a:ln>
        </p:spPr>
        <p:txBody>
          <a:bodyPr>
            <a:spAutoFit/>
          </a:bodyPr>
          <a:lstStyle/>
          <a:p>
            <a:pPr>
              <a:spcBef>
                <a:spcPct val="50000"/>
              </a:spcBef>
            </a:pPr>
            <a:endParaRPr lang="en-CA" sz="2400" dirty="0">
              <a:latin typeface="Arial" pitchFamily="34" charset="0"/>
            </a:endParaRPr>
          </a:p>
        </p:txBody>
      </p:sp>
      <p:sp>
        <p:nvSpPr>
          <p:cNvPr id="179209" name="Text Box 16"/>
          <p:cNvSpPr txBox="1">
            <a:spLocks noChangeArrowheads="1"/>
          </p:cNvSpPr>
          <p:nvPr/>
        </p:nvSpPr>
        <p:spPr bwMode="auto">
          <a:xfrm>
            <a:off x="228600" y="233363"/>
            <a:ext cx="8543925" cy="604837"/>
          </a:xfrm>
          <a:prstGeom prst="rect">
            <a:avLst/>
          </a:prstGeom>
          <a:solidFill>
            <a:srgbClr val="4D4D4D"/>
          </a:solidFill>
          <a:ln w="9525">
            <a:solidFill>
              <a:schemeClr val="tx1"/>
            </a:solidFill>
            <a:miter lim="800000"/>
            <a:headEnd/>
            <a:tailEnd/>
          </a:ln>
        </p:spPr>
        <p:txBody>
          <a:bodyPr>
            <a:spAutoFit/>
          </a:bodyPr>
          <a:lstStyle/>
          <a:p>
            <a:pPr algn="ctr"/>
            <a:r>
              <a:rPr lang="en-US" sz="3300" b="1" dirty="0"/>
              <a:t>TRISAGION</a:t>
            </a:r>
          </a:p>
        </p:txBody>
      </p:sp>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66550" name="Group 22"/>
          <p:cNvGraphicFramePr>
            <a:graphicFrameLocks noGrp="1"/>
          </p:cNvGraphicFramePr>
          <p:nvPr>
            <p:ph type="tbl" idx="1"/>
          </p:nvPr>
        </p:nvGraphicFramePr>
        <p:xfrm>
          <a:off x="152400" y="417513"/>
          <a:ext cx="8534400" cy="5029200"/>
        </p:xfrm>
        <a:graphic>
          <a:graphicData uri="http://schemas.openxmlformats.org/drawingml/2006/table">
            <a:tbl>
              <a:tblPr/>
              <a:tblGrid>
                <a:gridCol w="3548009">
                  <a:extLst>
                    <a:ext uri="{9D8B030D-6E8A-4147-A177-3AD203B41FA5}">
                      <a16:colId xmlns:a16="http://schemas.microsoft.com/office/drawing/2014/main" val="20000"/>
                    </a:ext>
                  </a:extLst>
                </a:gridCol>
                <a:gridCol w="2589088">
                  <a:extLst>
                    <a:ext uri="{9D8B030D-6E8A-4147-A177-3AD203B41FA5}">
                      <a16:colId xmlns:a16="http://schemas.microsoft.com/office/drawing/2014/main" val="20001"/>
                    </a:ext>
                  </a:extLst>
                </a:gridCol>
                <a:gridCol w="2397303">
                  <a:extLst>
                    <a:ext uri="{9D8B030D-6E8A-4147-A177-3AD203B41FA5}">
                      <a16:colId xmlns:a16="http://schemas.microsoft.com/office/drawing/2014/main" val="20002"/>
                    </a:ext>
                  </a:extLst>
                </a:gridCol>
              </a:tblGrid>
              <a:tr h="4114800">
                <a:tc>
                  <a:txBody>
                    <a:bodyPr/>
                    <a:lstStyle/>
                    <a:p>
                      <a:pPr marL="0" marR="0" lvl="0" indent="0" algn="just" defTabSz="914400" rtl="0" eaLnBrk="1" fontAlgn="base" latinLnBrk="0" hangingPunct="1">
                        <a:lnSpc>
                          <a:spcPct val="90000"/>
                        </a:lnSpc>
                        <a:spcBef>
                          <a:spcPct val="20000"/>
                        </a:spcBef>
                        <a:spcAft>
                          <a:spcPct val="0"/>
                        </a:spcAft>
                        <a:buClrTx/>
                        <a:buSzTx/>
                        <a:buFontTx/>
                        <a:buNone/>
                        <a:tabLst/>
                      </a:pPr>
                      <a:r>
                        <a:rPr kumimoji="0" lang="en-US" sz="4000" b="0" i="0" u="none" strike="noStrike" cap="none" normalizeH="0" baseline="0" dirty="0" err="1">
                          <a:ln>
                            <a:noFill/>
                          </a:ln>
                          <a:solidFill>
                            <a:schemeClr val="tx1"/>
                          </a:solidFill>
                          <a:effectLst/>
                          <a:latin typeface="Coptic1" pitchFamily="2" charset="0"/>
                          <a:cs typeface="Arial" charset="0"/>
                        </a:rPr>
                        <a:t>Agioc</a:t>
                      </a:r>
                      <a:r>
                        <a:rPr kumimoji="0" lang="en-US" sz="4000" b="0" i="0" u="none" strike="noStrike" cap="none" normalizeH="0" baseline="0" dirty="0">
                          <a:ln>
                            <a:noFill/>
                          </a:ln>
                          <a:solidFill>
                            <a:schemeClr val="tx1"/>
                          </a:solidFill>
                          <a:effectLst/>
                          <a:latin typeface="Coptic1" pitchFamily="2" charset="0"/>
                          <a:cs typeface="Arial" charset="0"/>
                        </a:rPr>
                        <a:t> o~ </a:t>
                      </a:r>
                      <a:r>
                        <a:rPr kumimoji="0" lang="en-US" sz="4000" b="0" i="0" u="none" strike="noStrike" cap="none" normalizeH="0" baseline="0" dirty="0" err="1">
                          <a:ln>
                            <a:noFill/>
                          </a:ln>
                          <a:solidFill>
                            <a:schemeClr val="tx1"/>
                          </a:solidFill>
                          <a:effectLst/>
                          <a:latin typeface="Coptic1" pitchFamily="2" charset="0"/>
                          <a:cs typeface="Arial" charset="0"/>
                        </a:rPr>
                        <a:t>Yeoc</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Agioc</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Ic,uroc</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Agioc</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Ayanatoc</a:t>
                      </a:r>
                      <a:r>
                        <a:rPr kumimoji="0" lang="en-US" sz="4000" b="0" i="0" u="none" strike="noStrike" cap="none" normalizeH="0" baseline="0" dirty="0">
                          <a:ln>
                            <a:noFill/>
                          </a:ln>
                          <a:solidFill>
                            <a:schemeClr val="tx1"/>
                          </a:solidFill>
                          <a:effectLst/>
                          <a:latin typeface="Coptic1" pitchFamily="2" charset="0"/>
                          <a:cs typeface="Arial" charset="0"/>
                        </a:rPr>
                        <a:t>: o~ </a:t>
                      </a:r>
                      <a:r>
                        <a:rPr kumimoji="0" lang="en-US" sz="4000" b="0" i="0" u="none" strike="noStrike" cap="none" normalizeH="0" baseline="0" dirty="0" err="1">
                          <a:ln>
                            <a:noFill/>
                          </a:ln>
                          <a:solidFill>
                            <a:schemeClr val="tx1"/>
                          </a:solidFill>
                          <a:effectLst/>
                          <a:latin typeface="Coptic1" pitchFamily="2" charset="0"/>
                          <a:cs typeface="Arial" charset="0"/>
                        </a:rPr>
                        <a:t>c~taurwyic</a:t>
                      </a:r>
                      <a:r>
                        <a:rPr kumimoji="0" lang="en-US" sz="4000" b="0" i="0" u="none" strike="noStrike" cap="none" normalizeH="0" baseline="0" dirty="0">
                          <a:ln>
                            <a:noFill/>
                          </a:ln>
                          <a:solidFill>
                            <a:schemeClr val="tx1"/>
                          </a:solidFill>
                          <a:effectLst/>
                          <a:latin typeface="Coptic1" pitchFamily="2" charset="0"/>
                          <a:cs typeface="Arial" charset="0"/>
                        </a:rPr>
                        <a:t> d/</a:t>
                      </a:r>
                      <a:r>
                        <a:rPr kumimoji="0" lang="en-US" sz="4000" b="0" i="0" u="none" strike="noStrike" cap="none" normalizeH="0" baseline="0" dirty="0" err="1">
                          <a:ln>
                            <a:noFill/>
                          </a:ln>
                          <a:solidFill>
                            <a:schemeClr val="tx1"/>
                          </a:solidFill>
                          <a:effectLst/>
                          <a:latin typeface="Coptic1" pitchFamily="2" charset="0"/>
                          <a:cs typeface="Arial" charset="0"/>
                        </a:rPr>
                        <a:t>mac</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e~le</a:t>
                      </a:r>
                      <a:r>
                        <a:rPr kumimoji="0" lang="en-US" sz="4000" b="0" i="0" u="none" strike="noStrike" cap="none" normalizeH="0" baseline="0" dirty="0">
                          <a:ln>
                            <a:noFill/>
                          </a:ln>
                          <a:solidFill>
                            <a:schemeClr val="tx1"/>
                          </a:solidFill>
                          <a:effectLst/>
                          <a:latin typeface="Coptic1" pitchFamily="2" charset="0"/>
                          <a:cs typeface="Arial" charset="0"/>
                        </a:rPr>
                        <a:t>/~con /~</a:t>
                      </a:r>
                      <a:r>
                        <a:rPr kumimoji="0" lang="en-US" sz="4000" b="0" i="0" u="none" strike="noStrike" cap="none" normalizeH="0" baseline="0" dirty="0" err="1">
                          <a:ln>
                            <a:noFill/>
                          </a:ln>
                          <a:solidFill>
                            <a:schemeClr val="tx1"/>
                          </a:solidFill>
                          <a:effectLst/>
                          <a:latin typeface="Coptic1" pitchFamily="2" charset="0"/>
                          <a:cs typeface="Arial" charset="0"/>
                        </a:rPr>
                        <a:t>mac</a:t>
                      </a:r>
                      <a:r>
                        <a:rPr kumimoji="0" lang="en-US" sz="4000" b="0" i="0" u="none" strike="noStrike" cap="none" normalizeH="0" baseline="0" dirty="0">
                          <a:ln>
                            <a:noFill/>
                          </a:ln>
                          <a:solidFill>
                            <a:schemeClr val="tx1"/>
                          </a:solidFill>
                          <a:effectLst/>
                          <a:latin typeface="Coptic1" pitchFamily="2" charset="0"/>
                          <a:cs typeface="Arial" charset="0"/>
                        </a:rPr>
                        <a:t>.</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algn="l"/>
                      <a:r>
                        <a:rPr kumimoji="0" lang="fr-FR" sz="3600" b="0" i="0" u="none" strike="noStrike" kern="1200" cap="none" normalizeH="0" baseline="0" dirty="0">
                          <a:ln>
                            <a:noFill/>
                          </a:ln>
                          <a:solidFill>
                            <a:schemeClr val="tx1"/>
                          </a:solidFill>
                          <a:effectLst/>
                          <a:latin typeface="Arial" charset="0"/>
                          <a:ea typeface="+mn-ea"/>
                          <a:cs typeface="Arial" charset="0"/>
                        </a:rPr>
                        <a:t>Dieu</a:t>
                      </a:r>
                    </a:p>
                    <a:p>
                      <a:pPr algn="l"/>
                      <a:r>
                        <a:rPr kumimoji="0" lang="fr-FR" sz="3600" b="0" i="0" u="none" strike="noStrike" kern="1200" cap="none" normalizeH="0" baseline="0" dirty="0">
                          <a:ln>
                            <a:noFill/>
                          </a:ln>
                          <a:solidFill>
                            <a:schemeClr val="tx1"/>
                          </a:solidFill>
                          <a:effectLst/>
                          <a:latin typeface="Arial" charset="0"/>
                          <a:ea typeface="+mn-ea"/>
                          <a:cs typeface="Arial" charset="0"/>
                        </a:rPr>
                        <a:t>saint, Saint fort, Saint</a:t>
                      </a:r>
                    </a:p>
                    <a:p>
                      <a:pPr algn="l"/>
                      <a:r>
                        <a:rPr kumimoji="0" lang="fr-FR" sz="3600" b="0" i="0" u="none" strike="noStrike" kern="1200" cap="none" normalizeH="0" baseline="0" dirty="0">
                          <a:ln>
                            <a:noFill/>
                          </a:ln>
                          <a:solidFill>
                            <a:schemeClr val="tx1"/>
                          </a:solidFill>
                          <a:effectLst/>
                          <a:latin typeface="Arial" charset="0"/>
                          <a:ea typeface="+mn-ea"/>
                          <a:cs typeface="Arial" charset="0"/>
                        </a:rPr>
                        <a:t>immortel, crucifié pour</a:t>
                      </a:r>
                    </a:p>
                    <a:p>
                      <a:pPr algn="l"/>
                      <a:r>
                        <a:rPr kumimoji="0" lang="fr-FR" sz="3600" b="0" i="0" u="none" strike="noStrike" kern="1200" cap="none" normalizeH="0" baseline="0" dirty="0">
                          <a:ln>
                            <a:noFill/>
                          </a:ln>
                          <a:solidFill>
                            <a:schemeClr val="tx1"/>
                          </a:solidFill>
                          <a:effectLst/>
                          <a:latin typeface="Arial" charset="0"/>
                          <a:ea typeface="+mn-ea"/>
                          <a:cs typeface="Arial" charset="0"/>
                        </a:rPr>
                        <a:t>nous, aie pitié de nous.</a:t>
                      </a:r>
                      <a:endParaRPr kumimoji="0" lang="fr-CA" sz="3600" b="0" i="0" u="none" strike="noStrike" kern="1200" cap="none" normalizeH="0" baseline="0" dirty="0">
                        <a:ln>
                          <a:noFill/>
                        </a:ln>
                        <a:solidFill>
                          <a:schemeClr val="tx1"/>
                        </a:solidFill>
                        <a:effectLst/>
                        <a:latin typeface="Arial" charset="0"/>
                        <a:ea typeface="+mn-ea"/>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9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قدوس الله . قدوس القوى. قدوس </a:t>
                      </a:r>
                      <a:r>
                        <a:rPr kumimoji="0" lang="ar-EG" sz="3600" b="0" i="0" u="none" strike="noStrike" cap="none" normalizeH="0" baseline="0" dirty="0" err="1">
                          <a:ln>
                            <a:noFill/>
                          </a:ln>
                          <a:solidFill>
                            <a:schemeClr val="tx1"/>
                          </a:solidFill>
                          <a:effectLst/>
                          <a:latin typeface="Arial" charset="0"/>
                          <a:cs typeface="Arial" charset="0"/>
                        </a:rPr>
                        <a:t>الحى</a:t>
                      </a:r>
                      <a:r>
                        <a:rPr kumimoji="0" lang="ar-EG"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err="1">
                          <a:ln>
                            <a:noFill/>
                          </a:ln>
                          <a:solidFill>
                            <a:schemeClr val="tx1"/>
                          </a:solidFill>
                          <a:effectLst/>
                          <a:latin typeface="Arial" charset="0"/>
                          <a:cs typeface="Arial" charset="0"/>
                        </a:rPr>
                        <a:t>الذى</a:t>
                      </a:r>
                      <a:r>
                        <a:rPr kumimoji="0" lang="ar-EG" sz="3600" b="0" i="0" u="none" strike="noStrike" cap="none" normalizeH="0" baseline="0" dirty="0">
                          <a:ln>
                            <a:noFill/>
                          </a:ln>
                          <a:solidFill>
                            <a:schemeClr val="tx1"/>
                          </a:solidFill>
                          <a:effectLst/>
                          <a:latin typeface="Arial" charset="0"/>
                          <a:cs typeface="Arial" charset="0"/>
                        </a:rPr>
                        <a:t> لا يموت يا  من صلب عنا. ارحمنا</a:t>
                      </a: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90000"/>
                        </a:lnSpc>
                        <a:spcBef>
                          <a:spcPct val="20000"/>
                        </a:spcBef>
                        <a:spcAft>
                          <a:spcPct val="0"/>
                        </a:spcAft>
                        <a:buClrTx/>
                        <a:buSzTx/>
                        <a:buFontTx/>
                        <a:buNone/>
                        <a:tabLst/>
                      </a:pPr>
                      <a:endParaRPr kumimoji="0" lang="en-US" sz="4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68595" name="Group 19"/>
          <p:cNvGraphicFramePr>
            <a:graphicFrameLocks noGrp="1"/>
          </p:cNvGraphicFramePr>
          <p:nvPr>
            <p:ph type="tbl" idx="1"/>
          </p:nvPr>
        </p:nvGraphicFramePr>
        <p:xfrm>
          <a:off x="152400" y="176213"/>
          <a:ext cx="8763000" cy="6096000"/>
        </p:xfrm>
        <a:graphic>
          <a:graphicData uri="http://schemas.openxmlformats.org/drawingml/2006/table">
            <a:tbl>
              <a:tblPr/>
              <a:tblGrid>
                <a:gridCol w="3260651">
                  <a:extLst>
                    <a:ext uri="{9D8B030D-6E8A-4147-A177-3AD203B41FA5}">
                      <a16:colId xmlns:a16="http://schemas.microsoft.com/office/drawing/2014/main" val="20000"/>
                    </a:ext>
                  </a:extLst>
                </a:gridCol>
                <a:gridCol w="3292549">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tblGrid>
              <a:tr h="6096000">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Agioc</a:t>
                      </a:r>
                      <a:r>
                        <a:rPr kumimoji="0" lang="en-US" sz="3200" b="0" i="0" u="none" strike="noStrike" cap="none" normalizeH="0" baseline="0" dirty="0">
                          <a:ln>
                            <a:noFill/>
                          </a:ln>
                          <a:solidFill>
                            <a:schemeClr val="tx1"/>
                          </a:solidFill>
                          <a:effectLst/>
                          <a:latin typeface="Coptic1" pitchFamily="2" charset="0"/>
                          <a:cs typeface="Arial" charset="0"/>
                        </a:rPr>
                        <a:t> o~ </a:t>
                      </a:r>
                      <a:r>
                        <a:rPr kumimoji="0" lang="en-US" sz="3200" b="0" i="0" u="none" strike="noStrike" cap="none" normalizeH="0" baseline="0" dirty="0" err="1">
                          <a:ln>
                            <a:noFill/>
                          </a:ln>
                          <a:solidFill>
                            <a:schemeClr val="tx1"/>
                          </a:solidFill>
                          <a:effectLst/>
                          <a:latin typeface="Coptic1" pitchFamily="2" charset="0"/>
                          <a:cs typeface="Arial" charset="0"/>
                        </a:rPr>
                        <a:t>Yeoc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Agioc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Ic,uroc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Agioc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Ayanatoc</a:t>
                      </a:r>
                      <a:r>
                        <a:rPr kumimoji="0" lang="en-US" sz="3200" b="0" i="0" u="none" strike="noStrike" cap="none" normalizeH="0" baseline="0" dirty="0">
                          <a:ln>
                            <a:noFill/>
                          </a:ln>
                          <a:solidFill>
                            <a:schemeClr val="tx1"/>
                          </a:solidFill>
                          <a:effectLst/>
                          <a:latin typeface="Coptic1" pitchFamily="2" charset="0"/>
                          <a:cs typeface="Arial" charset="0"/>
                        </a:rPr>
                        <a:t>: o~ </a:t>
                      </a:r>
                      <a:r>
                        <a:rPr kumimoji="0" lang="en-US" sz="3200" b="0" i="0" u="none" strike="noStrike" cap="none" normalizeH="0" baseline="0" dirty="0" err="1">
                          <a:ln>
                            <a:noFill/>
                          </a:ln>
                          <a:solidFill>
                            <a:schemeClr val="tx1"/>
                          </a:solidFill>
                          <a:effectLst/>
                          <a:latin typeface="Coptic1" pitchFamily="2" charset="0"/>
                          <a:cs typeface="Arial" charset="0"/>
                        </a:rPr>
                        <a:t>a~nactac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ektwn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nekrwn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ke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a~nelywn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ic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touc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ouranouc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e~le</a:t>
                      </a:r>
                      <a:r>
                        <a:rPr kumimoji="0" lang="en-US" sz="3200" b="0" i="0" u="none" strike="noStrike" cap="none" normalizeH="0" baseline="0" dirty="0">
                          <a:ln>
                            <a:noFill/>
                          </a:ln>
                          <a:solidFill>
                            <a:schemeClr val="tx1"/>
                          </a:solidFill>
                          <a:effectLst/>
                          <a:latin typeface="Coptic1" pitchFamily="2" charset="0"/>
                          <a:cs typeface="Arial" charset="0"/>
                        </a:rPr>
                        <a:t>/~con /~</a:t>
                      </a:r>
                      <a:r>
                        <a:rPr kumimoji="0" lang="en-US" sz="3200" b="0" i="0" u="none" strike="noStrike" cap="none" normalizeH="0" baseline="0" dirty="0" err="1">
                          <a:ln>
                            <a:noFill/>
                          </a:ln>
                          <a:solidFill>
                            <a:schemeClr val="tx1"/>
                          </a:solidFill>
                          <a:effectLst/>
                          <a:latin typeface="Coptic1" pitchFamily="2" charset="0"/>
                          <a:cs typeface="Arial" charset="0"/>
                        </a:rPr>
                        <a:t>mac</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a:ln>
                            <a:noFill/>
                          </a:ln>
                          <a:solidFill>
                            <a:schemeClr val="tx1"/>
                          </a:solidFill>
                          <a:effectLst/>
                          <a:latin typeface="Arial" charset="0"/>
                          <a:cs typeface="Arial" charset="0"/>
                        </a:rPr>
                        <a:t> </a:t>
                      </a:r>
                    </a:p>
                  </a:txBody>
                  <a:tcPr horzOverflow="overflow">
                    <a:lnL>
                      <a:noFill/>
                    </a:lnL>
                    <a:lnR>
                      <a:noFill/>
                    </a:lnR>
                    <a:lnT cap="flat">
                      <a:noFill/>
                    </a:lnT>
                    <a:lnB cap="flat">
                      <a:noFill/>
                    </a:lnB>
                    <a:lnTlToBr>
                      <a:noFill/>
                    </a:lnTlToBr>
                    <a:lnBlToTr>
                      <a:noFill/>
                    </a:lnBlToTr>
                    <a:noFill/>
                  </a:tcPr>
                </a:tc>
                <a:tc>
                  <a:txBody>
                    <a:bodyPr/>
                    <a:lstStyle/>
                    <a:p>
                      <a:r>
                        <a:rPr kumimoji="0" lang="fr-FR" sz="3600" b="0" i="0" u="none" strike="noStrike" kern="1200" cap="none" normalizeH="0" baseline="0" dirty="0">
                          <a:ln>
                            <a:noFill/>
                          </a:ln>
                          <a:solidFill>
                            <a:schemeClr val="tx1"/>
                          </a:solidFill>
                          <a:effectLst/>
                          <a:latin typeface="Arial" charset="0"/>
                          <a:ea typeface="+mn-ea"/>
                          <a:cs typeface="Arial" charset="0"/>
                        </a:rPr>
                        <a:t>Dieu saint, Saint fort, Saint immortel, ressuscité</a:t>
                      </a:r>
                    </a:p>
                    <a:p>
                      <a:r>
                        <a:rPr kumimoji="0" lang="fr-FR" sz="3600" b="0" i="0" u="none" strike="noStrike" kern="1200" cap="none" normalizeH="0" baseline="0" dirty="0">
                          <a:ln>
                            <a:noFill/>
                          </a:ln>
                          <a:solidFill>
                            <a:schemeClr val="tx1"/>
                          </a:solidFill>
                          <a:effectLst/>
                          <a:latin typeface="Arial" charset="0"/>
                          <a:ea typeface="+mn-ea"/>
                          <a:cs typeface="Arial" charset="0"/>
                        </a:rPr>
                        <a:t>d'entre les morts et monté</a:t>
                      </a:r>
                    </a:p>
                    <a:p>
                      <a:r>
                        <a:rPr kumimoji="0" lang="fr-FR" sz="3600" b="0" i="0" u="none" strike="noStrike" kern="1200" cap="none" normalizeH="0" baseline="0" dirty="0">
                          <a:ln>
                            <a:noFill/>
                          </a:ln>
                          <a:solidFill>
                            <a:schemeClr val="tx1"/>
                          </a:solidFill>
                          <a:effectLst/>
                          <a:latin typeface="Arial" charset="0"/>
                          <a:ea typeface="+mn-ea"/>
                          <a:cs typeface="Arial" charset="0"/>
                        </a:rPr>
                        <a:t>aux cieux, aie pitié de</a:t>
                      </a:r>
                    </a:p>
                    <a:p>
                      <a:r>
                        <a:rPr kumimoji="0" lang="fr-FR" sz="3600" b="0" i="0" u="none" strike="noStrike" kern="1200" cap="none" normalizeH="0" baseline="0" dirty="0">
                          <a:ln>
                            <a:noFill/>
                          </a:ln>
                          <a:solidFill>
                            <a:schemeClr val="tx1"/>
                          </a:solidFill>
                          <a:effectLst/>
                          <a:latin typeface="Arial" charset="0"/>
                          <a:ea typeface="+mn-ea"/>
                          <a:cs typeface="Arial" charset="0"/>
                        </a:rPr>
                        <a:t>nous.</a:t>
                      </a:r>
                      <a:endParaRPr kumimoji="0" lang="fr-CA" sz="3600" b="0" i="0" u="none" strike="noStrike" kern="1200" cap="none" normalizeH="0" baseline="0" dirty="0">
                        <a:ln>
                          <a:noFill/>
                        </a:ln>
                        <a:solidFill>
                          <a:schemeClr val="tx1"/>
                        </a:solidFill>
                        <a:effectLst/>
                        <a:latin typeface="Arial" charset="0"/>
                        <a:ea typeface="+mn-ea"/>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قدوس الله . قدوس القوى قدوس </a:t>
                      </a:r>
                      <a:r>
                        <a:rPr kumimoji="0" lang="ar-EG" sz="3600" b="0" i="0" u="none" strike="noStrike" cap="none" normalizeH="0" baseline="0" dirty="0" err="1">
                          <a:ln>
                            <a:noFill/>
                          </a:ln>
                          <a:solidFill>
                            <a:schemeClr val="tx1"/>
                          </a:solidFill>
                          <a:effectLst/>
                          <a:latin typeface="Arial" charset="0"/>
                          <a:cs typeface="Arial" charset="0"/>
                        </a:rPr>
                        <a:t>الحى</a:t>
                      </a:r>
                      <a:r>
                        <a:rPr kumimoji="0" lang="ar-EG"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err="1">
                          <a:ln>
                            <a:noFill/>
                          </a:ln>
                          <a:solidFill>
                            <a:schemeClr val="tx1"/>
                          </a:solidFill>
                          <a:effectLst/>
                          <a:latin typeface="Arial" charset="0"/>
                          <a:cs typeface="Arial" charset="0"/>
                        </a:rPr>
                        <a:t>الذى</a:t>
                      </a:r>
                      <a:r>
                        <a:rPr kumimoji="0" lang="ar-EG" sz="3600" b="0" i="0" u="none" strike="noStrike" cap="none" normalizeH="0" baseline="0" dirty="0">
                          <a:ln>
                            <a:noFill/>
                          </a:ln>
                          <a:solidFill>
                            <a:schemeClr val="tx1"/>
                          </a:solidFill>
                          <a:effectLst/>
                          <a:latin typeface="Arial" charset="0"/>
                          <a:cs typeface="Arial" charset="0"/>
                        </a:rPr>
                        <a:t> لا يموت      يا من قام من الأموات وصعد </a:t>
                      </a:r>
                      <a:r>
                        <a:rPr kumimoji="0" lang="ar-EG" sz="3600" b="0" i="0" u="none" strike="noStrike" cap="none" normalizeH="0" baseline="0" dirty="0" err="1">
                          <a:ln>
                            <a:noFill/>
                          </a:ln>
                          <a:solidFill>
                            <a:schemeClr val="tx1"/>
                          </a:solidFill>
                          <a:effectLst/>
                          <a:latin typeface="Arial" charset="0"/>
                          <a:cs typeface="Arial" charset="0"/>
                        </a:rPr>
                        <a:t>الى</a:t>
                      </a:r>
                      <a:r>
                        <a:rPr kumimoji="0" lang="ar-EG" sz="3600" b="0" i="0" u="none" strike="noStrike" cap="none" normalizeH="0" baseline="0" dirty="0">
                          <a:ln>
                            <a:noFill/>
                          </a:ln>
                          <a:solidFill>
                            <a:schemeClr val="tx1"/>
                          </a:solidFill>
                          <a:effectLst/>
                          <a:latin typeface="Arial" charset="0"/>
                          <a:cs typeface="Arial" charset="0"/>
                        </a:rPr>
                        <a:t> السموات. ارحمنا</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27928" name="Group 56"/>
          <p:cNvGraphicFramePr>
            <a:graphicFrameLocks noGrp="1"/>
          </p:cNvGraphicFramePr>
          <p:nvPr/>
        </p:nvGraphicFramePr>
        <p:xfrm>
          <a:off x="76200" y="0"/>
          <a:ext cx="9067800" cy="6510528"/>
        </p:xfrm>
        <a:graphic>
          <a:graphicData uri="http://schemas.openxmlformats.org/drawingml/2006/table">
            <a:tbl>
              <a:tblPr/>
              <a:tblGrid>
                <a:gridCol w="3733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6400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Coptic1" pitchFamily="2" charset="0"/>
                          <a:cs typeface="Arial" charset="0"/>
                        </a:rPr>
                        <a:t>Je </a:t>
                      </a:r>
                      <a:r>
                        <a:rPr kumimoji="0" lang="en-US" sz="2600" b="0" i="0" u="none" strike="noStrike" cap="none" normalizeH="0" baseline="0" dirty="0" err="1">
                          <a:ln>
                            <a:noFill/>
                          </a:ln>
                          <a:solidFill>
                            <a:schemeClr val="tx1"/>
                          </a:solidFill>
                          <a:effectLst/>
                          <a:latin typeface="Coptic1" pitchFamily="2" charset="0"/>
                          <a:cs typeface="Arial" charset="0"/>
                        </a:rPr>
                        <a:t>aferc~kepazin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e~jwn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aferbo</a:t>
                      </a:r>
                      <a:r>
                        <a:rPr kumimoji="0" lang="en-US" sz="2600" b="0" i="0" u="none" strike="noStrike" cap="none" normalizeH="0" baseline="0" dirty="0">
                          <a:ln>
                            <a:noFill/>
                          </a:ln>
                          <a:solidFill>
                            <a:schemeClr val="tx1"/>
                          </a:solidFill>
                          <a:effectLst/>
                          <a:latin typeface="Coptic1" pitchFamily="2" charset="0"/>
                          <a:cs typeface="Arial" charset="0"/>
                        </a:rPr>
                        <a:t>/~yin </a:t>
                      </a:r>
                      <a:r>
                        <a:rPr kumimoji="0" lang="en-US" sz="2600" b="0" i="0" u="none" strike="noStrike" cap="none" normalizeH="0" baseline="0" dirty="0" err="1">
                          <a:ln>
                            <a:noFill/>
                          </a:ln>
                          <a:solidFill>
                            <a:schemeClr val="tx1"/>
                          </a:solidFill>
                          <a:effectLst/>
                          <a:latin typeface="Coptic1" pitchFamily="2" charset="0"/>
                          <a:cs typeface="Arial" charset="0"/>
                        </a:rPr>
                        <a:t>e~ron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afa~reh</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e~ron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afsopten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e~rof</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af</a:t>
                      </a:r>
                      <a:r>
                        <a:rPr kumimoji="0" lang="en-US" sz="2600" b="0" i="0" u="none" strike="noStrike" cap="none" normalizeH="0" baseline="0" dirty="0">
                          <a:ln>
                            <a:noFill/>
                          </a:ln>
                          <a:solidFill>
                            <a:schemeClr val="tx1"/>
                          </a:solidFill>
                          <a:effectLst/>
                          <a:latin typeface="Coptic1" pitchFamily="2" charset="0"/>
                          <a:cs typeface="Arial" charset="0"/>
                        </a:rPr>
                        <a:t>]</a:t>
                      </a:r>
                      <a:r>
                        <a:rPr kumimoji="0" lang="en-US" sz="2600" b="0" i="0" u="none" strike="noStrike" cap="none" normalizeH="0" baseline="0" dirty="0" err="1">
                          <a:ln>
                            <a:noFill/>
                          </a:ln>
                          <a:solidFill>
                            <a:schemeClr val="tx1"/>
                          </a:solidFill>
                          <a:effectLst/>
                          <a:latin typeface="Coptic1" pitchFamily="2" charset="0"/>
                          <a:cs typeface="Arial" charset="0"/>
                        </a:rPr>
                        <a:t>a~co</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e~ron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af</a:t>
                      </a:r>
                      <a:r>
                        <a:rPr kumimoji="0" lang="en-US" sz="2600" b="0" i="0" u="none" strike="noStrike" cap="none" normalizeH="0" baseline="0" dirty="0">
                          <a:ln>
                            <a:noFill/>
                          </a:ln>
                          <a:solidFill>
                            <a:schemeClr val="tx1"/>
                          </a:solidFill>
                          <a:effectLst/>
                          <a:latin typeface="Coptic1" pitchFamily="2" charset="0"/>
                          <a:cs typeface="Arial" charset="0"/>
                        </a:rPr>
                        <a:t>]</a:t>
                      </a:r>
                      <a:r>
                        <a:rPr kumimoji="0" lang="en-US" sz="2600" b="0" i="0" u="none" strike="noStrike" cap="none" normalizeH="0" baseline="0" dirty="0" err="1">
                          <a:ln>
                            <a:noFill/>
                          </a:ln>
                          <a:solidFill>
                            <a:schemeClr val="tx1"/>
                          </a:solidFill>
                          <a:effectLst/>
                          <a:latin typeface="Coptic1" pitchFamily="2" charset="0"/>
                          <a:cs typeface="Arial" charset="0"/>
                        </a:rPr>
                        <a:t>toten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afenten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sa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e~h~r</a:t>
                      </a:r>
                      <a:r>
                        <a:rPr kumimoji="0" lang="en-US" sz="2600" b="0" i="0" u="none" strike="noStrike" cap="none" normalizeH="0" baseline="0" dirty="0">
                          <a:ln>
                            <a:noFill/>
                          </a:ln>
                          <a:solidFill>
                            <a:schemeClr val="tx1"/>
                          </a:solidFill>
                          <a:effectLst/>
                          <a:latin typeface="Coptic1" pitchFamily="2" charset="0"/>
                          <a:cs typeface="Arial" charset="0"/>
                        </a:rPr>
                        <a:t>/</a:t>
                      </a:r>
                      <a:r>
                        <a:rPr kumimoji="0" lang="en-US" sz="2600" b="0" i="0" u="none" strike="noStrike" cap="none" normalizeH="0" baseline="0" dirty="0" err="1">
                          <a:ln>
                            <a:noFill/>
                          </a:ln>
                          <a:solidFill>
                            <a:schemeClr val="tx1"/>
                          </a:solidFill>
                          <a:effectLst/>
                          <a:latin typeface="Coptic1" pitchFamily="2" charset="0"/>
                          <a:cs typeface="Arial" charset="0"/>
                        </a:rPr>
                        <a:t>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e~taiounou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yai</a:t>
                      </a:r>
                      <a:r>
                        <a:rPr kumimoji="0" lang="en-US" sz="2600" b="0" i="0" u="none" strike="noStrike" cap="none" normalizeH="0" baseline="0" dirty="0">
                          <a:ln>
                            <a:noFill/>
                          </a:ln>
                          <a:solidFill>
                            <a:schemeClr val="tx1"/>
                          </a:solidFill>
                          <a:effectLst/>
                          <a:latin typeface="Coptic1" pitchFamily="2"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Nyof</a:t>
                      </a:r>
                      <a:r>
                        <a:rPr kumimoji="0" lang="en-US" sz="2600" b="0" i="0" u="none" strike="noStrike" cap="none" normalizeH="0" baseline="0" dirty="0">
                          <a:ln>
                            <a:noFill/>
                          </a:ln>
                          <a:solidFill>
                            <a:schemeClr val="tx1"/>
                          </a:solidFill>
                          <a:effectLst/>
                          <a:latin typeface="Coptic1" pitchFamily="2" charset="0"/>
                          <a:cs typeface="Arial" charset="0"/>
                        </a:rPr>
                        <a:t> on </a:t>
                      </a:r>
                      <a:r>
                        <a:rPr kumimoji="0" lang="en-US" sz="2600" b="0" i="0" u="none" strike="noStrike" cap="none" normalizeH="0" baseline="0" dirty="0" err="1">
                          <a:ln>
                            <a:noFill/>
                          </a:ln>
                          <a:solidFill>
                            <a:schemeClr val="tx1"/>
                          </a:solidFill>
                          <a:effectLst/>
                          <a:latin typeface="Coptic1" pitchFamily="2" charset="0"/>
                          <a:cs typeface="Arial" charset="0"/>
                        </a:rPr>
                        <a:t>maren</a:t>
                      </a:r>
                      <a:r>
                        <a:rPr kumimoji="0" lang="en-US" sz="2600" b="0" i="0" u="none" strike="noStrike" cap="none" normalizeH="0" baseline="0" dirty="0">
                          <a:ln>
                            <a:noFill/>
                          </a:ln>
                          <a:solidFill>
                            <a:schemeClr val="tx1"/>
                          </a:solidFill>
                          <a:effectLst/>
                          <a:latin typeface="Coptic1" pitchFamily="2" charset="0"/>
                          <a:cs typeface="Arial" charset="0"/>
                        </a:rPr>
                        <a:t>]ho </a:t>
                      </a:r>
                      <a:r>
                        <a:rPr kumimoji="0" lang="en-US" sz="2600" b="0" i="0" u="none" strike="noStrike" cap="none" normalizeH="0" baseline="0" dirty="0" err="1">
                          <a:ln>
                            <a:noFill/>
                          </a:ln>
                          <a:solidFill>
                            <a:schemeClr val="tx1"/>
                          </a:solidFill>
                          <a:effectLst/>
                          <a:latin typeface="Coptic1" pitchFamily="2" charset="0"/>
                          <a:cs typeface="Arial" charset="0"/>
                        </a:rPr>
                        <a:t>e~rof</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hopwc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n~tefa</a:t>
                      </a:r>
                      <a:r>
                        <a:rPr kumimoji="0" lang="en-US" sz="2600" b="0" i="0" u="none" strike="noStrike" cap="none" normalizeH="0" baseline="0" dirty="0">
                          <a:ln>
                            <a:noFill/>
                          </a:ln>
                          <a:solidFill>
                            <a:schemeClr val="tx1"/>
                          </a:solidFill>
                          <a:effectLst/>
                          <a:latin typeface="Coptic1" pitchFamily="2" charset="0"/>
                          <a:cs typeface="Arial" charset="0"/>
                        </a:rPr>
                        <a:t>~~</a:t>
                      </a:r>
                      <a:r>
                        <a:rPr kumimoji="0" lang="en-US" sz="2600" b="0" i="0" u="none" strike="noStrike" cap="none" normalizeH="0" baseline="0" dirty="0" err="1">
                          <a:ln>
                            <a:noFill/>
                          </a:ln>
                          <a:solidFill>
                            <a:schemeClr val="tx1"/>
                          </a:solidFill>
                          <a:effectLst/>
                          <a:latin typeface="Coptic1" pitchFamily="2" charset="0"/>
                          <a:cs typeface="Arial" charset="0"/>
                        </a:rPr>
                        <a:t>reh</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e~ron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qen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paie~hoou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eyouab</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vai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nie~hoou</a:t>
                      </a:r>
                      <a:r>
                        <a:rPr kumimoji="0" lang="en-US" sz="2600" b="0" i="0" u="none" strike="noStrike" cap="none" normalizeH="0" baseline="0" dirty="0">
                          <a:ln>
                            <a:noFill/>
                          </a:ln>
                          <a:solidFill>
                            <a:schemeClr val="tx1"/>
                          </a:solidFill>
                          <a:effectLst/>
                          <a:latin typeface="Coptic1" pitchFamily="2" charset="0"/>
                          <a:cs typeface="Arial" charset="0"/>
                        </a:rPr>
                        <a:t> t/</a:t>
                      </a:r>
                      <a:r>
                        <a:rPr kumimoji="0" lang="en-US" sz="2600" b="0" i="0" u="none" strike="noStrike" cap="none" normalizeH="0" baseline="0" dirty="0" err="1">
                          <a:ln>
                            <a:noFill/>
                          </a:ln>
                          <a:solidFill>
                            <a:schemeClr val="tx1"/>
                          </a:solidFill>
                          <a:effectLst/>
                          <a:latin typeface="Coptic1" pitchFamily="2" charset="0"/>
                          <a:cs typeface="Arial" charset="0"/>
                        </a:rPr>
                        <a:t>rou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penwnq</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qen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hir</a:t>
                      </a:r>
                      <a:r>
                        <a:rPr kumimoji="0" lang="en-US" sz="2600" b="0" i="0" u="none" strike="noStrike" cap="none" normalizeH="0" baseline="0" dirty="0">
                          <a:ln>
                            <a:noFill/>
                          </a:ln>
                          <a:solidFill>
                            <a:schemeClr val="tx1"/>
                          </a:solidFill>
                          <a:effectLst/>
                          <a:latin typeface="Coptic1" pitchFamily="2" charset="0"/>
                          <a:cs typeface="Arial" charset="0"/>
                        </a:rPr>
                        <a:t>/n/ </a:t>
                      </a:r>
                      <a:r>
                        <a:rPr kumimoji="0" lang="en-US" sz="2600" b="0" i="0" u="none" strike="noStrike" cap="none" normalizeH="0" baseline="0" dirty="0" err="1">
                          <a:ln>
                            <a:noFill/>
                          </a:ln>
                          <a:solidFill>
                            <a:schemeClr val="tx1"/>
                          </a:solidFill>
                          <a:effectLst/>
                          <a:latin typeface="Coptic1" pitchFamily="2" charset="0"/>
                          <a:cs typeface="Arial" charset="0"/>
                        </a:rPr>
                        <a:t>niben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n~je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pipantokratwr</a:t>
                      </a:r>
                      <a:r>
                        <a:rPr kumimoji="0" lang="en-US" sz="2600" b="0" i="0" u="none" strike="noStrike" cap="none" normalizeH="0" baseline="0" dirty="0">
                          <a:ln>
                            <a:noFill/>
                          </a:ln>
                          <a:solidFill>
                            <a:schemeClr val="tx1"/>
                          </a:solidFill>
                          <a:effectLst/>
                          <a:latin typeface="Coptic1" pitchFamily="2" charset="0"/>
                          <a:cs typeface="Arial" charset="0"/>
                        </a:rPr>
                        <a:t> P[</a:t>
                      </a:r>
                      <a:r>
                        <a:rPr kumimoji="0" lang="en-US" sz="2600" b="0" i="0" u="none" strike="noStrike" cap="none" normalizeH="0" baseline="0" dirty="0" err="1">
                          <a:ln>
                            <a:noFill/>
                          </a:ln>
                          <a:solidFill>
                            <a:schemeClr val="tx1"/>
                          </a:solidFill>
                          <a:effectLst/>
                          <a:latin typeface="Coptic1" pitchFamily="2" charset="0"/>
                          <a:cs typeface="Arial" charset="0"/>
                        </a:rPr>
                        <a:t>oic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Pennou</a:t>
                      </a:r>
                      <a:r>
                        <a:rPr kumimoji="0" lang="en-US" sz="2600" b="0" i="0" u="none" strike="noStrike" cap="none" normalizeH="0" baseline="0" dirty="0">
                          <a:ln>
                            <a:noFill/>
                          </a:ln>
                          <a:solidFill>
                            <a:schemeClr val="tx1"/>
                          </a:solidFill>
                          <a:effectLst/>
                          <a:latin typeface="Coptic1" pitchFamily="2" charset="0"/>
                          <a:cs typeface="Arial" charset="0"/>
                        </a:rPr>
                        <a:t>].</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parce qu’Il nous a protégés, aidés, conservés, acceptés auprès de Lui, traités avec miséricorde, Il nous a soutenus et nous a  fait parvenir à cette heure.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Supplions-Le de nous garder dans la paix en ce jour saint et tous les jours de notre vie, le Tout-Puissant le Seigneur notre Dieu.</a:t>
                      </a:r>
                      <a:r>
                        <a:rPr kumimoji="0" lang="en-US" sz="2600" b="0" i="0" u="none" strike="noStrike" cap="none" normalizeH="0" baseline="0" dirty="0">
                          <a:ln>
                            <a:noFill/>
                          </a:ln>
                          <a:solidFill>
                            <a:schemeClr val="tx1"/>
                          </a:solidFill>
                          <a:effectLst/>
                          <a:latin typeface="Arial" charset="0"/>
                          <a:cs typeface="Arial" charset="0"/>
                        </a:rPr>
                        <a:t>  </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لأنه سترنا وأعاننا وحفظنا وقبلنا إليه وأشفقَ علينا وعضدنا وأتى بنا إلى هذه الساعة</a:t>
                      </a:r>
                      <a:r>
                        <a:rPr kumimoji="0" lang="ar-EG" sz="36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هو أيضاً فلنسألهُ أن يحفظنا فى هذا اليوم المقدس وكل أيام حياتنا بكل سلام، ضابط الكل الربُ إلهُنا.</a:t>
                      </a:r>
                      <a:r>
                        <a:rPr kumimoji="0" lang="en-US"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a:ln>
                            <a:noFill/>
                          </a:ln>
                          <a:solidFill>
                            <a:schemeClr val="tx1"/>
                          </a:solidFill>
                          <a:effectLst/>
                          <a:latin typeface="Arial" charset="0"/>
                          <a:cs typeface="Arial" charset="0"/>
                        </a:rPr>
                        <a:t> </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70654" name="Group 30"/>
          <p:cNvGraphicFramePr>
            <a:graphicFrameLocks noGrp="1"/>
          </p:cNvGraphicFramePr>
          <p:nvPr>
            <p:ph type="tbl" idx="1"/>
          </p:nvPr>
        </p:nvGraphicFramePr>
        <p:xfrm>
          <a:off x="152400" y="228600"/>
          <a:ext cx="8610600" cy="4876800"/>
        </p:xfrm>
        <a:graphic>
          <a:graphicData uri="http://schemas.openxmlformats.org/drawingml/2006/table">
            <a:tbl>
              <a:tblPr/>
              <a:tblGrid>
                <a:gridCol w="3216007">
                  <a:extLst>
                    <a:ext uri="{9D8B030D-6E8A-4147-A177-3AD203B41FA5}">
                      <a16:colId xmlns:a16="http://schemas.microsoft.com/office/drawing/2014/main" val="20000"/>
                    </a:ext>
                  </a:extLst>
                </a:gridCol>
                <a:gridCol w="3008523">
                  <a:extLst>
                    <a:ext uri="{9D8B030D-6E8A-4147-A177-3AD203B41FA5}">
                      <a16:colId xmlns:a16="http://schemas.microsoft.com/office/drawing/2014/main" val="20001"/>
                    </a:ext>
                  </a:extLst>
                </a:gridCol>
                <a:gridCol w="2386070">
                  <a:extLst>
                    <a:ext uri="{9D8B030D-6E8A-4147-A177-3AD203B41FA5}">
                      <a16:colId xmlns:a16="http://schemas.microsoft.com/office/drawing/2014/main" val="20002"/>
                    </a:ext>
                  </a:extLst>
                </a:gridCol>
              </a:tblGrid>
              <a:tr h="4876800">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Doxa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patri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ke</a:t>
                      </a:r>
                      <a:r>
                        <a:rPr kumimoji="0" lang="en-US" sz="3200" b="0" i="0" u="none" strike="noStrike" cap="none" normalizeH="0" baseline="0" dirty="0">
                          <a:ln>
                            <a:noFill/>
                          </a:ln>
                          <a:solidFill>
                            <a:schemeClr val="tx1"/>
                          </a:solidFill>
                          <a:effectLst/>
                          <a:latin typeface="Coptic1" pitchFamily="2" charset="0"/>
                          <a:cs typeface="Arial" charset="0"/>
                        </a:rPr>
                        <a:t> U~~</a:t>
                      </a:r>
                      <a:r>
                        <a:rPr kumimoji="0" lang="en-US" sz="3200" b="0" i="0" u="none" strike="noStrike" cap="none" normalizeH="0" baseline="0" dirty="0" err="1">
                          <a:ln>
                            <a:noFill/>
                          </a:ln>
                          <a:solidFill>
                            <a:schemeClr val="tx1"/>
                          </a:solidFill>
                          <a:effectLst/>
                          <a:latin typeface="Coptic1" pitchFamily="2" charset="0"/>
                          <a:cs typeface="Arial" charset="0"/>
                        </a:rPr>
                        <a:t>iw</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ke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agiw</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P~neumati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ke</a:t>
                      </a:r>
                      <a:r>
                        <a:rPr kumimoji="0" lang="en-US" sz="3200" b="0" i="0" u="none" strike="noStrike" cap="none" normalizeH="0" baseline="0" dirty="0">
                          <a:ln>
                            <a:noFill/>
                          </a:ln>
                          <a:solidFill>
                            <a:schemeClr val="tx1"/>
                          </a:solidFill>
                          <a:effectLst/>
                          <a:latin typeface="Coptic1" pitchFamily="2" charset="0"/>
                          <a:cs typeface="Arial" charset="0"/>
                        </a:rPr>
                        <a:t> nun </a:t>
                      </a:r>
                      <a:r>
                        <a:rPr kumimoji="0" lang="en-US" sz="3200" b="0" i="0" u="none" strike="noStrike" cap="none" normalizeH="0" baseline="0" dirty="0" err="1">
                          <a:ln>
                            <a:noFill/>
                          </a:ln>
                          <a:solidFill>
                            <a:schemeClr val="tx1"/>
                          </a:solidFill>
                          <a:effectLst/>
                          <a:latin typeface="Coptic1" pitchFamily="2" charset="0"/>
                          <a:cs typeface="Arial" charset="0"/>
                        </a:rPr>
                        <a:t>ke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ke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ic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touc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e~w~nac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twn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e~w~nwn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a~m</a:t>
                      </a:r>
                      <a:r>
                        <a:rPr kumimoji="0" lang="en-US" sz="3200" b="0" i="0" u="none" strike="noStrike" cap="none" normalizeH="0" baseline="0" dirty="0">
                          <a:ln>
                            <a:noFill/>
                          </a:ln>
                          <a:solidFill>
                            <a:schemeClr val="tx1"/>
                          </a:solidFill>
                          <a:effectLst/>
                          <a:latin typeface="Coptic1" pitchFamily="2" charset="0"/>
                          <a:cs typeface="Arial" charset="0"/>
                        </a:rPr>
                        <a:t>/n: </a:t>
                      </a:r>
                      <a:r>
                        <a:rPr kumimoji="0" lang="en-US" sz="3200" b="0" i="0" u="none" strike="noStrike" cap="none" normalizeH="0" baseline="0" dirty="0" err="1">
                          <a:ln>
                            <a:noFill/>
                          </a:ln>
                          <a:solidFill>
                            <a:schemeClr val="tx1"/>
                          </a:solidFill>
                          <a:effectLst/>
                          <a:latin typeface="Coptic1" pitchFamily="2" charset="0"/>
                          <a:cs typeface="Arial" charset="0"/>
                        </a:rPr>
                        <a:t>Agia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T~riac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e~le</a:t>
                      </a:r>
                      <a:r>
                        <a:rPr kumimoji="0" lang="en-US" sz="3200" b="0" i="0" u="none" strike="noStrike" cap="none" normalizeH="0" baseline="0" dirty="0">
                          <a:ln>
                            <a:noFill/>
                          </a:ln>
                          <a:solidFill>
                            <a:schemeClr val="tx1"/>
                          </a:solidFill>
                          <a:effectLst/>
                          <a:latin typeface="Coptic1" pitchFamily="2" charset="0"/>
                          <a:cs typeface="Arial" charset="0"/>
                        </a:rPr>
                        <a:t>/~con /~</a:t>
                      </a:r>
                      <a:r>
                        <a:rPr kumimoji="0" lang="en-US" sz="3200" b="0" i="0" u="none" strike="noStrike" cap="none" normalizeH="0" baseline="0" dirty="0" err="1">
                          <a:ln>
                            <a:noFill/>
                          </a:ln>
                          <a:solidFill>
                            <a:schemeClr val="tx1"/>
                          </a:solidFill>
                          <a:effectLst/>
                          <a:latin typeface="Coptic1" pitchFamily="2" charset="0"/>
                          <a:cs typeface="Arial" charset="0"/>
                        </a:rPr>
                        <a:t>mac</a:t>
                      </a:r>
                      <a:r>
                        <a:rPr kumimoji="0" lang="en-US" sz="3200" b="0" i="0" u="none" strike="noStrike" cap="none" normalizeH="0" baseline="0" dirty="0">
                          <a:ln>
                            <a:noFill/>
                          </a:ln>
                          <a:solidFill>
                            <a:schemeClr val="tx1"/>
                          </a:solidFill>
                          <a:effectLst/>
                          <a:latin typeface="Coptic1" pitchFamily="2" charset="0"/>
                          <a:cs typeface="Arial" charset="0"/>
                        </a:rPr>
                        <a:t>.</a:t>
                      </a:r>
                      <a:endParaRPr kumimoji="0" lang="en-US" sz="3200" b="0" i="1" u="none" strike="noStrike" cap="none" normalizeH="0" baseline="0" dirty="0">
                        <a:ln>
                          <a:noFill/>
                        </a:ln>
                        <a:solidFill>
                          <a:schemeClr val="tx1"/>
                        </a:solidFill>
                        <a:effectLst/>
                        <a:latin typeface="Coptic1" pitchFamily="2"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Gloire au Père, </a:t>
                      </a:r>
                    </a:p>
                    <a:p>
                      <a:pPr marL="0" marR="0" lvl="0" indent="0" algn="l" defTabSz="914400" rtl="0" eaLnBrk="1" fontAlgn="base" latinLnBrk="0" hangingPunct="1">
                        <a:lnSpc>
                          <a:spcPct val="9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au Fils et au Saint Esprit, maintenant, toujours et dans les siècles des siècles. Amen.</a:t>
                      </a:r>
                    </a:p>
                    <a:p>
                      <a:pPr marL="0" marR="0" lvl="0" indent="0" algn="l" defTabSz="914400" rtl="0" eaLnBrk="1" fontAlgn="base" latinLnBrk="0" hangingPunct="1">
                        <a:lnSpc>
                          <a:spcPct val="9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Ô Trinité Sainte aie pitié de nous.</a:t>
                      </a:r>
                    </a:p>
                  </a:txBody>
                  <a:tcPr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kumimoji="0" lang="ar-EG" sz="3300" b="0" i="0" u="none" strike="noStrike" cap="none" normalizeH="0" baseline="0" dirty="0">
                          <a:ln>
                            <a:noFill/>
                          </a:ln>
                          <a:solidFill>
                            <a:schemeClr val="tx1"/>
                          </a:solidFill>
                          <a:effectLst/>
                          <a:latin typeface="Coptic1" pitchFamily="2" charset="0"/>
                          <a:cs typeface="Arial" charset="0"/>
                        </a:rPr>
                        <a:t>المجد </a:t>
                      </a:r>
                      <a:r>
                        <a:rPr kumimoji="0" lang="ar-EG" sz="3300" b="0" i="0" u="none" strike="noStrike" cap="none" normalizeH="0" baseline="0" dirty="0" err="1">
                          <a:ln>
                            <a:noFill/>
                          </a:ln>
                          <a:solidFill>
                            <a:schemeClr val="tx1"/>
                          </a:solidFill>
                          <a:effectLst/>
                          <a:latin typeface="Coptic1" pitchFamily="2" charset="0"/>
                          <a:cs typeface="Arial" charset="0"/>
                        </a:rPr>
                        <a:t>الاب</a:t>
                      </a:r>
                      <a:r>
                        <a:rPr kumimoji="0" lang="ar-EG" sz="3300" b="0" i="0" u="none" strike="noStrike" cap="none" normalizeH="0" baseline="0" dirty="0">
                          <a:ln>
                            <a:noFill/>
                          </a:ln>
                          <a:solidFill>
                            <a:schemeClr val="tx1"/>
                          </a:solidFill>
                          <a:effectLst/>
                          <a:latin typeface="Coptic1" pitchFamily="2" charset="0"/>
                          <a:cs typeface="Arial" charset="0"/>
                        </a:rPr>
                        <a:t> والابن والروح القدس . </a:t>
                      </a:r>
                      <a:r>
                        <a:rPr kumimoji="0" lang="ar-EG" sz="3300" b="0" i="0" u="none" strike="noStrike" cap="none" normalizeH="0" baseline="0" dirty="0" err="1">
                          <a:ln>
                            <a:noFill/>
                          </a:ln>
                          <a:solidFill>
                            <a:schemeClr val="tx1"/>
                          </a:solidFill>
                          <a:effectLst/>
                          <a:latin typeface="Coptic1" pitchFamily="2" charset="0"/>
                          <a:cs typeface="Arial" charset="0"/>
                        </a:rPr>
                        <a:t>الان</a:t>
                      </a:r>
                      <a:r>
                        <a:rPr kumimoji="0" lang="ar-EG" sz="3300" b="0" i="0" u="none" strike="noStrike" cap="none" normalizeH="0" baseline="0" dirty="0">
                          <a:ln>
                            <a:noFill/>
                          </a:ln>
                          <a:solidFill>
                            <a:schemeClr val="tx1"/>
                          </a:solidFill>
                          <a:effectLst/>
                          <a:latin typeface="Coptic1" pitchFamily="2" charset="0"/>
                          <a:cs typeface="Arial" charset="0"/>
                        </a:rPr>
                        <a:t> وكل </a:t>
                      </a:r>
                      <a:r>
                        <a:rPr kumimoji="0" lang="ar-EG" sz="3300" b="0" i="0" u="none" strike="noStrike" cap="none" normalizeH="0" baseline="0" dirty="0" err="1">
                          <a:ln>
                            <a:noFill/>
                          </a:ln>
                          <a:solidFill>
                            <a:schemeClr val="tx1"/>
                          </a:solidFill>
                          <a:effectLst/>
                          <a:latin typeface="Coptic1" pitchFamily="2" charset="0"/>
                          <a:cs typeface="Arial" charset="0"/>
                        </a:rPr>
                        <a:t>اوان</a:t>
                      </a:r>
                      <a:r>
                        <a:rPr kumimoji="0" lang="ar-EG" sz="3300" b="0" i="0" u="none" strike="noStrike" cap="none" normalizeH="0" baseline="0" dirty="0">
                          <a:ln>
                            <a:noFill/>
                          </a:ln>
                          <a:solidFill>
                            <a:schemeClr val="tx1"/>
                          </a:solidFill>
                          <a:effectLst/>
                          <a:latin typeface="Coptic1" pitchFamily="2" charset="0"/>
                          <a:cs typeface="Arial" charset="0"/>
                        </a:rPr>
                        <a:t> والى دهر الدهور أمين. أيها الثالوث المقدس أرحمنا.</a:t>
                      </a:r>
                      <a:endParaRPr kumimoji="0" lang="en-US" sz="3300" b="0" i="0" u="none" strike="noStrike" cap="none" normalizeH="0" baseline="0" dirty="0">
                        <a:ln>
                          <a:noFill/>
                        </a:ln>
                        <a:solidFill>
                          <a:schemeClr val="tx1"/>
                        </a:solidFill>
                        <a:effectLst/>
                        <a:latin typeface="Coptic1" pitchFamily="2"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19050" name="Group 42"/>
          <p:cNvGraphicFramePr>
            <a:graphicFrameLocks noGrp="1"/>
          </p:cNvGraphicFramePr>
          <p:nvPr>
            <p:ph sz="half" idx="1"/>
          </p:nvPr>
        </p:nvGraphicFramePr>
        <p:xfrm>
          <a:off x="152400" y="76200"/>
          <a:ext cx="8686800" cy="6492240"/>
        </p:xfrm>
        <a:graphic>
          <a:graphicData uri="http://schemas.openxmlformats.org/drawingml/2006/table">
            <a:tbl>
              <a:tblPr/>
              <a:tblGrid>
                <a:gridCol w="51816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4648200">
                <a:tc>
                  <a:txBody>
                    <a:bodyPr/>
                    <a:lstStyle/>
                    <a:p>
                      <a:pPr algn="just"/>
                      <a:r>
                        <a:rPr kumimoji="0" lang="fr-FR" altLang="zh-CN" sz="2800" b="0" i="0" u="none" strike="noStrike" kern="1200" cap="none" normalizeH="0" baseline="0" dirty="0">
                          <a:ln>
                            <a:noFill/>
                          </a:ln>
                          <a:solidFill>
                            <a:schemeClr val="tx1"/>
                          </a:solidFill>
                          <a:effectLst/>
                          <a:latin typeface="Arial" charset="0"/>
                          <a:ea typeface="SimSun" pitchFamily="2" charset="-122"/>
                          <a:cs typeface="Arial" charset="0"/>
                        </a:rPr>
                        <a:t>Ô Trinité toute sainte, aie pitié de nous. Ô Trinité sainte, aie pitié de nous. </a:t>
                      </a:r>
                    </a:p>
                    <a:p>
                      <a:pPr algn="just"/>
                      <a:r>
                        <a:rPr kumimoji="0" lang="fr-FR" altLang="zh-CN" sz="2800" b="0" i="0" u="none" strike="noStrike" kern="1200" cap="none" normalizeH="0" baseline="0" dirty="0">
                          <a:ln>
                            <a:noFill/>
                          </a:ln>
                          <a:solidFill>
                            <a:schemeClr val="tx1"/>
                          </a:solidFill>
                          <a:effectLst/>
                          <a:latin typeface="Arial" charset="0"/>
                          <a:ea typeface="SimSun" pitchFamily="2" charset="-122"/>
                          <a:cs typeface="Arial" charset="0"/>
                        </a:rPr>
                        <a:t>Seigneur pardonne-nous nos péchés Seigneur pardonne-nous nos iniquités. Seigneur pardonne-nous nos fautes. Souviens Toi Seigneur des malades de Ton peuple, guéris-les à cause de Ton saint Nom. </a:t>
                      </a:r>
                    </a:p>
                    <a:p>
                      <a:pPr algn="just"/>
                      <a:endParaRPr kumimoji="0" lang="fr-FR" altLang="zh-CN" sz="2800" b="0" i="0" u="none" strike="noStrike" kern="1200" cap="none" normalizeH="0" baseline="0" dirty="0">
                        <a:ln>
                          <a:noFill/>
                        </a:ln>
                        <a:solidFill>
                          <a:schemeClr val="tx1"/>
                        </a:solidFill>
                        <a:effectLst/>
                        <a:latin typeface="Arial" charset="0"/>
                        <a:ea typeface="SimSun" pitchFamily="2" charset="-122"/>
                        <a:cs typeface="Arial" charset="0"/>
                      </a:endParaRPr>
                    </a:p>
                    <a:p>
                      <a:pPr algn="just"/>
                      <a:r>
                        <a:rPr kumimoji="0" lang="fr-FR" altLang="zh-CN" sz="2800" b="0" i="0" u="none" strike="noStrike" kern="1200" cap="none" normalizeH="0" baseline="0" dirty="0">
                          <a:ln>
                            <a:noFill/>
                          </a:ln>
                          <a:solidFill>
                            <a:schemeClr val="tx1"/>
                          </a:solidFill>
                          <a:effectLst/>
                          <a:latin typeface="Arial" charset="0"/>
                          <a:ea typeface="SimSun" pitchFamily="2" charset="-122"/>
                          <a:cs typeface="Arial" charset="0"/>
                        </a:rPr>
                        <a:t>A nos pères et à nos frères  qui se sont endormis, accorde Seigneur le repos de leurs âmes</a:t>
                      </a: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400" b="0" i="0" u="none" strike="noStrike" cap="none" normalizeH="0" baseline="0" dirty="0">
                          <a:ln>
                            <a:noFill/>
                          </a:ln>
                          <a:solidFill>
                            <a:schemeClr val="tx1"/>
                          </a:solidFill>
                          <a:effectLst/>
                          <a:latin typeface="Arial" charset="0"/>
                          <a:cs typeface="Arial" charset="0"/>
                        </a:rPr>
                        <a:t>أيها الثالوث القدوس ارحمنا.</a:t>
                      </a:r>
                      <a:r>
                        <a:rPr kumimoji="0" lang="fr-FR" sz="3400" b="0" i="0" u="none" strike="noStrike" cap="none" normalizeH="0" baseline="0" dirty="0">
                          <a:ln>
                            <a:noFill/>
                          </a:ln>
                          <a:solidFill>
                            <a:schemeClr val="tx1"/>
                          </a:solidFill>
                          <a:effectLst/>
                          <a:latin typeface="Arial" charset="0"/>
                          <a:cs typeface="Arial" charset="0"/>
                        </a:rPr>
                        <a:t> </a:t>
                      </a:r>
                      <a:r>
                        <a:rPr kumimoji="0" lang="ar-SA" sz="3400" b="0" i="0" u="none" strike="noStrike" cap="none" normalizeH="0" baseline="0" dirty="0">
                          <a:ln>
                            <a:noFill/>
                          </a:ln>
                          <a:solidFill>
                            <a:schemeClr val="tx1"/>
                          </a:solidFill>
                          <a:effectLst/>
                          <a:latin typeface="Arial" charset="0"/>
                          <a:cs typeface="Arial" charset="0"/>
                        </a:rPr>
                        <a:t>أيها الثالوث القدوس ارحمنا. أيها الثالوث القدوس ارحمنا. </a:t>
                      </a:r>
                      <a:endParaRPr kumimoji="0" lang="ar-EG" sz="34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400" b="0" i="0" u="none" strike="noStrike" cap="none" normalizeH="0" baseline="0" dirty="0">
                          <a:ln>
                            <a:noFill/>
                          </a:ln>
                          <a:solidFill>
                            <a:schemeClr val="tx1"/>
                          </a:solidFill>
                          <a:effectLst/>
                          <a:latin typeface="Arial" charset="0"/>
                          <a:cs typeface="Arial" charset="0"/>
                        </a:rPr>
                        <a:t>يا رب اغفر لنا خطايانا. يا رب اغفر لنا آثامنا. يا رب اغفر لنا زلاتنا. يا رب افتقد مرضى شعبك، اشفهم من أجل اسمك القدوس. آباؤنا وإخوتنا الذين رقدوا، يا رب </a:t>
                      </a:r>
                      <a:r>
                        <a:rPr kumimoji="0" lang="ar-SA" sz="3400" b="0" i="0" u="none" strike="noStrike" cap="none" normalizeH="0" baseline="0" dirty="0" err="1">
                          <a:ln>
                            <a:noFill/>
                          </a:ln>
                          <a:solidFill>
                            <a:schemeClr val="tx1"/>
                          </a:solidFill>
                          <a:effectLst/>
                          <a:latin typeface="Arial" charset="0"/>
                          <a:cs typeface="Arial" charset="0"/>
                        </a:rPr>
                        <a:t>نيح</a:t>
                      </a:r>
                      <a:r>
                        <a:rPr kumimoji="0" lang="ar-SA" sz="3400" b="0" i="0" u="none" strike="noStrike" cap="none" normalizeH="0" baseline="0" dirty="0">
                          <a:ln>
                            <a:noFill/>
                          </a:ln>
                          <a:solidFill>
                            <a:schemeClr val="tx1"/>
                          </a:solidFill>
                          <a:effectLst/>
                          <a:latin typeface="Arial" charset="0"/>
                          <a:cs typeface="Arial" charset="0"/>
                        </a:rPr>
                        <a:t> نفوسهم. </a:t>
                      </a:r>
                      <a:endParaRPr kumimoji="0" lang="en-CA" sz="3400" b="0" i="0" u="none" strike="noStrike" cap="none" normalizeH="0" baseline="0" dirty="0">
                        <a:ln>
                          <a:noFill/>
                        </a:ln>
                        <a:solidFill>
                          <a:schemeClr val="tx1"/>
                        </a:solidFill>
                        <a:effectLst/>
                        <a:latin typeface="Arial" charset="0"/>
                        <a:cs typeface="Arial" charset="0"/>
                      </a:endParaRPr>
                    </a:p>
                  </a:txBody>
                  <a:tcPr marL="0" marR="90000"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84982" name="Group 22"/>
          <p:cNvGraphicFramePr>
            <a:graphicFrameLocks noGrp="1"/>
          </p:cNvGraphicFramePr>
          <p:nvPr>
            <p:ph sz="half" idx="1"/>
          </p:nvPr>
        </p:nvGraphicFramePr>
        <p:xfrm>
          <a:off x="381000" y="546480"/>
          <a:ext cx="8458200" cy="5638800"/>
        </p:xfrm>
        <a:graphic>
          <a:graphicData uri="http://schemas.openxmlformats.org/drawingml/2006/table">
            <a:tbl>
              <a:tblPr/>
              <a:tblGrid>
                <a:gridCol w="51054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4572000">
                <a:tc>
                  <a:txBody>
                    <a:bodyPr/>
                    <a:lstStyle/>
                    <a:p>
                      <a:pPr algn="just"/>
                      <a:r>
                        <a:rPr kumimoji="0" lang="fr-FR" altLang="zh-CN" sz="2800" b="0" i="0" u="none" strike="noStrike" kern="1200" cap="none" normalizeH="0" baseline="0" dirty="0">
                          <a:ln>
                            <a:noFill/>
                          </a:ln>
                          <a:solidFill>
                            <a:schemeClr val="tx1"/>
                          </a:solidFill>
                          <a:effectLst/>
                          <a:latin typeface="Arial" charset="0"/>
                          <a:ea typeface="SimSun" pitchFamily="2" charset="-122"/>
                          <a:cs typeface="Arial" charset="0"/>
                        </a:rPr>
                        <a:t>Ô Toi qui es sans péché, Seigneur aie pitié de nous. </a:t>
                      </a:r>
                    </a:p>
                    <a:p>
                      <a:pPr algn="just"/>
                      <a:endParaRPr kumimoji="0" lang="fr-FR" altLang="zh-CN" sz="2800" b="0" i="0" u="none" strike="noStrike" kern="1200" cap="none" normalizeH="0" baseline="0" dirty="0">
                        <a:ln>
                          <a:noFill/>
                        </a:ln>
                        <a:solidFill>
                          <a:schemeClr val="tx1"/>
                        </a:solidFill>
                        <a:effectLst/>
                        <a:latin typeface="Arial" charset="0"/>
                        <a:ea typeface="SimSun" pitchFamily="2" charset="-122"/>
                        <a:cs typeface="Arial" charset="0"/>
                      </a:endParaRPr>
                    </a:p>
                    <a:p>
                      <a:pPr algn="just"/>
                      <a:r>
                        <a:rPr kumimoji="0" lang="fr-FR" altLang="zh-CN" sz="2800" b="0" i="0" u="none" strike="noStrike" kern="1200" cap="none" normalizeH="0" baseline="0" dirty="0">
                          <a:ln>
                            <a:noFill/>
                          </a:ln>
                          <a:solidFill>
                            <a:schemeClr val="tx1"/>
                          </a:solidFill>
                          <a:effectLst/>
                          <a:latin typeface="Arial" charset="0"/>
                          <a:ea typeface="SimSun" pitchFamily="2" charset="-122"/>
                          <a:cs typeface="Arial" charset="0"/>
                        </a:rPr>
                        <a:t>Ô Toi qui es sans péché, Seigneur aide nous et reçois nos supplications. </a:t>
                      </a:r>
                    </a:p>
                    <a:p>
                      <a:pPr algn="just"/>
                      <a:endParaRPr kumimoji="0" lang="fr-FR" altLang="zh-CN" sz="2800" b="0" i="0" u="none" strike="noStrike" kern="1200" cap="none" normalizeH="0" baseline="0" dirty="0">
                        <a:ln>
                          <a:noFill/>
                        </a:ln>
                        <a:solidFill>
                          <a:schemeClr val="tx1"/>
                        </a:solidFill>
                        <a:effectLst/>
                        <a:latin typeface="Arial" charset="0"/>
                        <a:ea typeface="SimSun" pitchFamily="2" charset="-122"/>
                        <a:cs typeface="Arial" charset="0"/>
                      </a:endParaRPr>
                    </a:p>
                    <a:p>
                      <a:pPr algn="just"/>
                      <a:r>
                        <a:rPr kumimoji="0" lang="fr-FR" altLang="zh-CN" sz="2800" b="0" i="0" u="none" strike="noStrike" kern="1200" cap="none" normalizeH="0" baseline="0" dirty="0">
                          <a:ln>
                            <a:noFill/>
                          </a:ln>
                          <a:solidFill>
                            <a:schemeClr val="tx1"/>
                          </a:solidFill>
                          <a:effectLst/>
                          <a:latin typeface="Arial" charset="0"/>
                          <a:ea typeface="SimSun" pitchFamily="2" charset="-122"/>
                          <a:cs typeface="Arial" charset="0"/>
                        </a:rPr>
                        <a:t>Car à Toi sont dus l’honneur, la magnificence et la sanctification trinitaire. </a:t>
                      </a:r>
                    </a:p>
                    <a:p>
                      <a:pPr algn="just"/>
                      <a:endParaRPr kumimoji="0" lang="fr-FR" altLang="zh-CN" sz="2800" b="0" i="0" u="none" strike="noStrike" kern="1200" cap="none" normalizeH="0" baseline="0" dirty="0">
                        <a:ln>
                          <a:noFill/>
                        </a:ln>
                        <a:solidFill>
                          <a:schemeClr val="tx1"/>
                        </a:solidFill>
                        <a:effectLst/>
                        <a:latin typeface="Arial" charset="0"/>
                        <a:ea typeface="SimSun" pitchFamily="2" charset="-122"/>
                        <a:cs typeface="Arial" charset="0"/>
                      </a:endParaRPr>
                    </a:p>
                    <a:p>
                      <a:pPr algn="just"/>
                      <a:r>
                        <a:rPr kumimoji="0" lang="fr-FR" altLang="zh-CN" sz="2800" b="0" i="0" u="none" strike="noStrike" kern="1200" cap="none" normalizeH="0" baseline="0" dirty="0">
                          <a:ln>
                            <a:noFill/>
                          </a:ln>
                          <a:solidFill>
                            <a:schemeClr val="tx1"/>
                          </a:solidFill>
                          <a:effectLst/>
                          <a:latin typeface="Arial" charset="0"/>
                          <a:ea typeface="SimSun" pitchFamily="2" charset="-122"/>
                          <a:cs typeface="Arial" charset="0"/>
                        </a:rPr>
                        <a:t>Pitié Seigneur, pitié Seigneur, Seigneur </a:t>
                      </a:r>
                      <a:r>
                        <a:rPr kumimoji="0" lang="fr-FR" altLang="zh-CN" sz="2800" b="0" i="0" u="none" strike="noStrike" kern="1200" cap="none" normalizeH="0" baseline="0">
                          <a:ln>
                            <a:noFill/>
                          </a:ln>
                          <a:solidFill>
                            <a:schemeClr val="tx1"/>
                          </a:solidFill>
                          <a:effectLst/>
                          <a:latin typeface="Arial" charset="0"/>
                          <a:ea typeface="SimSun" pitchFamily="2" charset="-122"/>
                          <a:cs typeface="Arial" charset="0"/>
                        </a:rPr>
                        <a:t>bénis-nous, Amen </a:t>
                      </a:r>
                      <a:r>
                        <a:rPr kumimoji="0" lang="fr-FR" altLang="zh-CN" sz="2800" b="0" i="0" u="none" strike="noStrike" kern="1200" cap="none" normalizeH="0" baseline="0" dirty="0">
                          <a:ln>
                            <a:noFill/>
                          </a:ln>
                          <a:solidFill>
                            <a:schemeClr val="tx1"/>
                          </a:solidFill>
                          <a:effectLst/>
                          <a:latin typeface="Arial" charset="0"/>
                          <a:ea typeface="SimSun" pitchFamily="2" charset="-122"/>
                          <a:cs typeface="Arial" charset="0"/>
                        </a:rPr>
                        <a:t>!</a:t>
                      </a:r>
                      <a:endParaRPr kumimoji="0" lang="en-US" altLang="zh-CN" sz="2800" b="0" i="0" u="none" strike="noStrike" kern="1200" cap="none" normalizeH="0" baseline="0" dirty="0">
                        <a:ln>
                          <a:noFill/>
                        </a:ln>
                        <a:solidFill>
                          <a:schemeClr val="tx1"/>
                        </a:solidFill>
                        <a:effectLst/>
                        <a:latin typeface="Arial" charset="0"/>
                        <a:ea typeface="SimSun" pitchFamily="2" charset="-122"/>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3400" b="0" i="0" u="none" strike="noStrike" cap="none" normalizeH="0" baseline="0" dirty="0">
                          <a:ln>
                            <a:noFill/>
                          </a:ln>
                          <a:solidFill>
                            <a:schemeClr val="tx1"/>
                          </a:solidFill>
                          <a:effectLst/>
                          <a:latin typeface="Arial" charset="0"/>
                          <a:cs typeface="Arial" charset="0"/>
                        </a:rPr>
                        <a:t>يا من هو بلا خطية، يا رب ارحمنا. يا من بلا خطية، يا رب أعنا، واقبل طلباتنا إليك. لأن لك المجد والعزة والتقديس المثلث. يا رب ارحم. يا رب ارحم يا رب بارك. أمين. </a:t>
                      </a:r>
                      <a:endParaRPr kumimoji="0" lang="en-CA" sz="3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3000" b="0" i="0" u="none" strike="noStrike" cap="none" normalizeH="0" baseline="0" dirty="0">
                        <a:ln>
                          <a:noFill/>
                        </a:ln>
                        <a:solidFill>
                          <a:schemeClr val="tx1"/>
                        </a:solidFill>
                        <a:effectLst/>
                        <a:latin typeface="Arial" charset="0"/>
                        <a:cs typeface="Arial" charset="0"/>
                      </a:endParaRPr>
                    </a:p>
                  </a:txBody>
                  <a:tcPr marL="0" marR="90000"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28956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95168" name="Group 32"/>
          <p:cNvGraphicFramePr>
            <a:graphicFrameLocks noGrp="1"/>
          </p:cNvGraphicFramePr>
          <p:nvPr>
            <p:ph/>
          </p:nvPr>
        </p:nvGraphicFramePr>
        <p:xfrm>
          <a:off x="609600" y="381000"/>
          <a:ext cx="7924800" cy="6036044"/>
        </p:xfrm>
        <a:graphic>
          <a:graphicData uri="http://schemas.openxmlformats.org/drawingml/2006/table">
            <a:tbl>
              <a:tblPr/>
              <a:tblGrid>
                <a:gridCol w="7924800">
                  <a:extLst>
                    <a:ext uri="{9D8B030D-6E8A-4147-A177-3AD203B41FA5}">
                      <a16:colId xmlns:a16="http://schemas.microsoft.com/office/drawing/2014/main" val="20000"/>
                    </a:ext>
                  </a:extLst>
                </a:gridCol>
              </a:tblGrid>
              <a:tr h="2477436">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3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a:t>
                      </a:r>
                      <a:r>
                        <a:rPr kumimoji="0" lang="ar-SA" altLang="zh-CN" sz="3200" b="0" i="0" u="none" strike="noStrike" cap="none" normalizeH="0" baseline="0" dirty="0" err="1">
                          <a:ln>
                            <a:noFill/>
                          </a:ln>
                          <a:solidFill>
                            <a:schemeClr val="tx1"/>
                          </a:solidFill>
                          <a:effectLst/>
                          <a:latin typeface="Arial" charset="0"/>
                          <a:cs typeface="Arial" charset="0"/>
                        </a:rPr>
                        <a:t>الينا</a:t>
                      </a:r>
                      <a:r>
                        <a:rPr kumimoji="0" lang="ar-SA" altLang="zh-CN" sz="3200" b="0" i="0" u="none" strike="noStrike" cap="none" normalizeH="0" baseline="0" dirty="0">
                          <a:ln>
                            <a:noFill/>
                          </a:ln>
                          <a:solidFill>
                            <a:schemeClr val="tx1"/>
                          </a:solidFill>
                          <a:effectLst/>
                          <a:latin typeface="Arial" charset="0"/>
                          <a:cs typeface="Arial" charset="0"/>
                        </a:rPr>
                        <a:t>، ولا تدخلنا في تجربة، لكن نجنا من الشرير بالمسيح يسوع ربنا لأن لك الملك والقوة والمجد </a:t>
                      </a:r>
                      <a:r>
                        <a:rPr kumimoji="0" lang="ar-SA" altLang="zh-CN" sz="3200" b="0" i="0" u="none" strike="noStrike" cap="none" normalizeH="0" baseline="0" dirty="0" err="1">
                          <a:ln>
                            <a:noFill/>
                          </a:ln>
                          <a:solidFill>
                            <a:schemeClr val="tx1"/>
                          </a:solidFill>
                          <a:effectLst/>
                          <a:latin typeface="Arial" charset="0"/>
                          <a:cs typeface="Arial" charset="0"/>
                        </a:rPr>
                        <a:t>الى</a:t>
                      </a:r>
                      <a:r>
                        <a:rPr kumimoji="0" lang="ar-SA" altLang="zh-CN" sz="3200" b="0" i="0" u="none" strike="noStrike" cap="none" normalizeH="0" baseline="0" dirty="0">
                          <a:ln>
                            <a:noFill/>
                          </a:ln>
                          <a:solidFill>
                            <a:schemeClr val="tx1"/>
                          </a:solidFill>
                          <a:effectLst/>
                          <a:latin typeface="Arial" charset="0"/>
                          <a:cs typeface="Arial" charset="0"/>
                        </a:rPr>
                        <a:t> الأبد آمين</a:t>
                      </a:r>
                      <a:r>
                        <a:rPr kumimoji="0" lang="ar-EG" altLang="zh-CN" sz="3200" b="0" i="0" u="none" strike="noStrike" cap="none" normalizeH="0" baseline="0" dirty="0">
                          <a:ln>
                            <a:noFill/>
                          </a:ln>
                          <a:solidFill>
                            <a:schemeClr val="tx1"/>
                          </a:solidFill>
                          <a:effectLst/>
                          <a:latin typeface="Arial" charset="0"/>
                          <a:cs typeface="Arial" charset="0"/>
                        </a:rPr>
                        <a:t>.</a:t>
                      </a:r>
                      <a:endParaRPr kumimoji="0" lang="en-CA" sz="3200" b="0" i="0" u="none" strike="noStrike" cap="none" normalizeH="0" baseline="0" dirty="0">
                        <a:ln>
                          <a:noFill/>
                        </a:ln>
                        <a:solidFill>
                          <a:schemeClr val="tx1"/>
                        </a:solidFill>
                        <a:effectLst/>
                        <a:latin typeface="Arial" charset="0"/>
                        <a:cs typeface="Arial" charset="0"/>
                      </a:endParaRPr>
                    </a:p>
                  </a:txBody>
                  <a:tcP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506204">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 comme nous pardonnons aussi à ceux qui nous ont offensés; ne nous soumets pas à la tentation, mais délivre-nous du mal, par Jésus Christ, Notre Seigneur, car c’est à Toi qu’appartiennent le règne, la puissance et la gloire dans les siècles des siècles. </a:t>
                      </a:r>
                      <a:r>
                        <a:rPr kumimoji="0" lang="en-US" sz="2400" b="0" i="0" u="none" strike="noStrike" cap="none" normalizeH="0" baseline="0" dirty="0">
                          <a:ln>
                            <a:noFill/>
                          </a:ln>
                          <a:solidFill>
                            <a:schemeClr val="tx1"/>
                          </a:solidFill>
                          <a:effectLst/>
                          <a:latin typeface="Arial" charset="0"/>
                          <a:cs typeface="Arial" charset="0"/>
                        </a:rPr>
                        <a:t>Amen.</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52882" name="Group 18"/>
          <p:cNvGraphicFramePr>
            <a:graphicFrameLocks noGrp="1"/>
          </p:cNvGraphicFramePr>
          <p:nvPr/>
        </p:nvGraphicFramePr>
        <p:xfrm>
          <a:off x="228600" y="2660904"/>
          <a:ext cx="8763000" cy="4120896"/>
        </p:xfrm>
        <a:graphic>
          <a:graphicData uri="http://schemas.openxmlformats.org/drawingml/2006/table">
            <a:tbl>
              <a:tblPr/>
              <a:tblGrid>
                <a:gridCol w="5375622">
                  <a:extLst>
                    <a:ext uri="{9D8B030D-6E8A-4147-A177-3AD203B41FA5}">
                      <a16:colId xmlns:a16="http://schemas.microsoft.com/office/drawing/2014/main" val="20000"/>
                    </a:ext>
                  </a:extLst>
                </a:gridCol>
                <a:gridCol w="3387378">
                  <a:extLst>
                    <a:ext uri="{9D8B030D-6E8A-4147-A177-3AD203B41FA5}">
                      <a16:colId xmlns:a16="http://schemas.microsoft.com/office/drawing/2014/main" val="20001"/>
                    </a:ext>
                  </a:extLst>
                </a:gridCol>
              </a:tblGrid>
              <a:tr h="1806575">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fr-CA" altLang="zh-CN" sz="2800" b="0" i="0" u="none" strike="noStrike" cap="none" normalizeH="0" baseline="0" dirty="0">
                          <a:ln>
                            <a:noFill/>
                          </a:ln>
                          <a:solidFill>
                            <a:schemeClr val="tx1"/>
                          </a:solidFill>
                          <a:effectLst/>
                          <a:latin typeface="Arial" charset="0"/>
                          <a:ea typeface="SimSun" pitchFamily="2" charset="-122"/>
                          <a:cs typeface="Arial" charset="0"/>
                        </a:rPr>
                        <a:t>Nous Te saluons</a:t>
                      </a:r>
                    </a:p>
                    <a:p>
                      <a:pPr marL="0" marR="0" lvl="0" indent="0" algn="l" defTabSz="914400" rtl="0" eaLnBrk="1" fontAlgn="base" latinLnBrk="0" hangingPunct="1">
                        <a:lnSpc>
                          <a:spcPct val="80000"/>
                        </a:lnSpc>
                        <a:spcBef>
                          <a:spcPct val="20000"/>
                        </a:spcBef>
                        <a:spcAft>
                          <a:spcPct val="0"/>
                        </a:spcAft>
                        <a:buClrTx/>
                        <a:buSzTx/>
                        <a:buFontTx/>
                        <a:buNone/>
                        <a:tabLst/>
                      </a:pPr>
                      <a:r>
                        <a:rPr kumimoji="0" lang="fr-CA" altLang="zh-CN" sz="2800" b="0" i="0" u="none" strike="noStrike" cap="none" normalizeH="0" baseline="0" dirty="0">
                          <a:ln>
                            <a:noFill/>
                          </a:ln>
                          <a:solidFill>
                            <a:schemeClr val="tx1"/>
                          </a:solidFill>
                          <a:effectLst/>
                          <a:latin typeface="Arial" charset="0"/>
                          <a:ea typeface="SimSun" pitchFamily="2" charset="-122"/>
                          <a:cs typeface="Arial" charset="0"/>
                        </a:rPr>
                        <a:t>ô Sainte Mère pleine de gloire,</a:t>
                      </a:r>
                    </a:p>
                    <a:p>
                      <a:pPr marL="0" marR="0" lvl="0" indent="0" algn="l" defTabSz="914400" rtl="0" eaLnBrk="1" fontAlgn="base" latinLnBrk="0" hangingPunct="1">
                        <a:lnSpc>
                          <a:spcPct val="80000"/>
                        </a:lnSpc>
                        <a:spcBef>
                          <a:spcPct val="20000"/>
                        </a:spcBef>
                        <a:spcAft>
                          <a:spcPct val="0"/>
                        </a:spcAft>
                        <a:buClrTx/>
                        <a:buSzTx/>
                        <a:buFontTx/>
                        <a:buNone/>
                        <a:tabLst/>
                      </a:pPr>
                      <a:r>
                        <a:rPr kumimoji="0" lang="fr-CA" altLang="zh-CN" sz="2800" b="0" i="0" u="none" strike="noStrike" cap="none" normalizeH="0" baseline="0" dirty="0">
                          <a:ln>
                            <a:noFill/>
                          </a:ln>
                          <a:solidFill>
                            <a:schemeClr val="tx1"/>
                          </a:solidFill>
                          <a:effectLst/>
                          <a:latin typeface="Arial" charset="0"/>
                          <a:ea typeface="SimSun" pitchFamily="2" charset="-122"/>
                          <a:cs typeface="Arial" charset="0"/>
                        </a:rPr>
                        <a:t>Toi qui es toujours Vierge,</a:t>
                      </a:r>
                    </a:p>
                    <a:p>
                      <a:pPr marL="0" marR="0" lvl="0" indent="0" algn="l" defTabSz="914400" rtl="0" eaLnBrk="1" fontAlgn="base" latinLnBrk="0" hangingPunct="1">
                        <a:lnSpc>
                          <a:spcPct val="80000"/>
                        </a:lnSpc>
                        <a:spcBef>
                          <a:spcPct val="20000"/>
                        </a:spcBef>
                        <a:spcAft>
                          <a:spcPct val="0"/>
                        </a:spcAft>
                        <a:buClrTx/>
                        <a:buSzTx/>
                        <a:buFontTx/>
                        <a:buNone/>
                        <a:tabLst/>
                      </a:pPr>
                      <a:r>
                        <a:rPr kumimoji="0" lang="fr-CA" altLang="zh-CN" sz="2800" b="0" i="0" u="none" strike="noStrike" cap="none" normalizeH="0" baseline="0" dirty="0">
                          <a:ln>
                            <a:noFill/>
                          </a:ln>
                          <a:solidFill>
                            <a:schemeClr val="tx1"/>
                          </a:solidFill>
                          <a:effectLst/>
                          <a:latin typeface="Arial" charset="0"/>
                          <a:ea typeface="SimSun" pitchFamily="2" charset="-122"/>
                          <a:cs typeface="Arial" charset="0"/>
                        </a:rPr>
                        <a:t>la Mère de Dieu le Christ.</a:t>
                      </a:r>
                      <a:endParaRPr kumimoji="0" lang="en-US" sz="2800" b="0" i="0" u="none" strike="noStrike" cap="none" normalizeH="0" baseline="0" dirty="0">
                        <a:ln>
                          <a:noFill/>
                        </a:ln>
                        <a:solidFill>
                          <a:schemeClr val="tx1"/>
                        </a:solidFill>
                        <a:effectLst/>
                        <a:latin typeface="Arial" charset="0"/>
                        <a:ea typeface="SimSun" pitchFamily="2" charset="-122"/>
                        <a:cs typeface="Arial" charset="0"/>
                      </a:endParaRPr>
                    </a:p>
                  </a:txBody>
                  <a:tcPr marL="90000" marR="90000"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السلام لك. نسألك </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أيتها القديسة الممتلئة مجدا العذراء كل حين، </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والدة الإله أم المسيح،</a:t>
                      </a:r>
                      <a:endParaRPr kumimoji="0" lang="en-CA" sz="2800" b="0" i="0" u="none" strike="noStrike" cap="none" normalizeH="0" baseline="0" dirty="0">
                        <a:ln>
                          <a:noFill/>
                        </a:ln>
                        <a:solidFill>
                          <a:schemeClr val="tx1"/>
                        </a:solidFill>
                        <a:effectLst/>
                        <a:latin typeface="Arial" charset="0"/>
                        <a:cs typeface="Arial" pitchFamily="34" charset="0"/>
                      </a:endParaRPr>
                    </a:p>
                  </a:txBody>
                  <a:tcPr marL="90000" marR="90000"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798638">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&lt;ere ne ten]ho </a:t>
                      </a:r>
                      <a:r>
                        <a:rPr kumimoji="0" lang="en-US" sz="3200" b="0" i="0" u="none" strike="noStrike" cap="none" normalizeH="0" baseline="0" dirty="0" err="1">
                          <a:ln>
                            <a:noFill/>
                          </a:ln>
                          <a:solidFill>
                            <a:srgbClr val="FFFF00"/>
                          </a:solidFill>
                          <a:effectLst/>
                          <a:latin typeface="Coptic1" pitchFamily="2" charset="0"/>
                          <a:cs typeface="Arial" charset="0"/>
                        </a:rPr>
                        <a:t>e~ro</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w~ y/</a:t>
                      </a:r>
                      <a:r>
                        <a:rPr kumimoji="0" lang="en-US" sz="3200" b="0" i="0" u="none" strike="noStrike" cap="none" normalizeH="0" baseline="0" dirty="0" err="1">
                          <a:ln>
                            <a:noFill/>
                          </a:ln>
                          <a:solidFill>
                            <a:srgbClr val="FFFF00"/>
                          </a:solidFill>
                          <a:effectLst/>
                          <a:latin typeface="Coptic1" pitchFamily="2" charset="0"/>
                          <a:cs typeface="Arial" charset="0"/>
                        </a:rPr>
                        <a:t>eyouab</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eymeh</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n~w~ou</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etoi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m~paryenoc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n~c</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niben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macnou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y~mau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m~P,#c</a:t>
                      </a:r>
                      <a:r>
                        <a:rPr kumimoji="0" lang="en-US" sz="3200" b="0" i="0" u="none" strike="noStrike" cap="none" normalizeH="0" baseline="0" dirty="0">
                          <a:ln>
                            <a:noFill/>
                          </a:ln>
                          <a:solidFill>
                            <a:srgbClr val="FFFF00"/>
                          </a:solidFill>
                          <a:effectLst/>
                          <a:latin typeface="Coptic1" pitchFamily="2" charset="0"/>
                          <a:cs typeface="Arial" charset="0"/>
                        </a:rPr>
                        <a:t>.</a:t>
                      </a:r>
                    </a:p>
                  </a:txBody>
                  <a:tcPr marL="90000" marR="90000" marT="0" marB="0"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187400" name="Text Box 14"/>
          <p:cNvSpPr txBox="1">
            <a:spLocks noChangeArrowheads="1"/>
          </p:cNvSpPr>
          <p:nvPr/>
        </p:nvSpPr>
        <p:spPr bwMode="auto">
          <a:xfrm>
            <a:off x="1066800" y="233363"/>
            <a:ext cx="7086600" cy="528637"/>
          </a:xfrm>
          <a:prstGeom prst="rect">
            <a:avLst/>
          </a:prstGeom>
          <a:solidFill>
            <a:srgbClr val="5F5F5F"/>
          </a:solidFill>
          <a:ln w="9525">
            <a:solidFill>
              <a:schemeClr val="tx1"/>
            </a:solidFill>
            <a:miter lim="800000"/>
            <a:headEnd/>
            <a:tailEnd/>
          </a:ln>
        </p:spPr>
        <p:txBody>
          <a:bodyPr>
            <a:spAutoFit/>
          </a:bodyPr>
          <a:lstStyle/>
          <a:p>
            <a:pPr algn="ctr">
              <a:spcBef>
                <a:spcPct val="0"/>
              </a:spcBef>
            </a:pPr>
            <a:r>
              <a:rPr lang="en-US" sz="2800" b="1" dirty="0"/>
              <a:t>INTRODUCTION AUX DOXOLOGIES</a:t>
            </a:r>
          </a:p>
        </p:txBody>
      </p:sp>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graphicFrame>
        <p:nvGraphicFramePr>
          <p:cNvPr id="6" name="Group 44"/>
          <p:cNvGraphicFramePr>
            <a:graphicFrameLocks noGrp="1"/>
          </p:cNvGraphicFramePr>
          <p:nvPr>
            <p:extLst>
              <p:ext uri="{D42A27DB-BD31-4B8C-83A1-F6EECF244321}">
                <p14:modId xmlns:p14="http://schemas.microsoft.com/office/powerpoint/2010/main" val="3427857486"/>
              </p:ext>
            </p:extLst>
          </p:nvPr>
        </p:nvGraphicFramePr>
        <p:xfrm>
          <a:off x="228600" y="990600"/>
          <a:ext cx="8610600" cy="1188720"/>
        </p:xfrm>
        <a:graphic>
          <a:graphicData uri="http://schemas.openxmlformats.org/drawingml/2006/table">
            <a:tbl>
              <a:tblPr/>
              <a:tblGrid>
                <a:gridCol w="2971800">
                  <a:extLst>
                    <a:ext uri="{9D8B030D-6E8A-4147-A177-3AD203B41FA5}">
                      <a16:colId xmlns:a16="http://schemas.microsoft.com/office/drawing/2014/main" val="20000"/>
                    </a:ext>
                  </a:extLst>
                </a:gridCol>
                <a:gridCol w="3335965">
                  <a:extLst>
                    <a:ext uri="{9D8B030D-6E8A-4147-A177-3AD203B41FA5}">
                      <a16:colId xmlns:a16="http://schemas.microsoft.com/office/drawing/2014/main" val="20001"/>
                    </a:ext>
                  </a:extLst>
                </a:gridCol>
                <a:gridCol w="2302835">
                  <a:extLst>
                    <a:ext uri="{9D8B030D-6E8A-4147-A177-3AD203B41FA5}">
                      <a16:colId xmlns:a16="http://schemas.microsoft.com/office/drawing/2014/main" val="20002"/>
                    </a:ext>
                  </a:extLst>
                </a:gridCol>
              </a:tblGrid>
              <a:tr h="1143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rgbClr val="FFC000"/>
                          </a:solidFill>
                          <a:effectLst/>
                          <a:latin typeface="Coptic1" pitchFamily="2" charset="0"/>
                          <a:cs typeface="Arial" charset="0"/>
                        </a:rPr>
                        <a:t>Qen</a:t>
                      </a:r>
                      <a:r>
                        <a:rPr kumimoji="0" lang="en-US" sz="3600" b="0" i="0" u="none" strike="noStrike" cap="none" normalizeH="0" baseline="0" dirty="0">
                          <a:ln>
                            <a:noFill/>
                          </a:ln>
                          <a:solidFill>
                            <a:srgbClr val="FFC000"/>
                          </a:solidFill>
                          <a:effectLst/>
                          <a:latin typeface="Coptic1" pitchFamily="2" charset="0"/>
                          <a:cs typeface="Arial" charset="0"/>
                        </a:rPr>
                        <a:t> </a:t>
                      </a:r>
                      <a:r>
                        <a:rPr kumimoji="0" lang="en-US" sz="3600" b="0" i="0" u="none" strike="noStrike" cap="none" normalizeH="0" baseline="0" dirty="0" err="1">
                          <a:ln>
                            <a:noFill/>
                          </a:ln>
                          <a:solidFill>
                            <a:srgbClr val="FFC000"/>
                          </a:solidFill>
                          <a:effectLst/>
                          <a:latin typeface="Coptic1" pitchFamily="2" charset="0"/>
                          <a:cs typeface="Arial" charset="0"/>
                        </a:rPr>
                        <a:t>P,#c</a:t>
                      </a:r>
                      <a:r>
                        <a:rPr kumimoji="0" lang="en-US" sz="3600" b="0" i="0" u="none" strike="noStrike" cap="none" normalizeH="0" baseline="0" dirty="0">
                          <a:ln>
                            <a:noFill/>
                          </a:ln>
                          <a:solidFill>
                            <a:srgbClr val="FFC000"/>
                          </a:solidFill>
                          <a:effectLst/>
                          <a:latin typeface="Coptic1" pitchFamily="2" charset="0"/>
                          <a:cs typeface="Arial" charset="0"/>
                        </a:rPr>
                        <a:t># I/#c# pen[</a:t>
                      </a:r>
                      <a:r>
                        <a:rPr kumimoji="0" lang="en-US" sz="3600" b="0" i="0" u="none" strike="noStrike" cap="none" normalizeH="0" baseline="0" dirty="0" err="1">
                          <a:ln>
                            <a:noFill/>
                          </a:ln>
                          <a:solidFill>
                            <a:srgbClr val="FFC000"/>
                          </a:solidFill>
                          <a:effectLst/>
                          <a:latin typeface="Coptic1" pitchFamily="2" charset="0"/>
                          <a:cs typeface="Arial" charset="0"/>
                        </a:rPr>
                        <a:t>oic</a:t>
                      </a:r>
                      <a:endParaRPr kumimoji="0" lang="en-US" sz="3600" b="0" i="0" u="none" strike="noStrike" cap="none" normalizeH="0" baseline="0" dirty="0">
                        <a:ln>
                          <a:noFill/>
                        </a:ln>
                        <a:solidFill>
                          <a:srgbClr val="FFC000"/>
                        </a:solidFill>
                        <a:effectLst/>
                        <a:latin typeface="Coptic1" pitchFamily="2"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Par le Christ </a:t>
                      </a:r>
                      <a:r>
                        <a:rPr kumimoji="0" lang="en-CA" sz="2800" b="0" i="0" u="none" strike="noStrike" cap="none" normalizeH="0" baseline="0" dirty="0" err="1">
                          <a:ln>
                            <a:noFill/>
                          </a:ln>
                          <a:solidFill>
                            <a:schemeClr val="tx1"/>
                          </a:solidFill>
                          <a:effectLst/>
                          <a:latin typeface="Arial" charset="0"/>
                          <a:cs typeface="Arial" charset="0"/>
                        </a:rPr>
                        <a:t>Jésus</a:t>
                      </a:r>
                      <a:r>
                        <a:rPr kumimoji="0" lang="en-CA" sz="2800" b="0" i="0" u="none" strike="noStrike" cap="none" normalizeH="0" baseline="0" dirty="0">
                          <a:ln>
                            <a:noFill/>
                          </a:ln>
                          <a:solidFill>
                            <a:schemeClr val="tx1"/>
                          </a:solidFill>
                          <a:effectLst/>
                          <a:latin typeface="Arial" charset="0"/>
                          <a:cs typeface="Arial" charset="0"/>
                        </a:rPr>
                        <a:t> </a:t>
                      </a:r>
                      <a:r>
                        <a:rPr kumimoji="0" lang="en-CA" sz="2800" b="0" i="0" u="none" strike="noStrike" cap="none" normalizeH="0" baseline="0" dirty="0" err="1">
                          <a:ln>
                            <a:noFill/>
                          </a:ln>
                          <a:solidFill>
                            <a:schemeClr val="tx1"/>
                          </a:solidFill>
                          <a:effectLst/>
                          <a:latin typeface="Arial" charset="0"/>
                          <a:cs typeface="Arial" charset="0"/>
                        </a:rPr>
                        <a:t>notre</a:t>
                      </a:r>
                      <a:r>
                        <a:rPr kumimoji="0" lang="en-CA" sz="2800" b="0" i="0" u="none" strike="noStrike" cap="none" normalizeH="0" baseline="0" dirty="0">
                          <a:ln>
                            <a:noFill/>
                          </a:ln>
                          <a:solidFill>
                            <a:schemeClr val="tx1"/>
                          </a:solidFill>
                          <a:effectLst/>
                          <a:latin typeface="Arial" charset="0"/>
                          <a:cs typeface="Arial" charset="0"/>
                        </a:rPr>
                        <a:t> </a:t>
                      </a:r>
                      <a:r>
                        <a:rPr kumimoji="0" lang="en-CA" sz="2800" b="0" i="0" u="none" strike="noStrike" cap="none" normalizeH="0" baseline="0" dirty="0" err="1">
                          <a:ln>
                            <a:noFill/>
                          </a:ln>
                          <a:solidFill>
                            <a:schemeClr val="tx1"/>
                          </a:solidFill>
                          <a:effectLst/>
                          <a:latin typeface="Arial" charset="0"/>
                          <a:cs typeface="Arial" charset="0"/>
                        </a:rPr>
                        <a:t>Seigneur</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بالمسيح يسوع ربنا</a:t>
                      </a:r>
                      <a:endParaRPr kumimoji="0" lang="en-US" sz="36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54914" name="Group 2"/>
          <p:cNvGraphicFramePr>
            <a:graphicFrameLocks noGrp="1"/>
          </p:cNvGraphicFramePr>
          <p:nvPr/>
        </p:nvGraphicFramePr>
        <p:xfrm>
          <a:off x="228600" y="76201"/>
          <a:ext cx="8610600" cy="2776151"/>
        </p:xfrm>
        <a:graphic>
          <a:graphicData uri="http://schemas.openxmlformats.org/drawingml/2006/table">
            <a:tbl>
              <a:tblPr/>
              <a:tblGrid>
                <a:gridCol w="5938345">
                  <a:extLst>
                    <a:ext uri="{9D8B030D-6E8A-4147-A177-3AD203B41FA5}">
                      <a16:colId xmlns:a16="http://schemas.microsoft.com/office/drawing/2014/main" val="20000"/>
                    </a:ext>
                  </a:extLst>
                </a:gridCol>
                <a:gridCol w="2672255">
                  <a:extLst>
                    <a:ext uri="{9D8B030D-6E8A-4147-A177-3AD203B41FA5}">
                      <a16:colId xmlns:a16="http://schemas.microsoft.com/office/drawing/2014/main" val="20001"/>
                    </a:ext>
                  </a:extLst>
                </a:gridCol>
              </a:tblGrid>
              <a:tr h="1509336">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fr-CA" altLang="zh-CN" sz="2800" b="0" i="0" u="none" strike="noStrike" cap="none" normalizeH="0" baseline="0" dirty="0">
                          <a:ln>
                            <a:noFill/>
                          </a:ln>
                          <a:solidFill>
                            <a:schemeClr val="tx1"/>
                          </a:solidFill>
                          <a:effectLst/>
                          <a:latin typeface="Arial" charset="0"/>
                          <a:ea typeface="SimSun" pitchFamily="2" charset="-122"/>
                          <a:cs typeface="Arial" charset="0"/>
                        </a:rPr>
                        <a:t>Élève nos prières</a:t>
                      </a:r>
                    </a:p>
                    <a:p>
                      <a:pPr marL="0" marR="0" lvl="0" indent="0" algn="l" defTabSz="914400" rtl="0" eaLnBrk="1" fontAlgn="base" latinLnBrk="0" hangingPunct="1">
                        <a:lnSpc>
                          <a:spcPct val="80000"/>
                        </a:lnSpc>
                        <a:spcBef>
                          <a:spcPct val="20000"/>
                        </a:spcBef>
                        <a:spcAft>
                          <a:spcPct val="0"/>
                        </a:spcAft>
                        <a:buClrTx/>
                        <a:buSzTx/>
                        <a:buFontTx/>
                        <a:buNone/>
                        <a:tabLst/>
                      </a:pPr>
                      <a:r>
                        <a:rPr kumimoji="0" lang="fr-CA" altLang="zh-CN" sz="2800" b="0" i="0" u="none" strike="noStrike" cap="none" normalizeH="0" baseline="0" dirty="0">
                          <a:ln>
                            <a:noFill/>
                          </a:ln>
                          <a:solidFill>
                            <a:schemeClr val="tx1"/>
                          </a:solidFill>
                          <a:effectLst/>
                          <a:latin typeface="Arial" charset="0"/>
                          <a:ea typeface="SimSun" pitchFamily="2" charset="-122"/>
                          <a:cs typeface="Arial" charset="0"/>
                        </a:rPr>
                        <a:t>jusqu'à Ton Fils bien-aimé</a:t>
                      </a:r>
                    </a:p>
                    <a:p>
                      <a:pPr marL="0" marR="0" lvl="0" indent="0" algn="l" defTabSz="914400" rtl="0" eaLnBrk="1" fontAlgn="base" latinLnBrk="0" hangingPunct="1">
                        <a:lnSpc>
                          <a:spcPct val="80000"/>
                        </a:lnSpc>
                        <a:spcBef>
                          <a:spcPct val="20000"/>
                        </a:spcBef>
                        <a:spcAft>
                          <a:spcPct val="0"/>
                        </a:spcAft>
                        <a:buClrTx/>
                        <a:buSzTx/>
                        <a:buFontTx/>
                        <a:buNone/>
                        <a:tabLst/>
                      </a:pPr>
                      <a:r>
                        <a:rPr kumimoji="0" lang="fr-CA" altLang="zh-CN" sz="2800" b="0" i="0" u="none" strike="noStrike" cap="none" normalizeH="0" baseline="0" dirty="0">
                          <a:ln>
                            <a:noFill/>
                          </a:ln>
                          <a:solidFill>
                            <a:schemeClr val="tx1"/>
                          </a:solidFill>
                          <a:effectLst/>
                          <a:latin typeface="Arial" charset="0"/>
                          <a:ea typeface="SimSun" pitchFamily="2" charset="-122"/>
                          <a:cs typeface="Arial" charset="0"/>
                        </a:rPr>
                        <a:t>afin qu'Il nous pardonne nos péchés.</a:t>
                      </a:r>
                      <a:endParaRPr kumimoji="0" lang="en-US" sz="2800" b="0" i="0" u="none" strike="noStrike" cap="none" normalizeH="0" baseline="0" dirty="0">
                        <a:ln>
                          <a:noFill/>
                        </a:ln>
                        <a:solidFill>
                          <a:schemeClr val="tx1"/>
                        </a:solidFill>
                        <a:effectLst/>
                        <a:latin typeface="Arial" charset="0"/>
                        <a:ea typeface="SimSun" pitchFamily="2" charset="-122"/>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أصعدي صلواتنا</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 إلى ابنك الحبيب</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 ليغفر لنا خطايانا</a:t>
                      </a:r>
                      <a:r>
                        <a:rPr kumimoji="0" lang="ar-EG" sz="2800" b="0" i="0" u="none" strike="noStrike" cap="none" normalizeH="0" baseline="0" dirty="0">
                          <a:ln>
                            <a:noFill/>
                          </a:ln>
                          <a:solidFill>
                            <a:schemeClr val="tx1"/>
                          </a:solidFill>
                          <a:effectLst/>
                          <a:latin typeface="Arial" charset="0"/>
                          <a:cs typeface="Arial" pitchFamily="34" charset="0"/>
                        </a:rPr>
                        <a:t>.</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23386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Anioui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n~tenp~roceu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e~p~swi</a:t>
                      </a:r>
                      <a:r>
                        <a:rPr kumimoji="0" lang="en-US" sz="3200" b="0" i="0" u="none" strike="noStrike" cap="none" normalizeH="0" baseline="0" dirty="0">
                          <a:ln>
                            <a:noFill/>
                          </a:ln>
                          <a:solidFill>
                            <a:srgbClr val="FFFF00"/>
                          </a:solidFill>
                          <a:effectLst/>
                          <a:latin typeface="Coptic1" pitchFamily="2" charset="0"/>
                          <a:cs typeface="Arial" charset="0"/>
                        </a:rPr>
                        <a:t> ha </a:t>
                      </a:r>
                      <a:r>
                        <a:rPr kumimoji="0" lang="en-US" sz="3200" b="0" i="0" u="none" strike="noStrike" cap="none" normalizeH="0" baseline="0" dirty="0" err="1">
                          <a:ln>
                            <a:noFill/>
                          </a:ln>
                          <a:solidFill>
                            <a:srgbClr val="FFFF00"/>
                          </a:solidFill>
                          <a:effectLst/>
                          <a:latin typeface="Coptic1" pitchFamily="2" charset="0"/>
                          <a:cs typeface="Arial" charset="0"/>
                        </a:rPr>
                        <a:t>pes</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ri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m~menrit</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n~tef,a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nennobi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graphicFrame>
        <p:nvGraphicFramePr>
          <p:cNvPr id="5" name="Group 16"/>
          <p:cNvGraphicFramePr>
            <a:graphicFrameLocks noGrp="1"/>
          </p:cNvGraphicFramePr>
          <p:nvPr/>
        </p:nvGraphicFramePr>
        <p:xfrm>
          <a:off x="228600" y="3048000"/>
          <a:ext cx="8763000" cy="3627438"/>
        </p:xfrm>
        <a:graphic>
          <a:graphicData uri="http://schemas.openxmlformats.org/drawingml/2006/table">
            <a:tbl>
              <a:tblPr/>
              <a:tblGrid>
                <a:gridCol w="5817454">
                  <a:extLst>
                    <a:ext uri="{9D8B030D-6E8A-4147-A177-3AD203B41FA5}">
                      <a16:colId xmlns:a16="http://schemas.microsoft.com/office/drawing/2014/main" val="20000"/>
                    </a:ext>
                  </a:extLst>
                </a:gridCol>
                <a:gridCol w="2945546">
                  <a:extLst>
                    <a:ext uri="{9D8B030D-6E8A-4147-A177-3AD203B41FA5}">
                      <a16:colId xmlns:a16="http://schemas.microsoft.com/office/drawing/2014/main" val="20001"/>
                    </a:ext>
                  </a:extLst>
                </a:gridCol>
              </a:tblGrid>
              <a:tr h="2209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altLang="zh-CN" sz="2800" b="0" i="0" u="none" strike="noStrike" cap="none" normalizeH="0" baseline="0" dirty="0">
                          <a:ln>
                            <a:noFill/>
                          </a:ln>
                          <a:solidFill>
                            <a:schemeClr val="tx1"/>
                          </a:solidFill>
                          <a:effectLst/>
                          <a:latin typeface="Arial" charset="0"/>
                          <a:ea typeface="SimSun" pitchFamily="2" charset="-122"/>
                          <a:cs typeface="Arial" charset="0"/>
                        </a:rPr>
                        <a:t>Nous saluons la Sainte Vierge,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altLang="zh-CN" sz="2800" b="0" i="0" u="none" strike="noStrike" cap="none" normalizeH="0" baseline="0" dirty="0">
                          <a:ln>
                            <a:noFill/>
                          </a:ln>
                          <a:solidFill>
                            <a:schemeClr val="tx1"/>
                          </a:solidFill>
                          <a:effectLst/>
                          <a:latin typeface="Arial" charset="0"/>
                          <a:ea typeface="SimSun" pitchFamily="2" charset="-122"/>
                          <a:cs typeface="Arial" charset="0"/>
                        </a:rPr>
                        <a:t>Celle qui donna naissance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altLang="zh-CN" sz="2800" b="0" i="0" u="none" strike="noStrike" cap="none" normalizeH="0" baseline="0" dirty="0">
                          <a:ln>
                            <a:noFill/>
                          </a:ln>
                          <a:solidFill>
                            <a:schemeClr val="tx1"/>
                          </a:solidFill>
                          <a:effectLst/>
                          <a:latin typeface="Arial" charset="0"/>
                          <a:ea typeface="SimSun" pitchFamily="2" charset="-122"/>
                          <a:cs typeface="Arial" charset="0"/>
                        </a:rPr>
                        <a:t>à la Vraie Lumière,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altLang="zh-CN" sz="2800" b="0" i="0" u="none" strike="noStrike" cap="none" normalizeH="0" baseline="0" dirty="0">
                          <a:ln>
                            <a:noFill/>
                          </a:ln>
                          <a:solidFill>
                            <a:schemeClr val="tx1"/>
                          </a:solidFill>
                          <a:effectLst/>
                          <a:latin typeface="Arial" charset="0"/>
                          <a:ea typeface="SimSun" pitchFamily="2" charset="-122"/>
                          <a:cs typeface="Arial" charset="0"/>
                        </a:rPr>
                        <a:t>le Christ notre Dieu ; </a:t>
                      </a:r>
                      <a:endParaRPr kumimoji="0" lang="en-US" sz="3000" b="0" i="0" u="none" strike="noStrike" cap="none" normalizeH="0" baseline="0" dirty="0">
                        <a:ln>
                          <a:noFill/>
                        </a:ln>
                        <a:solidFill>
                          <a:schemeClr val="tx1"/>
                        </a:solidFill>
                        <a:effectLst/>
                        <a:latin typeface="Coptic1" pitchFamily="2" charset="0"/>
                        <a:cs typeface="Arial" charset="0"/>
                      </a:endParaRPr>
                    </a:p>
                  </a:txBody>
                  <a:tcPr marL="90000" marR="90000"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السلام للتي ولدت لنا</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النور الحقيقي</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المسيح إلهنا،</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العذراء القديسة، </a:t>
                      </a:r>
                      <a:endParaRPr kumimoji="0" lang="en-CA" sz="2800" b="0" i="0" u="none" strike="noStrike" cap="none" normalizeH="0" baseline="0" dirty="0">
                        <a:ln>
                          <a:noFill/>
                        </a:ln>
                        <a:solidFill>
                          <a:schemeClr val="tx1"/>
                        </a:solidFill>
                        <a:effectLst/>
                        <a:latin typeface="Arial" charset="0"/>
                        <a:cs typeface="Arial" pitchFamily="34" charset="0"/>
                      </a:endParaRPr>
                    </a:p>
                  </a:txBody>
                  <a:tcPr marL="90000" marR="90000"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17638">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&lt;ere y/</a:t>
                      </a:r>
                      <a:r>
                        <a:rPr kumimoji="0" lang="en-US" sz="3200" b="0" i="0" u="none" strike="noStrike" cap="none" normalizeH="0" baseline="0" dirty="0" err="1">
                          <a:ln>
                            <a:noFill/>
                          </a:ln>
                          <a:solidFill>
                            <a:srgbClr val="FFFF00"/>
                          </a:solidFill>
                          <a:effectLst/>
                          <a:latin typeface="Coptic1" pitchFamily="2" charset="0"/>
                          <a:cs typeface="Arial" charset="0"/>
                        </a:rPr>
                        <a:t>e~tacmici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m~piouwini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n~tav~m</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P,#c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Pennou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paryenoc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eyouab</a:t>
                      </a:r>
                      <a:r>
                        <a:rPr kumimoji="0" lang="en-US" sz="3200" b="0" i="0" u="none" strike="noStrike" cap="none" normalizeH="0" baseline="0" dirty="0">
                          <a:ln>
                            <a:noFill/>
                          </a:ln>
                          <a:solidFill>
                            <a:srgbClr val="FFFF00"/>
                          </a:solidFill>
                          <a:effectLst/>
                          <a:latin typeface="Coptic1" pitchFamily="2" charset="0"/>
                          <a:cs typeface="Arial" charset="0"/>
                        </a:rPr>
                        <a:t>.</a:t>
                      </a:r>
                    </a:p>
                  </a:txBody>
                  <a:tcPr marL="90000" marR="90000" marT="0" marB="0"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59028" name="Group 20"/>
          <p:cNvGraphicFramePr>
            <a:graphicFrameLocks noGrp="1"/>
          </p:cNvGraphicFramePr>
          <p:nvPr/>
        </p:nvGraphicFramePr>
        <p:xfrm>
          <a:off x="76200" y="0"/>
          <a:ext cx="9067800" cy="3071813"/>
        </p:xfrm>
        <a:graphic>
          <a:graphicData uri="http://schemas.openxmlformats.org/drawingml/2006/table">
            <a:tbl>
              <a:tblPr/>
              <a:tblGrid>
                <a:gridCol w="5943600">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tblGrid>
              <a:tr h="16541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altLang="zh-CN" sz="2800" b="0" i="0" u="none" strike="noStrike" cap="none" normalizeH="0" baseline="0" dirty="0">
                          <a:ln>
                            <a:noFill/>
                          </a:ln>
                          <a:solidFill>
                            <a:schemeClr val="tx1"/>
                          </a:solidFill>
                          <a:effectLst/>
                          <a:latin typeface="Arial" charset="0"/>
                          <a:ea typeface="SimSun" pitchFamily="2" charset="-122"/>
                          <a:cs typeface="Arial" charset="0"/>
                        </a:rPr>
                        <a:t>Demande au Seigneur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altLang="zh-CN" sz="2800" b="0" i="0" u="none" strike="noStrike" cap="none" normalizeH="0" baseline="0" dirty="0">
                          <a:ln>
                            <a:noFill/>
                          </a:ln>
                          <a:solidFill>
                            <a:schemeClr val="tx1"/>
                          </a:solidFill>
                          <a:effectLst/>
                          <a:latin typeface="Arial" charset="0"/>
                          <a:ea typeface="SimSun" pitchFamily="2" charset="-122"/>
                          <a:cs typeface="Arial" charset="0"/>
                        </a:rPr>
                        <a:t>d'avoir pitié de nous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altLang="zh-CN" sz="2800" b="0" i="0" u="none" strike="noStrike" cap="none" normalizeH="0" baseline="0" dirty="0">
                          <a:ln>
                            <a:noFill/>
                          </a:ln>
                          <a:solidFill>
                            <a:schemeClr val="tx1"/>
                          </a:solidFill>
                          <a:effectLst/>
                          <a:latin typeface="Arial" charset="0"/>
                          <a:ea typeface="SimSun" pitchFamily="2" charset="-122"/>
                          <a:cs typeface="Arial" charset="0"/>
                        </a:rPr>
                        <a:t>et de nous pardonner nos péchés.</a:t>
                      </a:r>
                      <a:endParaRPr kumimoji="0" lang="en-US" sz="3000" b="0" i="0" u="none" strike="noStrike" cap="none" normalizeH="0" baseline="0" dirty="0">
                        <a:ln>
                          <a:noFill/>
                        </a:ln>
                        <a:solidFill>
                          <a:schemeClr val="tx1"/>
                        </a:solidFill>
                        <a:effectLst/>
                        <a:latin typeface="Coptic1" pitchFamily="2" charset="0"/>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اسألي الرب عنا،</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ليصنع رحمة مع </a:t>
                      </a:r>
                      <a:r>
                        <a:rPr kumimoji="0" lang="ar-EG" sz="2800" b="0" i="0" u="none" strike="noStrike" cap="none" normalizeH="0" baseline="0" dirty="0">
                          <a:ln>
                            <a:noFill/>
                          </a:ln>
                          <a:solidFill>
                            <a:schemeClr val="tx1"/>
                          </a:solidFill>
                          <a:effectLst/>
                          <a:latin typeface="Arial" charset="0"/>
                          <a:cs typeface="Arial" pitchFamily="34" charset="0"/>
                        </a:rPr>
                        <a:t> </a:t>
                      </a:r>
                      <a:r>
                        <a:rPr kumimoji="0" lang="ar-SA" sz="2800" b="0" i="0" u="none" strike="noStrike" cap="none" normalizeH="0" baseline="0" dirty="0">
                          <a:ln>
                            <a:noFill/>
                          </a:ln>
                          <a:solidFill>
                            <a:schemeClr val="tx1"/>
                          </a:solidFill>
                          <a:effectLst/>
                          <a:latin typeface="Arial" charset="0"/>
                          <a:cs typeface="Arial" pitchFamily="34" charset="0"/>
                        </a:rPr>
                        <a:t>نفوسنا</a:t>
                      </a:r>
                      <a:r>
                        <a:rPr kumimoji="0" lang="ar-EG" sz="2800" b="0" i="0" u="none" strike="noStrike" cap="none" normalizeH="0" baseline="0" dirty="0">
                          <a:ln>
                            <a:noFill/>
                          </a:ln>
                          <a:solidFill>
                            <a:schemeClr val="tx1"/>
                          </a:solidFill>
                          <a:effectLst/>
                          <a:latin typeface="Arial" charset="0"/>
                          <a:cs typeface="Arial" pitchFamily="34" charset="0"/>
                        </a:rPr>
                        <a:t> </a:t>
                      </a:r>
                      <a:r>
                        <a:rPr kumimoji="0" lang="ar-SA" sz="2800" b="0" i="0" u="none" strike="noStrike" cap="none" normalizeH="0" baseline="0" dirty="0">
                          <a:ln>
                            <a:noFill/>
                          </a:ln>
                          <a:solidFill>
                            <a:schemeClr val="tx1"/>
                          </a:solidFill>
                          <a:effectLst/>
                          <a:latin typeface="Arial" charset="0"/>
                          <a:cs typeface="Arial" pitchFamily="34" charset="0"/>
                        </a:rPr>
                        <a:t>، ويغفر لنا خطايانا.</a:t>
                      </a:r>
                      <a:endParaRPr kumimoji="0" lang="en-CA" sz="2800" b="0" i="0" u="none" strike="noStrike" cap="none" normalizeH="0" baseline="0" dirty="0">
                        <a:ln>
                          <a:noFill/>
                        </a:ln>
                        <a:solidFill>
                          <a:schemeClr val="tx1"/>
                        </a:solidFill>
                        <a:effectLst/>
                        <a:latin typeface="Arial" charset="0"/>
                        <a:cs typeface="Arial" pitchFamily="34"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17638">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Ma]ho </a:t>
                      </a:r>
                      <a:r>
                        <a:rPr kumimoji="0" lang="en-US" sz="3200" b="0" i="0" u="none" strike="noStrike" cap="none" normalizeH="0" baseline="0" dirty="0" err="1">
                          <a:ln>
                            <a:noFill/>
                          </a:ln>
                          <a:solidFill>
                            <a:srgbClr val="FFFF00"/>
                          </a:solidFill>
                          <a:effectLst/>
                          <a:latin typeface="Coptic1" pitchFamily="2" charset="0"/>
                          <a:cs typeface="Arial" charset="0"/>
                        </a:rPr>
                        <a:t>m~P</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oic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e~h~r</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e~jwn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n~teferounai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nen'u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n~tef,a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nennobi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a:t>
                      </a:r>
                      <a:endParaRPr kumimoji="0" lang="en-US" sz="3200" b="0" i="0" u="none" strike="noStrike" cap="none" normalizeH="0" baseline="0" dirty="0">
                        <a:ln>
                          <a:noFill/>
                        </a:ln>
                        <a:solidFill>
                          <a:srgbClr val="FFFF00"/>
                        </a:solidFill>
                        <a:effectLst/>
                        <a:latin typeface="Coptic1" pitchFamily="2" charset="0"/>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graphicFrame>
        <p:nvGraphicFramePr>
          <p:cNvPr id="5" name="Group 16"/>
          <p:cNvGraphicFramePr>
            <a:graphicFrameLocks noGrp="1"/>
          </p:cNvGraphicFramePr>
          <p:nvPr/>
        </p:nvGraphicFramePr>
        <p:xfrm>
          <a:off x="0" y="3124200"/>
          <a:ext cx="9067800" cy="3160776"/>
        </p:xfrm>
        <a:graphic>
          <a:graphicData uri="http://schemas.openxmlformats.org/drawingml/2006/table">
            <a:tbl>
              <a:tblPr/>
              <a:tblGrid>
                <a:gridCol w="6019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600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altLang="zh-CN" sz="2800" b="0" i="0" u="none" strike="noStrike" cap="none" normalizeH="0" baseline="0" dirty="0">
                          <a:ln>
                            <a:noFill/>
                          </a:ln>
                          <a:solidFill>
                            <a:schemeClr val="tx1"/>
                          </a:solidFill>
                          <a:effectLst/>
                          <a:latin typeface="Arial" charset="0"/>
                          <a:ea typeface="SimSun" pitchFamily="2" charset="-122"/>
                          <a:cs typeface="Arial" charset="0"/>
                        </a:rPr>
                        <a:t>O Vierge Marie, Sainte Mère de Dieu,</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altLang="zh-CN" sz="2800" b="0" i="0" u="none" strike="noStrike" cap="none" normalizeH="0" baseline="0" dirty="0">
                          <a:ln>
                            <a:noFill/>
                          </a:ln>
                          <a:solidFill>
                            <a:schemeClr val="tx1"/>
                          </a:solidFill>
                          <a:effectLst/>
                          <a:latin typeface="Arial" charset="0"/>
                          <a:ea typeface="SimSun" pitchFamily="2" charset="-122"/>
                          <a:cs typeface="Arial" charset="0"/>
                        </a:rPr>
                        <a:t>fidèle </a:t>
                      </a:r>
                      <a:r>
                        <a:rPr kumimoji="0" lang="fr-CA" altLang="zh-CN" sz="2800" b="0" i="0" u="none" strike="noStrike" cap="none" normalizeH="0" baseline="0" dirty="0" err="1">
                          <a:ln>
                            <a:noFill/>
                          </a:ln>
                          <a:solidFill>
                            <a:schemeClr val="tx1"/>
                          </a:solidFill>
                          <a:effectLst/>
                          <a:latin typeface="Arial" charset="0"/>
                          <a:ea typeface="SimSun" pitchFamily="2" charset="-122"/>
                          <a:cs typeface="Arial" charset="0"/>
                        </a:rPr>
                        <a:t>intercesseure</a:t>
                      </a:r>
                      <a:r>
                        <a:rPr kumimoji="0" lang="fr-CA" altLang="zh-CN" sz="2800" b="0" i="0" u="none" strike="noStrike" cap="none" normalizeH="0" baseline="0" dirty="0">
                          <a:ln>
                            <a:noFill/>
                          </a:ln>
                          <a:solidFill>
                            <a:schemeClr val="tx1"/>
                          </a:solidFill>
                          <a:effectLst/>
                          <a:latin typeface="Arial" charset="0"/>
                          <a:ea typeface="SimSun" pitchFamily="2" charset="-122"/>
                          <a:cs typeface="Arial" charset="0"/>
                        </a:rPr>
                        <a:t> à la race humaine,</a:t>
                      </a:r>
                      <a:endParaRPr kumimoji="0" lang="fr-CA" sz="2800" b="0" i="0" u="none" strike="noStrike" cap="none" normalizeH="0" baseline="0" dirty="0">
                        <a:ln>
                          <a:noFill/>
                        </a:ln>
                        <a:solidFill>
                          <a:schemeClr val="tx1"/>
                        </a:solidFill>
                        <a:effectLst/>
                        <a:latin typeface="Arial" charset="0"/>
                        <a:ea typeface="SimSun" pitchFamily="2" charset="-122"/>
                        <a:cs typeface="Arial" charset="0"/>
                      </a:endParaRPr>
                    </a:p>
                  </a:txBody>
                  <a:tcPr marL="90000" marR="90000"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أيتها العذراء مريم والدة الإله القديسة </a:t>
                      </a:r>
                      <a:r>
                        <a:rPr kumimoji="0" lang="fr-FR" sz="2800" b="0" i="0" u="none" strike="noStrike" cap="none" normalizeH="0" baseline="0" dirty="0">
                          <a:ln>
                            <a:noFill/>
                          </a:ln>
                          <a:solidFill>
                            <a:schemeClr val="tx1"/>
                          </a:solidFill>
                          <a:effectLst/>
                          <a:latin typeface="Arial" charset="0"/>
                          <a:cs typeface="Arial" pitchFamily="34" charset="0"/>
                        </a:rPr>
                        <a:t> </a:t>
                      </a:r>
                      <a:r>
                        <a:rPr kumimoji="0" lang="ar-SA" sz="2800" b="0" i="0" u="none" strike="noStrike" cap="none" normalizeH="0" baseline="0" dirty="0">
                          <a:ln>
                            <a:noFill/>
                          </a:ln>
                          <a:solidFill>
                            <a:schemeClr val="tx1"/>
                          </a:solidFill>
                          <a:effectLst/>
                          <a:latin typeface="Arial" charset="0"/>
                          <a:cs typeface="Arial" pitchFamily="34" charset="0"/>
                        </a:rPr>
                        <a:t>الشفيعة الأمينة لجنس البشرية، </a:t>
                      </a:r>
                      <a:endParaRPr kumimoji="0" lang="en-CA" sz="2800" b="0" i="0" u="none" strike="noStrike" cap="none" normalizeH="0" baseline="0" dirty="0">
                        <a:ln>
                          <a:noFill/>
                        </a:ln>
                        <a:solidFill>
                          <a:schemeClr val="tx1"/>
                        </a:solidFill>
                        <a:effectLst/>
                        <a:latin typeface="Arial" charset="0"/>
                        <a:cs typeface="Arial" pitchFamily="34" charset="0"/>
                      </a:endParaRPr>
                    </a:p>
                  </a:txBody>
                  <a:tcPr marL="90000" marR="90000"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17638">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paryenoc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Mariam</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yeo~tokoc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eyouab</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p~roctat</a:t>
                      </a:r>
                      <a:r>
                        <a:rPr kumimoji="0" lang="en-US" sz="3200" b="0" i="0" u="none" strike="noStrike" cap="none" normalizeH="0" baseline="0" dirty="0">
                          <a:ln>
                            <a:noFill/>
                          </a:ln>
                          <a:solidFill>
                            <a:srgbClr val="FFFF00"/>
                          </a:solidFill>
                          <a:effectLst/>
                          <a:latin typeface="Coptic1" pitchFamily="2" charset="0"/>
                          <a:cs typeface="Arial" charset="0"/>
                        </a:rPr>
                        <a:t>/c </a:t>
                      </a:r>
                      <a:r>
                        <a:rPr kumimoji="0" lang="en-US" sz="3200" b="0" i="0" u="none" strike="noStrike" cap="none" normalizeH="0" baseline="0" dirty="0" err="1">
                          <a:ln>
                            <a:noFill/>
                          </a:ln>
                          <a:solidFill>
                            <a:srgbClr val="FFFF00"/>
                          </a:solidFill>
                          <a:effectLst/>
                          <a:latin typeface="Coptic1" pitchFamily="2" charset="0"/>
                          <a:cs typeface="Arial" charset="0"/>
                        </a:rPr>
                        <a:t>e~tenhot</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p~genoc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metrwmi</a:t>
                      </a:r>
                      <a:r>
                        <a:rPr kumimoji="0" lang="en-US" sz="3200" b="0" i="0" u="none" strike="noStrike" cap="none" normalizeH="0" baseline="0" dirty="0">
                          <a:ln>
                            <a:noFill/>
                          </a:ln>
                          <a:solidFill>
                            <a:srgbClr val="FFFF00"/>
                          </a:solidFill>
                          <a:effectLst/>
                          <a:latin typeface="Coptic1" pitchFamily="2" charset="0"/>
                          <a:cs typeface="Arial" charset="0"/>
                        </a:rPr>
                        <a:t>.</a:t>
                      </a:r>
                    </a:p>
                  </a:txBody>
                  <a:tcPr marL="90000" marR="90000" marT="0" marB="0"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63121" name="Group 17"/>
          <p:cNvGraphicFramePr>
            <a:graphicFrameLocks noGrp="1"/>
          </p:cNvGraphicFramePr>
          <p:nvPr/>
        </p:nvGraphicFramePr>
        <p:xfrm>
          <a:off x="381000" y="838200"/>
          <a:ext cx="8534400" cy="4605528"/>
        </p:xfrm>
        <a:graphic>
          <a:graphicData uri="http://schemas.openxmlformats.org/drawingml/2006/table">
            <a:tbl>
              <a:tblPr/>
              <a:tblGrid>
                <a:gridCol w="5665694">
                  <a:extLst>
                    <a:ext uri="{9D8B030D-6E8A-4147-A177-3AD203B41FA5}">
                      <a16:colId xmlns:a16="http://schemas.microsoft.com/office/drawing/2014/main" val="20000"/>
                    </a:ext>
                  </a:extLst>
                </a:gridCol>
                <a:gridCol w="2868706">
                  <a:extLst>
                    <a:ext uri="{9D8B030D-6E8A-4147-A177-3AD203B41FA5}">
                      <a16:colId xmlns:a16="http://schemas.microsoft.com/office/drawing/2014/main" val="20001"/>
                    </a:ext>
                  </a:extLst>
                </a:gridCol>
              </a:tblGrid>
              <a:tr h="2362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altLang="zh-CN" sz="2800" b="0" i="0" u="none" strike="noStrike" cap="none" normalizeH="0" baseline="0" dirty="0">
                          <a:ln>
                            <a:noFill/>
                          </a:ln>
                          <a:solidFill>
                            <a:schemeClr val="tx1"/>
                          </a:solidFill>
                          <a:effectLst/>
                          <a:latin typeface="Arial" charset="0"/>
                          <a:ea typeface="SimSun" pitchFamily="2" charset="-122"/>
                          <a:cs typeface="Arial" charset="0"/>
                        </a:rPr>
                        <a:t>Intercède pour nous auprès du Christ, Celui que Tu as enfanté</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altLang="zh-CN" sz="2800" b="0" i="0" u="none" strike="noStrike" cap="none" normalizeH="0" baseline="0" dirty="0">
                          <a:ln>
                            <a:noFill/>
                          </a:ln>
                          <a:solidFill>
                            <a:schemeClr val="tx1"/>
                          </a:solidFill>
                          <a:effectLst/>
                          <a:latin typeface="Arial" charset="0"/>
                          <a:ea typeface="SimSun" pitchFamily="2" charset="-122"/>
                          <a:cs typeface="Arial" charset="0"/>
                        </a:rPr>
                        <a:t>afin qu'Il nous accorde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altLang="zh-CN" sz="2800" b="0" i="0" u="none" strike="noStrike" cap="none" normalizeH="0" baseline="0" dirty="0">
                          <a:ln>
                            <a:noFill/>
                          </a:ln>
                          <a:solidFill>
                            <a:schemeClr val="tx1"/>
                          </a:solidFill>
                          <a:effectLst/>
                          <a:latin typeface="Arial" charset="0"/>
                          <a:ea typeface="SimSun" pitchFamily="2" charset="-122"/>
                          <a:cs typeface="Arial" charset="0"/>
                        </a:rPr>
                        <a:t>le pardon de nos péchés. </a:t>
                      </a:r>
                      <a:endParaRPr kumimoji="0" lang="en-US" sz="3000" b="0" i="0" u="none" strike="noStrike" cap="none" normalizeH="0" baseline="0" dirty="0">
                        <a:ln>
                          <a:noFill/>
                        </a:ln>
                        <a:solidFill>
                          <a:schemeClr val="tx1"/>
                        </a:solidFill>
                        <a:effectLst/>
                        <a:latin typeface="Coptic1" pitchFamily="2" charset="0"/>
                        <a:cs typeface="Arial" charset="0"/>
                      </a:endParaRPr>
                    </a:p>
                  </a:txBody>
                  <a:tcPr marL="90000" marR="90000"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اشفعي فينا </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أمام المسيح الذي ولدته</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لكي ينعم علينا</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بغفران خطايانا.</a:t>
                      </a:r>
                      <a:endParaRPr kumimoji="0" lang="en-CA" sz="2800" b="0" i="0" u="none" strike="noStrike" cap="none" normalizeH="0" baseline="0" dirty="0">
                        <a:ln>
                          <a:noFill/>
                        </a:ln>
                        <a:solidFill>
                          <a:schemeClr val="tx1"/>
                        </a:solidFill>
                        <a:effectLst/>
                        <a:latin typeface="Arial" charset="0"/>
                        <a:cs typeface="Arial" pitchFamily="34" charset="0"/>
                      </a:endParaRPr>
                    </a:p>
                  </a:txBody>
                  <a:tcPr marL="90000" marR="90000"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17638">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Arip~recbeuin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e~h~r</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e~jwn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nahren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P,#c</a:t>
                      </a:r>
                      <a:r>
                        <a:rPr kumimoji="0" lang="en-US" sz="3200" b="0" i="0" u="none" strike="noStrike" cap="none" normalizeH="0" baseline="0" dirty="0">
                          <a:ln>
                            <a:noFill/>
                          </a:ln>
                          <a:solidFill>
                            <a:srgbClr val="FFFF00"/>
                          </a:solidFill>
                          <a:effectLst/>
                          <a:latin typeface="Coptic1" pitchFamily="2" charset="0"/>
                          <a:cs typeface="Arial" charset="0"/>
                        </a:rPr>
                        <a:t># v/</a:t>
                      </a:r>
                      <a:r>
                        <a:rPr kumimoji="0" lang="en-US" sz="3200" b="0" i="0" u="none" strike="noStrike" cap="none" normalizeH="0" baseline="0" dirty="0" err="1">
                          <a:ln>
                            <a:noFill/>
                          </a:ln>
                          <a:solidFill>
                            <a:srgbClr val="FFFF00"/>
                          </a:solidFill>
                          <a:effectLst/>
                          <a:latin typeface="Coptic1" pitchFamily="2" charset="0"/>
                          <a:cs typeface="Arial" charset="0"/>
                        </a:rPr>
                        <a:t>e~tarej~vof</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hopwc</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n~teferh~mot</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m~pi,w</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nennobi</a:t>
                      </a:r>
                      <a:r>
                        <a:rPr kumimoji="0" lang="en-US" sz="3200" b="0" i="0" u="none" strike="noStrike" cap="none" normalizeH="0" baseline="0" dirty="0">
                          <a:ln>
                            <a:noFill/>
                          </a:ln>
                          <a:solidFill>
                            <a:srgbClr val="FFFF00"/>
                          </a:solidFill>
                          <a:effectLst/>
                          <a:latin typeface="Coptic1" pitchFamily="2" charset="0"/>
                          <a:cs typeface="Arial" charset="0"/>
                        </a:rPr>
                        <a:t>.</a:t>
                      </a:r>
                    </a:p>
                  </a:txBody>
                  <a:tcPr marL="90000" marR="90000" marT="0" marB="0"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65169" name="Group 17"/>
          <p:cNvGraphicFramePr>
            <a:graphicFrameLocks noGrp="1"/>
          </p:cNvGraphicFramePr>
          <p:nvPr/>
        </p:nvGraphicFramePr>
        <p:xfrm>
          <a:off x="76200" y="957072"/>
          <a:ext cx="9067800" cy="4605528"/>
        </p:xfrm>
        <a:graphic>
          <a:graphicData uri="http://schemas.openxmlformats.org/drawingml/2006/table">
            <a:tbl>
              <a:tblPr/>
              <a:tblGrid>
                <a:gridCol w="58674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tblGrid>
              <a:tr h="2362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altLang="zh-CN" sz="2800" b="0" i="0" u="none" strike="noStrike" cap="none" normalizeH="0" baseline="0" dirty="0">
                          <a:ln>
                            <a:noFill/>
                          </a:ln>
                          <a:solidFill>
                            <a:schemeClr val="tx1"/>
                          </a:solidFill>
                          <a:effectLst/>
                          <a:latin typeface="Arial" charset="0"/>
                          <a:ea typeface="SimSun" pitchFamily="2" charset="-122"/>
                          <a:cs typeface="Arial" charset="0"/>
                        </a:rPr>
                        <a:t>Nous te saluons ô Vierge,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altLang="zh-CN" sz="2800" b="0" i="0" u="none" strike="noStrike" cap="none" normalizeH="0" baseline="0" dirty="0">
                          <a:ln>
                            <a:noFill/>
                          </a:ln>
                          <a:solidFill>
                            <a:schemeClr val="tx1"/>
                          </a:solidFill>
                          <a:effectLst/>
                          <a:latin typeface="Arial" charset="0"/>
                          <a:ea typeface="SimSun" pitchFamily="2" charset="-122"/>
                          <a:cs typeface="Arial" charset="0"/>
                        </a:rPr>
                        <a:t>la reine véritable.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altLang="zh-CN" sz="2800" b="0" i="0" u="none" strike="noStrike" cap="none" normalizeH="0" baseline="0" dirty="0">
                          <a:ln>
                            <a:noFill/>
                          </a:ln>
                          <a:solidFill>
                            <a:schemeClr val="tx1"/>
                          </a:solidFill>
                          <a:effectLst/>
                          <a:latin typeface="Arial" charset="0"/>
                          <a:ea typeface="SimSun" pitchFamily="2" charset="-122"/>
                          <a:cs typeface="Arial" charset="0"/>
                        </a:rPr>
                        <a:t>Nous saluons la fierté de notre race,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FR" altLang="zh-CN" sz="2800" b="0" i="0" u="none" strike="noStrike" cap="none" normalizeH="0" baseline="0" dirty="0">
                          <a:ln>
                            <a:noFill/>
                          </a:ln>
                          <a:solidFill>
                            <a:schemeClr val="tx1"/>
                          </a:solidFill>
                          <a:effectLst/>
                          <a:latin typeface="Arial" charset="0"/>
                          <a:ea typeface="SimSun" pitchFamily="2" charset="-122"/>
                          <a:cs typeface="Arial" charset="0"/>
                        </a:rPr>
                        <a:t>Tu donna naissance à Emmanuel.</a:t>
                      </a:r>
                      <a:endParaRPr kumimoji="0" lang="en-US" sz="3000" b="0" i="0" u="none" strike="noStrike" cap="none" normalizeH="0" baseline="0" dirty="0">
                        <a:ln>
                          <a:noFill/>
                        </a:ln>
                        <a:solidFill>
                          <a:schemeClr val="tx1"/>
                        </a:solidFill>
                        <a:effectLst/>
                        <a:latin typeface="Coptic1" pitchFamily="2" charset="0"/>
                        <a:cs typeface="Arial" charset="0"/>
                      </a:endParaRPr>
                    </a:p>
                  </a:txBody>
                  <a:tcPr marL="90000" marR="90000" marT="0" marB="0" horzOverflow="overflow">
                    <a:lnL cap="flat">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السلام لك أيتها العذراء </a:t>
                      </a:r>
                      <a:endParaRPr kumimoji="0" lang="ar-EG" sz="3200" b="0" i="0" u="none" strike="noStrike" cap="none" normalizeH="0" baseline="0" dirty="0">
                        <a:ln>
                          <a:noFill/>
                        </a:ln>
                        <a:solidFill>
                          <a:schemeClr val="tx1"/>
                        </a:solidFill>
                        <a:effectLst/>
                        <a:latin typeface="Arial" charset="0"/>
                        <a:cs typeface="Arial" pitchFamily="34"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الملكة الحقيقية،</a:t>
                      </a:r>
                      <a:endParaRPr kumimoji="0" lang="ar-EG" sz="3200" b="0" i="0" u="none" strike="noStrike" cap="none" normalizeH="0" baseline="0" dirty="0">
                        <a:ln>
                          <a:noFill/>
                        </a:ln>
                        <a:solidFill>
                          <a:schemeClr val="tx1"/>
                        </a:solidFill>
                        <a:effectLst/>
                        <a:latin typeface="Arial" charset="0"/>
                        <a:cs typeface="Arial" pitchFamily="34"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السلام لفخر جنسنا،</a:t>
                      </a:r>
                      <a:endParaRPr kumimoji="0" lang="ar-EG" sz="3200" b="0" i="0" u="none" strike="noStrike" cap="none" normalizeH="0" baseline="0" dirty="0">
                        <a:ln>
                          <a:noFill/>
                        </a:ln>
                        <a:solidFill>
                          <a:schemeClr val="tx1"/>
                        </a:solidFill>
                        <a:effectLst/>
                        <a:latin typeface="Arial" charset="0"/>
                        <a:cs typeface="Arial" pitchFamily="34"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ولدت لنا عمانوئيل</a:t>
                      </a:r>
                      <a:r>
                        <a:rPr kumimoji="0" lang="ar-EG" sz="3200" b="0" i="0" u="none" strike="noStrike" cap="none" normalizeH="0" baseline="0" dirty="0">
                          <a:ln>
                            <a:noFill/>
                          </a:ln>
                          <a:solidFill>
                            <a:schemeClr val="tx1"/>
                          </a:solidFill>
                          <a:effectLst/>
                          <a:latin typeface="Arial" charset="0"/>
                          <a:cs typeface="Arial" pitchFamily="34" charset="0"/>
                        </a:rPr>
                        <a:t>.</a:t>
                      </a:r>
                    </a:p>
                  </a:txBody>
                  <a:tcPr marL="90000" marR="90000"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5240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&lt;ere ne w~ ]</a:t>
                      </a:r>
                      <a:r>
                        <a:rPr kumimoji="0" lang="en-US" sz="3200" b="0" i="0" u="none" strike="noStrike" cap="none" normalizeH="0" baseline="0" dirty="0" err="1">
                          <a:ln>
                            <a:noFill/>
                          </a:ln>
                          <a:solidFill>
                            <a:srgbClr val="FFFF00"/>
                          </a:solidFill>
                          <a:effectLst/>
                          <a:latin typeface="Coptic1" pitchFamily="2" charset="0"/>
                          <a:cs typeface="Arial" charset="0"/>
                        </a:rPr>
                        <a:t>paryenoc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ourw</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m~m</a:t>
                      </a:r>
                      <a:r>
                        <a:rPr kumimoji="0" lang="en-US" sz="3200" b="0" i="0" u="none" strike="noStrike" cap="none" normalizeH="0" baseline="0" dirty="0">
                          <a:ln>
                            <a:noFill/>
                          </a:ln>
                          <a:solidFill>
                            <a:srgbClr val="FFFF00"/>
                          </a:solidFill>
                          <a:effectLst/>
                          <a:latin typeface="Coptic1" pitchFamily="2" charset="0"/>
                          <a:cs typeface="Arial" charset="0"/>
                        </a:rPr>
                        <a:t>/</a:t>
                      </a:r>
                      <a:r>
                        <a:rPr kumimoji="0" lang="en-US" sz="3200" b="0" i="0" u="none" strike="noStrike" cap="none" normalizeH="0" baseline="0" dirty="0" err="1">
                          <a:ln>
                            <a:noFill/>
                          </a:ln>
                          <a:solidFill>
                            <a:srgbClr val="FFFF00"/>
                          </a:solidFill>
                          <a:effectLst/>
                          <a:latin typeface="Coptic1" pitchFamily="2" charset="0"/>
                          <a:cs typeface="Arial" charset="0"/>
                        </a:rPr>
                        <a:t>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n~a~l</a:t>
                      </a:r>
                      <a:r>
                        <a:rPr kumimoji="0" lang="en-US" sz="3200" b="0" i="0" u="none" strike="noStrike" cap="none" normalizeH="0" baseline="0" dirty="0">
                          <a:ln>
                            <a:noFill/>
                          </a:ln>
                          <a:solidFill>
                            <a:srgbClr val="FFFF00"/>
                          </a:solidFill>
                          <a:effectLst/>
                          <a:latin typeface="Coptic1" pitchFamily="2" charset="0"/>
                          <a:cs typeface="Arial" charset="0"/>
                        </a:rPr>
                        <a:t>/yin/:</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,ere </a:t>
                      </a:r>
                      <a:r>
                        <a:rPr kumimoji="0" lang="en-US" sz="3200" b="0" i="0" u="none" strike="noStrike" cap="none" normalizeH="0" baseline="0" dirty="0" err="1">
                          <a:ln>
                            <a:noFill/>
                          </a:ln>
                          <a:solidFill>
                            <a:srgbClr val="FFFF00"/>
                          </a:solidFill>
                          <a:effectLst/>
                          <a:latin typeface="Coptic1" pitchFamily="2" charset="0"/>
                          <a:cs typeface="Arial" charset="0"/>
                        </a:rPr>
                        <a:t>p~sousou</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pengenoc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rgbClr val="FFFF00"/>
                          </a:solidFill>
                          <a:effectLst/>
                          <a:latin typeface="Coptic1" pitchFamily="2" charset="0"/>
                          <a:cs typeface="Arial" charset="0"/>
                        </a:rPr>
                        <a:t>a~rej~vo</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n~Emmanou</a:t>
                      </a:r>
                      <a:r>
                        <a:rPr kumimoji="0" lang="en-US" sz="3200" b="0" i="0" u="none" strike="noStrike" cap="none" normalizeH="0" baseline="0" dirty="0">
                          <a:ln>
                            <a:noFill/>
                          </a:ln>
                          <a:solidFill>
                            <a:srgbClr val="FFFF00"/>
                          </a:solidFill>
                          <a:effectLst/>
                          <a:latin typeface="Coptic1" pitchFamily="2" charset="0"/>
                          <a:cs typeface="Arial" charset="0"/>
                        </a:rPr>
                        <a:t>/l</a:t>
                      </a:r>
                    </a:p>
                  </a:txBody>
                  <a:tcPr marL="90000" marR="90000" marT="0" marB="0"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67214" name="Group 14"/>
          <p:cNvGraphicFramePr>
            <a:graphicFrameLocks noGrp="1"/>
          </p:cNvGraphicFramePr>
          <p:nvPr/>
        </p:nvGraphicFramePr>
        <p:xfrm>
          <a:off x="76200" y="685800"/>
          <a:ext cx="9067800" cy="5077968"/>
        </p:xfrm>
        <a:graphic>
          <a:graphicData uri="http://schemas.openxmlformats.org/drawingml/2006/table">
            <a:tbl>
              <a:tblPr/>
              <a:tblGrid>
                <a:gridCol w="61722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2743200">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FR" altLang="zh-CN" sz="2800" b="0" i="0" u="none" strike="noStrike" cap="none" normalizeH="0" baseline="0" dirty="0">
                          <a:ln>
                            <a:noFill/>
                          </a:ln>
                          <a:solidFill>
                            <a:schemeClr val="tx1"/>
                          </a:solidFill>
                          <a:effectLst/>
                          <a:latin typeface="Arial" charset="0"/>
                          <a:ea typeface="SimSun" pitchFamily="2" charset="-122"/>
                          <a:cs typeface="Arial" charset="0"/>
                        </a:rPr>
                        <a:t>Nous te demandons de te souvenir de nous,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altLang="zh-CN" sz="2800" b="0" i="0" u="none" strike="noStrike" cap="none" normalizeH="0" baseline="0" dirty="0">
                          <a:ln>
                            <a:noFill/>
                          </a:ln>
                          <a:solidFill>
                            <a:schemeClr val="tx1"/>
                          </a:solidFill>
                          <a:effectLst/>
                          <a:latin typeface="Arial" charset="0"/>
                          <a:ea typeface="SimSun" pitchFamily="2" charset="-122"/>
                          <a:cs typeface="Arial" charset="0"/>
                        </a:rPr>
                        <a:t>ô fidèle </a:t>
                      </a:r>
                      <a:r>
                        <a:rPr kumimoji="0" lang="fr-FR" altLang="zh-CN" sz="2800" b="0" i="0" u="none" strike="noStrike" cap="none" normalizeH="0" baseline="0" dirty="0" err="1">
                          <a:ln>
                            <a:noFill/>
                          </a:ln>
                          <a:solidFill>
                            <a:schemeClr val="tx1"/>
                          </a:solidFill>
                          <a:effectLst/>
                          <a:latin typeface="Arial" charset="0"/>
                          <a:ea typeface="SimSun" pitchFamily="2" charset="-122"/>
                          <a:cs typeface="Arial" charset="0"/>
                        </a:rPr>
                        <a:t>intercesseure</a:t>
                      </a:r>
                      <a:endParaRPr kumimoji="0" lang="fr-FR" altLang="zh-CN" sz="2800" b="0" i="0" u="none" strike="noStrike" cap="none" normalizeH="0" baseline="0" dirty="0">
                        <a:ln>
                          <a:noFill/>
                        </a:ln>
                        <a:solidFill>
                          <a:schemeClr val="tx1"/>
                        </a:solidFill>
                        <a:effectLst/>
                        <a:latin typeface="Arial" charset="0"/>
                        <a:ea typeface="SimSun" pitchFamily="2" charset="-122"/>
                        <a:cs typeface="Arial" charset="0"/>
                      </a:endParaRP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altLang="zh-CN" sz="2800" b="0" i="0" u="none" strike="noStrike" cap="none" normalizeH="0" baseline="0" dirty="0">
                          <a:ln>
                            <a:noFill/>
                          </a:ln>
                          <a:solidFill>
                            <a:schemeClr val="tx1"/>
                          </a:solidFill>
                          <a:effectLst/>
                          <a:latin typeface="Arial" charset="0"/>
                          <a:ea typeface="SimSun" pitchFamily="2" charset="-122"/>
                          <a:cs typeface="Arial" charset="0"/>
                        </a:rPr>
                        <a:t>auprès de notre Seigneur Jésus Christ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altLang="zh-CN" sz="2800" b="0" i="0" u="none" strike="noStrike" cap="none" normalizeH="0" baseline="0" dirty="0">
                          <a:ln>
                            <a:noFill/>
                          </a:ln>
                          <a:solidFill>
                            <a:schemeClr val="tx1"/>
                          </a:solidFill>
                          <a:effectLst/>
                          <a:latin typeface="Arial" charset="0"/>
                          <a:ea typeface="SimSun" pitchFamily="2" charset="-122"/>
                          <a:cs typeface="Arial" charset="0"/>
                        </a:rPr>
                        <a:t>afin qu'Il nous pardonne nos péchés.</a:t>
                      </a:r>
                      <a:endParaRPr kumimoji="0" lang="en-US" sz="2800" b="0" i="0" u="none" strike="noStrike" cap="none" normalizeH="0" baseline="0" dirty="0">
                        <a:ln>
                          <a:noFill/>
                        </a:ln>
                        <a:solidFill>
                          <a:schemeClr val="tx1"/>
                        </a:solidFill>
                        <a:effectLst/>
                        <a:latin typeface="Arial" charset="0"/>
                        <a:ea typeface="SimSun" pitchFamily="2" charset="-122"/>
                        <a:cs typeface="Arial"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2900" b="0" i="0" u="none" strike="noStrike" cap="none" normalizeH="0" baseline="0" dirty="0">
                          <a:ln>
                            <a:noFill/>
                          </a:ln>
                          <a:solidFill>
                            <a:schemeClr val="tx1"/>
                          </a:solidFill>
                          <a:effectLst/>
                          <a:latin typeface="Arial" charset="0"/>
                          <a:cs typeface="Arial" pitchFamily="34" charset="0"/>
                        </a:rPr>
                        <a:t>نسألك اذكرينا،</a:t>
                      </a:r>
                      <a:endParaRPr kumimoji="0" lang="ar-EG" sz="2900" b="0" i="0" u="none" strike="noStrike" cap="none" normalizeH="0" baseline="0" dirty="0">
                        <a:ln>
                          <a:noFill/>
                        </a:ln>
                        <a:solidFill>
                          <a:schemeClr val="tx1"/>
                        </a:solidFill>
                        <a:effectLst/>
                        <a:latin typeface="Arial" charset="0"/>
                        <a:cs typeface="Arial" pitchFamily="34"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2900" b="0" i="0" u="none" strike="noStrike" cap="none" normalizeH="0" baseline="0" dirty="0">
                          <a:ln>
                            <a:noFill/>
                          </a:ln>
                          <a:solidFill>
                            <a:schemeClr val="tx1"/>
                          </a:solidFill>
                          <a:effectLst/>
                          <a:latin typeface="Arial" charset="0"/>
                          <a:cs typeface="Arial" pitchFamily="34" charset="0"/>
                        </a:rPr>
                        <a:t> أيتها الشفيعة المؤتمنة،</a:t>
                      </a:r>
                      <a:endParaRPr kumimoji="0" lang="ar-EG" sz="2900" b="0" i="0" u="none" strike="noStrike" cap="none" normalizeH="0" baseline="0" dirty="0">
                        <a:ln>
                          <a:noFill/>
                        </a:ln>
                        <a:solidFill>
                          <a:schemeClr val="tx1"/>
                        </a:solidFill>
                        <a:effectLst/>
                        <a:latin typeface="Arial" charset="0"/>
                        <a:cs typeface="Arial" pitchFamily="34"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2900" b="0" i="0" u="none" strike="noStrike" cap="none" normalizeH="0" baseline="0" dirty="0">
                          <a:ln>
                            <a:noFill/>
                          </a:ln>
                          <a:solidFill>
                            <a:schemeClr val="tx1"/>
                          </a:solidFill>
                          <a:effectLst/>
                          <a:latin typeface="Arial" charset="0"/>
                          <a:cs typeface="Arial" pitchFamily="34" charset="0"/>
                        </a:rPr>
                        <a:t>أمام ربنا يسوع المسيح،</a:t>
                      </a:r>
                      <a:endParaRPr kumimoji="0" lang="ar-EG" sz="2900" b="0" i="0" u="none" strike="noStrike" cap="none" normalizeH="0" baseline="0" dirty="0">
                        <a:ln>
                          <a:noFill/>
                        </a:ln>
                        <a:solidFill>
                          <a:schemeClr val="tx1"/>
                        </a:solidFill>
                        <a:effectLst/>
                        <a:latin typeface="Arial" charset="0"/>
                        <a:cs typeface="Arial" pitchFamily="34" charset="0"/>
                      </a:endParaRP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2900" b="0" i="0" u="none" strike="noStrike" cap="none" normalizeH="0" baseline="0" dirty="0">
                          <a:ln>
                            <a:noFill/>
                          </a:ln>
                          <a:solidFill>
                            <a:schemeClr val="tx1"/>
                          </a:solidFill>
                          <a:effectLst/>
                          <a:latin typeface="Arial" charset="0"/>
                          <a:cs typeface="Arial" pitchFamily="34" charset="0"/>
                        </a:rPr>
                        <a:t> ليغفر لنا خطايانا.</a:t>
                      </a:r>
                      <a:endParaRPr kumimoji="0" lang="en-CA" sz="2900" b="0" i="0" u="none" strike="noStrike" cap="none" normalizeH="0" baseline="0" dirty="0">
                        <a:ln>
                          <a:noFill/>
                        </a:ln>
                        <a:solidFill>
                          <a:schemeClr val="tx1"/>
                        </a:solidFill>
                        <a:effectLst/>
                        <a:latin typeface="Arial" charset="0"/>
                        <a:cs typeface="Arial" pitchFamily="34"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5240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Ten]ho </a:t>
                      </a:r>
                      <a:r>
                        <a:rPr kumimoji="0" lang="en-US" sz="3200" b="0" i="0" u="none" strike="noStrike" cap="none" normalizeH="0" baseline="0" dirty="0" err="1">
                          <a:ln>
                            <a:noFill/>
                          </a:ln>
                          <a:solidFill>
                            <a:srgbClr val="FFFF00"/>
                          </a:solidFill>
                          <a:effectLst/>
                          <a:latin typeface="Coptic1" pitchFamily="2" charset="0"/>
                          <a:cs typeface="Arial" charset="0"/>
                        </a:rPr>
                        <a:t>a~ripenmeui</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 w~ ]</a:t>
                      </a:r>
                      <a:r>
                        <a:rPr kumimoji="0" lang="en-US" sz="3200" b="0" i="0" u="none" strike="noStrike" cap="none" normalizeH="0" baseline="0" dirty="0" err="1">
                          <a:ln>
                            <a:noFill/>
                          </a:ln>
                          <a:solidFill>
                            <a:srgbClr val="FFFF00"/>
                          </a:solidFill>
                          <a:effectLst/>
                          <a:latin typeface="Coptic1" pitchFamily="2" charset="0"/>
                          <a:cs typeface="Arial" charset="0"/>
                        </a:rPr>
                        <a:t>p~roctat</a:t>
                      </a:r>
                      <a:r>
                        <a:rPr kumimoji="0" lang="en-US" sz="3200" b="0" i="0" u="none" strike="noStrike" cap="none" normalizeH="0" baseline="0" dirty="0">
                          <a:ln>
                            <a:noFill/>
                          </a:ln>
                          <a:solidFill>
                            <a:srgbClr val="FFFF00"/>
                          </a:solidFill>
                          <a:effectLst/>
                          <a:latin typeface="Coptic1" pitchFamily="2" charset="0"/>
                          <a:cs typeface="Arial" charset="0"/>
                        </a:rPr>
                        <a:t>/c </a:t>
                      </a:r>
                      <a:r>
                        <a:rPr kumimoji="0" lang="en-US" sz="3200" b="0" i="0" u="none" strike="noStrike" cap="none" normalizeH="0" baseline="0" dirty="0" err="1">
                          <a:ln>
                            <a:noFill/>
                          </a:ln>
                          <a:solidFill>
                            <a:srgbClr val="FFFF00"/>
                          </a:solidFill>
                          <a:effectLst/>
                          <a:latin typeface="Coptic1" pitchFamily="2" charset="0"/>
                          <a:cs typeface="Arial" charset="0"/>
                        </a:rPr>
                        <a:t>e~tenhot</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nahren</a:t>
                      </a:r>
                      <a:r>
                        <a:rPr kumimoji="0" lang="en-US" sz="3200" b="0" i="0" u="none" strike="noStrike" cap="none" normalizeH="0" baseline="0" dirty="0">
                          <a:ln>
                            <a:noFill/>
                          </a:ln>
                          <a:solidFill>
                            <a:srgbClr val="FFFF00"/>
                          </a:solidFill>
                          <a:effectLst/>
                          <a:latin typeface="Coptic1" pitchFamily="2" charset="0"/>
                          <a:cs typeface="Arial" charset="0"/>
                        </a:rPr>
                        <a:t> Pen[</a:t>
                      </a:r>
                      <a:r>
                        <a:rPr kumimoji="0" lang="en-US" sz="3200" b="0" i="0" u="none" strike="noStrike" cap="none" normalizeH="0" baseline="0" dirty="0" err="1">
                          <a:ln>
                            <a:noFill/>
                          </a:ln>
                          <a:solidFill>
                            <a:srgbClr val="FFFF00"/>
                          </a:solidFill>
                          <a:effectLst/>
                          <a:latin typeface="Coptic1" pitchFamily="2" charset="0"/>
                          <a:cs typeface="Arial" charset="0"/>
                        </a:rPr>
                        <a:t>oic</a:t>
                      </a:r>
                      <a:r>
                        <a:rPr kumimoji="0" lang="en-US" sz="3200" b="0" i="0" u="none" strike="noStrike" cap="none" normalizeH="0" baseline="0" dirty="0">
                          <a:ln>
                            <a:noFill/>
                          </a:ln>
                          <a:solidFill>
                            <a:srgbClr val="FFFF00"/>
                          </a:solidFill>
                          <a:effectLst/>
                          <a:latin typeface="Coptic1" pitchFamily="2" charset="0"/>
                          <a:cs typeface="Arial" charset="0"/>
                        </a:rPr>
                        <a:t> I/#c# </a:t>
                      </a:r>
                      <a:r>
                        <a:rPr kumimoji="0" lang="en-US" sz="3200" b="0" i="0" u="none" strike="noStrike" cap="none" normalizeH="0" baseline="0" dirty="0" err="1">
                          <a:ln>
                            <a:noFill/>
                          </a:ln>
                          <a:solidFill>
                            <a:srgbClr val="FFFF00"/>
                          </a:solidFill>
                          <a:effectLst/>
                          <a:latin typeface="Coptic1" pitchFamily="2" charset="0"/>
                          <a:cs typeface="Arial" charset="0"/>
                        </a:rPr>
                        <a:t>P,#c</a:t>
                      </a:r>
                      <a:r>
                        <a:rPr kumimoji="0" lang="en-US" sz="32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n~tef,a</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nennobi</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nan</a:t>
                      </a:r>
                      <a:r>
                        <a:rPr kumimoji="0" lang="en-US" sz="3200" b="0" i="0" u="none" strike="noStrike" cap="none" normalizeH="0" baseline="0" dirty="0">
                          <a:ln>
                            <a:noFill/>
                          </a:ln>
                          <a:solidFill>
                            <a:srgbClr val="FFFF00"/>
                          </a:solidFill>
                          <a:effectLst/>
                          <a:latin typeface="Coptic1" pitchFamily="2" charset="0"/>
                          <a:cs typeface="Arial" charset="0"/>
                        </a:rPr>
                        <a:t> </a:t>
                      </a:r>
                      <a:r>
                        <a:rPr kumimoji="0" lang="en-US" sz="3200" b="0" i="0" u="none" strike="noStrike" cap="none" normalizeH="0" baseline="0" dirty="0" err="1">
                          <a:ln>
                            <a:noFill/>
                          </a:ln>
                          <a:solidFill>
                            <a:srgbClr val="FFFF00"/>
                          </a:solidFill>
                          <a:effectLst/>
                          <a:latin typeface="Coptic1" pitchFamily="2" charset="0"/>
                          <a:cs typeface="Arial" charset="0"/>
                        </a:rPr>
                        <a:t>e~bol</a:t>
                      </a:r>
                      <a:r>
                        <a:rPr kumimoji="0" lang="en-US" sz="3200" b="0" i="0" u="none" strike="noStrike" cap="none" normalizeH="0" baseline="0" dirty="0">
                          <a:ln>
                            <a:noFill/>
                          </a:ln>
                          <a:solidFill>
                            <a:srgbClr val="FFFF00"/>
                          </a:solidFill>
                          <a:effectLst/>
                          <a:latin typeface="Coptic1" pitchFamily="2" charset="0"/>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ChangeArrowheads="1"/>
          </p:cNvSpPr>
          <p:nvPr/>
        </p:nvSpPr>
        <p:spPr bwMode="auto">
          <a:xfrm>
            <a:off x="914400" y="3048000"/>
            <a:ext cx="7543800" cy="2616101"/>
          </a:xfrm>
          <a:prstGeom prst="rect">
            <a:avLst/>
          </a:prstGeom>
          <a:noFill/>
          <a:ln w="9525">
            <a:noFill/>
            <a:miter lim="800000"/>
            <a:headEnd/>
            <a:tailEnd/>
          </a:ln>
        </p:spPr>
        <p:txBody>
          <a:bodyPr>
            <a:spAutoFit/>
          </a:bodyPr>
          <a:lstStyle/>
          <a:p>
            <a:pPr>
              <a:lnSpc>
                <a:spcPct val="90000"/>
              </a:lnSpc>
              <a:spcBef>
                <a:spcPct val="50000"/>
              </a:spcBef>
            </a:pPr>
            <a:endParaRPr lang="en-US" sz="3200" b="1" dirty="0">
              <a:solidFill>
                <a:schemeClr val="bg1"/>
              </a:solidFill>
            </a:endParaRPr>
          </a:p>
          <a:p>
            <a:pPr>
              <a:lnSpc>
                <a:spcPct val="90000"/>
              </a:lnSpc>
              <a:spcBef>
                <a:spcPct val="50000"/>
              </a:spcBef>
            </a:pPr>
            <a:r>
              <a:rPr lang="en-US" sz="3200" dirty="0">
                <a:solidFill>
                  <a:schemeClr val="bg1"/>
                </a:solidFill>
              </a:rPr>
              <a:t>			</a:t>
            </a:r>
            <a:r>
              <a:rPr lang="en-US" sz="3200" i="1" dirty="0">
                <a:solidFill>
                  <a:schemeClr val="bg1"/>
                </a:solidFill>
              </a:rPr>
              <a:t>  	</a:t>
            </a:r>
            <a:endParaRPr lang="en-US" sz="3200" dirty="0">
              <a:solidFill>
                <a:schemeClr val="bg1"/>
              </a:solidFill>
              <a:latin typeface="Arial" pitchFamily="34" charset="0"/>
            </a:endParaRPr>
          </a:p>
          <a:p>
            <a:pPr>
              <a:lnSpc>
                <a:spcPct val="90000"/>
              </a:lnSpc>
              <a:spcBef>
                <a:spcPct val="50000"/>
              </a:spcBef>
            </a:pPr>
            <a:endParaRPr lang="en-US" sz="3200" b="1" dirty="0">
              <a:solidFill>
                <a:schemeClr val="bg1"/>
              </a:solidFill>
              <a:cs typeface="Arial" pitchFamily="34" charset="0"/>
            </a:endParaRPr>
          </a:p>
          <a:p>
            <a:pPr eaLnBrk="0" hangingPunct="0">
              <a:lnSpc>
                <a:spcPct val="90000"/>
              </a:lnSpc>
              <a:spcBef>
                <a:spcPct val="50000"/>
              </a:spcBef>
            </a:pPr>
            <a:r>
              <a:rPr lang="en-US" sz="3200" dirty="0">
                <a:solidFill>
                  <a:schemeClr val="bg1"/>
                </a:solidFill>
              </a:rPr>
              <a:t>		</a:t>
            </a:r>
            <a:endParaRPr lang="en-US" sz="3200" dirty="0">
              <a:solidFill>
                <a:schemeClr val="bg1"/>
              </a:solidFill>
              <a:latin typeface="Avva_Shenouda" pitchFamily="34" charset="0"/>
              <a:cs typeface="Arial" pitchFamily="34" charset="0"/>
            </a:endParaRPr>
          </a:p>
        </p:txBody>
      </p:sp>
      <p:graphicFrame>
        <p:nvGraphicFramePr>
          <p:cNvPr id="12398595" name="Group 3"/>
          <p:cNvGraphicFramePr>
            <a:graphicFrameLocks noGrp="1"/>
          </p:cNvGraphicFramePr>
          <p:nvPr>
            <p:extLst>
              <p:ext uri="{D42A27DB-BD31-4B8C-83A1-F6EECF244321}">
                <p14:modId xmlns:p14="http://schemas.microsoft.com/office/powerpoint/2010/main" val="2759783843"/>
              </p:ext>
            </p:extLst>
          </p:nvPr>
        </p:nvGraphicFramePr>
        <p:xfrm>
          <a:off x="152400" y="152400"/>
          <a:ext cx="8839200" cy="6415722"/>
        </p:xfrm>
        <a:graphic>
          <a:graphicData uri="http://schemas.openxmlformats.org/drawingml/2006/table">
            <a:tbl>
              <a:tblPr/>
              <a:tblGrid>
                <a:gridCol w="3251200">
                  <a:extLst>
                    <a:ext uri="{9D8B030D-6E8A-4147-A177-3AD203B41FA5}">
                      <a16:colId xmlns:a16="http://schemas.microsoft.com/office/drawing/2014/main" val="20000"/>
                    </a:ext>
                  </a:extLst>
                </a:gridCol>
                <a:gridCol w="37592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tblGrid>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Diakon:</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err="1">
                          <a:ln>
                            <a:noFill/>
                          </a:ln>
                          <a:solidFill>
                            <a:srgbClr val="FF9933"/>
                          </a:solidFill>
                          <a:effectLst/>
                          <a:latin typeface="Arial" charset="0"/>
                          <a:cs typeface="Arial" pitchFamily="34" charset="0"/>
                        </a:rPr>
                        <a:t>Diacre</a:t>
                      </a:r>
                      <a:r>
                        <a:rPr kumimoji="0" lang="en-US" sz="3600" b="0" i="0" u="sng" strike="noStrike" cap="none" normalizeH="0" baseline="0" dirty="0">
                          <a:ln>
                            <a:noFill/>
                          </a:ln>
                          <a:solidFill>
                            <a:srgbClr val="FF9933"/>
                          </a:solidFill>
                          <a:effectLst/>
                          <a:latin typeface="Arial" charset="0"/>
                          <a:cs typeface="Arial" pitchFamily="34" charset="0"/>
                        </a:rPr>
                        <a:t>:</a:t>
                      </a:r>
                    </a:p>
                  </a:txBody>
                  <a:tcP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Arial" pitchFamily="34" charset="0"/>
                        </a:rPr>
                        <a:t>الشماس</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pitchFamily="34" charset="0"/>
                        </a:rPr>
                        <a:t>Proceuxacye</a:t>
                      </a:r>
                      <a:endParaRPr kumimoji="0" lang="en-US" sz="2800" b="0" i="1" u="none" strike="noStrike" cap="none" normalizeH="0" baseline="0" dirty="0">
                        <a:ln>
                          <a:noFill/>
                        </a:ln>
                        <a:solidFill>
                          <a:schemeClr val="tx1"/>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Prions</a:t>
                      </a:r>
                      <a:r>
                        <a:rPr kumimoji="0" lang="en-US" sz="2800" b="0" i="0" u="none" strike="noStrike" cap="none" normalizeH="0" baseline="0" dirty="0">
                          <a:ln>
                            <a:noFill/>
                          </a:ln>
                          <a:solidFill>
                            <a:schemeClr val="tx1"/>
                          </a:solidFill>
                          <a:effectLst/>
                          <a:latin typeface="Arial" charset="0"/>
                          <a:cs typeface="Arial" charset="0"/>
                        </a:rPr>
                        <a:t>.</a:t>
                      </a:r>
                    </a:p>
                  </a:txBody>
                  <a:tcPr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صلوا.</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55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Pilaoc:</a:t>
                      </a:r>
                      <a:endParaRPr kumimoji="0" lang="en-CA" sz="3600" b="0" i="0" u="sng" strike="noStrike" kern="1200" cap="none" normalizeH="0" baseline="0">
                        <a:ln>
                          <a:noFill/>
                        </a:ln>
                        <a:solidFill>
                          <a:srgbClr val="FF9900"/>
                        </a:solidFill>
                        <a:effectLst/>
                        <a:latin typeface="Coptic1" pitchFamily="2" charset="0"/>
                        <a:ea typeface="+mn-ea"/>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Arial" pitchFamily="34" charset="0"/>
                        </a:rPr>
                        <a:t>l</a:t>
                      </a:r>
                      <a:r>
                        <a:rPr kumimoji="0" lang="fr-CA" sz="3600" b="0" i="0" u="sng" strike="noStrike" cap="none" normalizeH="0" baseline="0" dirty="0">
                          <a:ln>
                            <a:noFill/>
                          </a:ln>
                          <a:solidFill>
                            <a:srgbClr val="FF9933"/>
                          </a:solidFill>
                          <a:effectLst/>
                          <a:latin typeface="Arial" pitchFamily="34" charset="0"/>
                          <a:cs typeface="Arial" pitchFamily="34" charset="0"/>
                        </a:rPr>
                        <a:t>’</a:t>
                      </a:r>
                      <a:r>
                        <a:rPr kumimoji="0" lang="fr-CA" sz="3600" b="0" i="0" u="sng" strike="noStrike" cap="none" normalizeH="0" baseline="0" dirty="0">
                          <a:ln>
                            <a:noFill/>
                          </a:ln>
                          <a:solidFill>
                            <a:srgbClr val="FF9933"/>
                          </a:solidFill>
                          <a:effectLst/>
                          <a:latin typeface="Arial" charset="0"/>
                          <a:cs typeface="Arial" pitchFamily="34" charset="0"/>
                        </a:rPr>
                        <a:t>Assembl</a:t>
                      </a:r>
                      <a:r>
                        <a:rPr kumimoji="0" lang="fr-CA" sz="3600" b="0" i="0" u="sng" strike="noStrike" cap="none" normalizeH="0" baseline="0" dirty="0">
                          <a:ln>
                            <a:noFill/>
                          </a:ln>
                          <a:solidFill>
                            <a:srgbClr val="FF9933"/>
                          </a:solidFill>
                          <a:effectLst/>
                          <a:latin typeface="Arial" pitchFamily="34" charset="0"/>
                          <a:cs typeface="Arial" pitchFamily="34" charset="0"/>
                        </a:rPr>
                        <a:t>é</a:t>
                      </a:r>
                      <a:r>
                        <a:rPr kumimoji="0" lang="fr-CA" sz="3600" b="0" i="0" u="sng" strike="noStrike" cap="none" normalizeH="0" baseline="0" dirty="0">
                          <a:ln>
                            <a:noFill/>
                          </a:ln>
                          <a:solidFill>
                            <a:srgbClr val="FF9933"/>
                          </a:solidFill>
                          <a:effectLst/>
                          <a:latin typeface="Arial" charset="0"/>
                          <a:cs typeface="Arial" pitchFamily="34" charset="0"/>
                        </a:rPr>
                        <a:t>e:</a:t>
                      </a:r>
                      <a:endParaRPr kumimoji="0" lang="en-US" sz="3600" b="0" i="0" u="sng" strike="noStrike" cap="none" normalizeH="0" baseline="0" dirty="0">
                        <a:ln>
                          <a:noFill/>
                        </a:ln>
                        <a:solidFill>
                          <a:srgbClr val="FF9933"/>
                        </a:solidFill>
                        <a:effectLst/>
                        <a:latin typeface="Arial" charset="0"/>
                        <a:cs typeface="Arial" pitchFamily="34" charset="0"/>
                      </a:endParaRPr>
                    </a:p>
                  </a:txBody>
                  <a:tcPr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Arial" pitchFamily="34" charset="0"/>
                        </a:rPr>
                        <a:t>الشعب:</a:t>
                      </a:r>
                      <a:endParaRPr kumimoji="0" lang="en-US" sz="24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7315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pitchFamily="34" charset="0"/>
                        </a:rPr>
                        <a:t>Kurie</a:t>
                      </a:r>
                      <a:r>
                        <a:rPr kumimoji="0" lang="en-US" sz="3200" b="0" i="0" u="none" strike="noStrike" cap="none" normalizeH="0" baseline="0" dirty="0">
                          <a:ln>
                            <a:noFill/>
                          </a:ln>
                          <a:solidFill>
                            <a:schemeClr val="tx1"/>
                          </a:solidFill>
                          <a:effectLst/>
                          <a:latin typeface="Coptic1" pitchFamily="2" charset="0"/>
                          <a:cs typeface="Arial" pitchFamily="34" charset="0"/>
                        </a:rPr>
                        <a:t> </a:t>
                      </a:r>
                      <a:r>
                        <a:rPr kumimoji="0" lang="en-US" sz="3200" b="0" i="0" u="none" strike="noStrike" cap="none" normalizeH="0" baseline="0" dirty="0" err="1">
                          <a:ln>
                            <a:noFill/>
                          </a:ln>
                          <a:solidFill>
                            <a:schemeClr val="tx1"/>
                          </a:solidFill>
                          <a:effectLst/>
                          <a:latin typeface="Coptic1" pitchFamily="2" charset="0"/>
                          <a:cs typeface="Arial" pitchFamily="34" charset="0"/>
                        </a:rPr>
                        <a:t>ele</a:t>
                      </a:r>
                      <a:r>
                        <a:rPr kumimoji="0" lang="en-US" sz="3200" b="0" i="0" u="none" strike="noStrike" cap="none" normalizeH="0" baseline="0" dirty="0">
                          <a:ln>
                            <a:noFill/>
                          </a:ln>
                          <a:solidFill>
                            <a:schemeClr val="tx1"/>
                          </a:solidFill>
                          <a:effectLst/>
                          <a:latin typeface="Coptic1" pitchFamily="2" charset="0"/>
                          <a:cs typeface="Arial" pitchFamily="34" charset="0"/>
                        </a:rPr>
                        <a:t>/~con</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Pitié</a:t>
                      </a:r>
                      <a:r>
                        <a:rPr kumimoji="0" lang="en-US" sz="2800" b="0" i="0" u="none" strike="noStrike" cap="none" normalizeH="0" baseline="0" dirty="0">
                          <a:ln>
                            <a:noFill/>
                          </a:ln>
                          <a:solidFill>
                            <a:schemeClr val="tx1"/>
                          </a:solidFill>
                          <a:effectLst/>
                          <a:latin typeface="Arial" charset="0"/>
                          <a:cs typeface="Arial" charset="0"/>
                        </a:rPr>
                        <a:t> Seigneur</a:t>
                      </a:r>
                      <a:r>
                        <a:rPr kumimoji="0" lang="en-US" sz="3600" b="0" i="0" u="none" strike="noStrike" cap="none" normalizeH="0" baseline="0" dirty="0">
                          <a:ln>
                            <a:noFill/>
                          </a:ln>
                          <a:solidFill>
                            <a:schemeClr val="tx1"/>
                          </a:solidFill>
                          <a:effectLst/>
                          <a:latin typeface="Arial" charset="0"/>
                          <a:cs typeface="Arial" charset="0"/>
                        </a:rPr>
                        <a:t>.</a:t>
                      </a:r>
                    </a:p>
                  </a:txBody>
                  <a:tcPr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يا ربُ ارحم.</a:t>
                      </a:r>
                      <a:endParaRPr kumimoji="0" lang="en-US" sz="2800" b="0" i="0" u="none" strike="noStrike" cap="none" normalizeH="0" baseline="0" dirty="0">
                        <a:ln>
                          <a:noFill/>
                        </a:ln>
                        <a:solidFill>
                          <a:schemeClr val="tx1"/>
                        </a:solidFill>
                        <a:effectLst/>
                        <a:latin typeface="Coptic1" pitchFamily="2" charset="0"/>
                        <a:cs typeface="Arial" pitchFamily="34"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6854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sng" strike="noStrike" kern="1200" cap="none" normalizeH="0" baseline="0">
                          <a:ln>
                            <a:noFill/>
                          </a:ln>
                          <a:solidFill>
                            <a:srgbClr val="FF9900"/>
                          </a:solidFill>
                          <a:effectLst/>
                          <a:latin typeface="Coptic1" pitchFamily="2" charset="0"/>
                          <a:ea typeface="+mn-ea"/>
                          <a:cs typeface="Arial" charset="0"/>
                        </a:rPr>
                        <a:t>Piou</a:t>
                      </a:r>
                      <a:r>
                        <a:rPr kumimoji="0" lang="en-US" sz="3600" b="0" i="0" u="sng" strike="noStrike" kern="1200" cap="none" normalizeH="0" baseline="0">
                          <a:ln>
                            <a:noFill/>
                          </a:ln>
                          <a:solidFill>
                            <a:srgbClr val="FF9900"/>
                          </a:solidFill>
                          <a:effectLst/>
                          <a:latin typeface="Coptic1" pitchFamily="2" charset="0"/>
                          <a:ea typeface="+mn-ea"/>
                          <a:cs typeface="Arial" charset="0"/>
                        </a:rPr>
                        <a:t>/</a:t>
                      </a:r>
                      <a:r>
                        <a:rPr kumimoji="0" lang="fr-FR" sz="3600" b="0" i="0" u="sng" strike="noStrike" kern="1200" cap="none" normalizeH="0" baseline="0">
                          <a:ln>
                            <a:noFill/>
                          </a:ln>
                          <a:solidFill>
                            <a:srgbClr val="FF9900"/>
                          </a:solidFill>
                          <a:effectLst/>
                          <a:latin typeface="Coptic1" pitchFamily="2" charset="0"/>
                          <a:ea typeface="+mn-ea"/>
                          <a:cs typeface="Arial" charset="0"/>
                        </a:rPr>
                        <a:t>b:</a:t>
                      </a:r>
                      <a:endParaRPr kumimoji="0" lang="en-CA" sz="3600" b="0" i="0" u="sng" strike="noStrike" kern="1200" cap="none" normalizeH="0" baseline="0" dirty="0">
                        <a:ln>
                          <a:noFill/>
                        </a:ln>
                        <a:solidFill>
                          <a:srgbClr val="FF9900"/>
                        </a:solidFill>
                        <a:effectLst/>
                        <a:latin typeface="Coptic1" pitchFamily="2" charset="0"/>
                        <a:ea typeface="+mn-ea"/>
                        <a:cs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US" sz="2400" b="0" i="0" u="none" strike="noStrike" cap="none" normalizeH="0" baseline="0" dirty="0">
                        <a:ln>
                          <a:noFill/>
                        </a:ln>
                        <a:solidFill>
                          <a:schemeClr val="tx1"/>
                        </a:solidFill>
                        <a:effectLst/>
                        <a:latin typeface="Coptic1" pitchFamily="2" charset="0"/>
                        <a:cs typeface="Arial" pitchFamily="34" charset="0"/>
                      </a:endParaRPr>
                    </a:p>
                  </a:txBody>
                  <a:tcPr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en-US" sz="2400" b="0" i="0" u="none" strike="noStrike" cap="none" normalizeH="0" baseline="0" dirty="0">
                        <a:ln>
                          <a:noFill/>
                        </a:ln>
                        <a:solidFill>
                          <a:schemeClr val="tx1"/>
                        </a:solidFill>
                        <a:effectLst/>
                        <a:latin typeface="Coptic1" pitchFamily="2" charset="0"/>
                        <a:cs typeface="Arial" pitchFamily="34"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8937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Vn</a:t>
                      </a:r>
                      <a:r>
                        <a:rPr kumimoji="0" lang="en-US" sz="2800" b="0" i="0" u="none" strike="noStrike" cap="none" normalizeH="0" baseline="0" dirty="0">
                          <a:ln>
                            <a:noFill/>
                          </a:ln>
                          <a:solidFill>
                            <a:schemeClr val="tx1"/>
                          </a:solidFill>
                          <a:effectLst/>
                          <a:latin typeface="Coptic1" pitchFamily="2" charset="0"/>
                          <a:cs typeface="Arial" charset="0"/>
                        </a:rPr>
                        <a:t>/b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Vnou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pipantokratwr</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Viwt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m~Pen</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pencwt</a:t>
                      </a:r>
                      <a:r>
                        <a:rPr kumimoji="0" lang="en-US" sz="2800" b="0" i="0" u="none" strike="noStrike" cap="none" normalizeH="0" baseline="0" dirty="0">
                          <a:ln>
                            <a:noFill/>
                          </a:ln>
                          <a:solidFill>
                            <a:schemeClr val="tx1"/>
                          </a:solidFill>
                          <a:effectLst/>
                          <a:latin typeface="Coptic1" pitchFamily="2" charset="0"/>
                          <a:cs typeface="Arial" charset="0"/>
                        </a:rPr>
                        <a:t>/r I/#c# </a:t>
                      </a:r>
                      <a:r>
                        <a:rPr kumimoji="0" lang="en-US" sz="2800" b="0" i="0" u="none" strike="noStrike" cap="none" normalizeH="0" baseline="0" dirty="0" err="1">
                          <a:ln>
                            <a:noFill/>
                          </a:ln>
                          <a:solidFill>
                            <a:schemeClr val="tx1"/>
                          </a:solidFill>
                          <a:effectLst/>
                          <a:latin typeface="Coptic1" pitchFamily="2" charset="0"/>
                          <a:cs typeface="Arial" charset="0"/>
                        </a:rPr>
                        <a:t>P,#c</a:t>
                      </a:r>
                      <a:r>
                        <a:rPr kumimoji="0" lang="en-US" sz="2800" b="0" i="0" u="none" strike="noStrike" cap="none" normalizeH="0" baseline="0" dirty="0">
                          <a:ln>
                            <a:noFill/>
                          </a:ln>
                          <a:solidFill>
                            <a:schemeClr val="tx1"/>
                          </a:solidFill>
                          <a:effectLst/>
                          <a:latin typeface="Coptic1" pitchFamily="2" charset="0"/>
                          <a:cs typeface="Arial" charset="0"/>
                        </a:rPr>
                        <a:t>#</a:t>
                      </a:r>
                      <a:endParaRPr kumimoji="0" lang="en-US" sz="2800" b="0" i="0" u="none" strike="noStrike" cap="none" normalizeH="0" baseline="0" dirty="0">
                        <a:ln>
                          <a:noFill/>
                        </a:ln>
                        <a:solidFill>
                          <a:schemeClr val="tx1"/>
                        </a:solidFill>
                        <a:effectLst/>
                        <a:latin typeface="Coptic1" pitchFamily="2" charset="0"/>
                        <a:cs typeface="Arial" pitchFamily="34"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O Maître, Seigneur, </a:t>
                      </a:r>
                      <a:r>
                        <a:rPr kumimoji="0" lang="en-US" sz="2800" b="0" i="0" u="none" strike="noStrike" cap="none" normalizeH="0" baseline="0" dirty="0" err="1">
                          <a:ln>
                            <a:noFill/>
                          </a:ln>
                          <a:solidFill>
                            <a:schemeClr val="tx1"/>
                          </a:solidFill>
                          <a:effectLst/>
                          <a:latin typeface="Arial" charset="0"/>
                          <a:cs typeface="Arial" pitchFamily="34" charset="0"/>
                        </a:rPr>
                        <a:t>Dieu</a:t>
                      </a:r>
                      <a:r>
                        <a:rPr kumimoji="0" lang="en-US" sz="2800" b="0" i="0" u="none" strike="noStrike" cap="none" normalizeH="0" baseline="0" dirty="0">
                          <a:ln>
                            <a:noFill/>
                          </a:ln>
                          <a:solidFill>
                            <a:schemeClr val="tx1"/>
                          </a:solidFill>
                          <a:effectLst/>
                          <a:latin typeface="Arial" charset="0"/>
                          <a:cs typeface="Arial" pitchFamily="34" charset="0"/>
                        </a:rPr>
                        <a:t> Tout-Puissant,  </a:t>
                      </a:r>
                      <a:r>
                        <a:rPr kumimoji="0" lang="en-US" sz="2800" b="0" i="0" u="none" strike="noStrike" cap="none" normalizeH="0" baseline="0" dirty="0" err="1">
                          <a:ln>
                            <a:noFill/>
                          </a:ln>
                          <a:solidFill>
                            <a:schemeClr val="tx1"/>
                          </a:solidFill>
                          <a:effectLst/>
                          <a:latin typeface="Arial" charset="0"/>
                          <a:cs typeface="Arial" pitchFamily="34" charset="0"/>
                        </a:rPr>
                        <a:t>Père</a:t>
                      </a:r>
                      <a:r>
                        <a:rPr kumimoji="0" lang="en-US" sz="2800" b="0" i="0" u="none" strike="noStrike" cap="none" normalizeH="0" baseline="0" dirty="0">
                          <a:ln>
                            <a:noFill/>
                          </a:ln>
                          <a:solidFill>
                            <a:schemeClr val="tx1"/>
                          </a:solidFill>
                          <a:effectLst/>
                          <a:latin typeface="Arial" charset="0"/>
                          <a:cs typeface="Arial" pitchFamily="34" charset="0"/>
                        </a:rPr>
                        <a:t>  de </a:t>
                      </a:r>
                      <a:r>
                        <a:rPr kumimoji="0" lang="en-US" sz="2800" b="0" i="0" u="none" strike="noStrike" cap="none" normalizeH="0" baseline="0" dirty="0" err="1">
                          <a:ln>
                            <a:noFill/>
                          </a:ln>
                          <a:solidFill>
                            <a:schemeClr val="tx1"/>
                          </a:solidFill>
                          <a:effectLst/>
                          <a:latin typeface="Arial" charset="0"/>
                          <a:cs typeface="Arial" pitchFamily="34" charset="0"/>
                        </a:rPr>
                        <a:t>notre</a:t>
                      </a:r>
                      <a:r>
                        <a:rPr kumimoji="0" lang="en-US" sz="2800" b="0" i="0" u="none" strike="noStrike" cap="none" normalizeH="0" baseline="0" dirty="0">
                          <a:ln>
                            <a:noFill/>
                          </a:ln>
                          <a:solidFill>
                            <a:schemeClr val="tx1"/>
                          </a:solidFill>
                          <a:effectLst/>
                          <a:latin typeface="Arial" charset="0"/>
                          <a:cs typeface="Arial" pitchFamily="34" charset="0"/>
                        </a:rPr>
                        <a:t> Seigneur, </a:t>
                      </a:r>
                      <a:r>
                        <a:rPr kumimoji="0" lang="en-US" sz="2800" b="0" i="0" u="none" strike="noStrike" cap="none" normalizeH="0" baseline="0" dirty="0" err="1">
                          <a:ln>
                            <a:noFill/>
                          </a:ln>
                          <a:solidFill>
                            <a:schemeClr val="tx1"/>
                          </a:solidFill>
                          <a:effectLst/>
                          <a:latin typeface="Arial" charset="0"/>
                          <a:cs typeface="Arial" pitchFamily="34" charset="0"/>
                        </a:rPr>
                        <a:t>Dieu</a:t>
                      </a:r>
                      <a:r>
                        <a:rPr kumimoji="0" lang="en-US" sz="2800" b="0" i="0" u="none" strike="noStrike" cap="none" normalizeH="0" baseline="0" dirty="0">
                          <a:ln>
                            <a:noFill/>
                          </a:ln>
                          <a:solidFill>
                            <a:schemeClr val="tx1"/>
                          </a:solidFill>
                          <a:effectLst/>
                          <a:latin typeface="Arial" charset="0"/>
                          <a:cs typeface="Arial" pitchFamily="34" charset="0"/>
                        </a:rPr>
                        <a:t> et </a:t>
                      </a:r>
                      <a:r>
                        <a:rPr kumimoji="0" lang="en-US" sz="2800" b="0" i="0" u="none" strike="noStrike" cap="none" normalizeH="0" baseline="0" dirty="0" err="1">
                          <a:ln>
                            <a:noFill/>
                          </a:ln>
                          <a:solidFill>
                            <a:schemeClr val="tx1"/>
                          </a:solidFill>
                          <a:effectLst/>
                          <a:latin typeface="Arial" charset="0"/>
                          <a:cs typeface="Arial" pitchFamily="34" charset="0"/>
                        </a:rPr>
                        <a:t>Sauveur</a:t>
                      </a:r>
                      <a:r>
                        <a:rPr kumimoji="0" lang="en-US" sz="2800" b="0" i="0" u="none" strike="noStrike" cap="none" normalizeH="0" baseline="0" dirty="0">
                          <a:ln>
                            <a:noFill/>
                          </a:ln>
                          <a:solidFill>
                            <a:schemeClr val="tx1"/>
                          </a:solidFill>
                          <a:effectLst/>
                          <a:latin typeface="Arial" charset="0"/>
                          <a:cs typeface="Arial" pitchFamily="34" charset="0"/>
                        </a:rPr>
                        <a:t>, </a:t>
                      </a:r>
                      <a:r>
                        <a:rPr kumimoji="0" lang="en-US" sz="2800" b="0" i="0" u="none" strike="noStrike" cap="none" normalizeH="0" baseline="0" dirty="0" err="1">
                          <a:ln>
                            <a:noFill/>
                          </a:ln>
                          <a:solidFill>
                            <a:schemeClr val="tx1"/>
                          </a:solidFill>
                          <a:effectLst/>
                          <a:latin typeface="Arial" charset="0"/>
                          <a:cs typeface="Arial" pitchFamily="34" charset="0"/>
                        </a:rPr>
                        <a:t>Jésus</a:t>
                      </a:r>
                      <a:r>
                        <a:rPr kumimoji="0" lang="en-US" sz="2800" b="0" i="0" u="none" strike="noStrike" cap="none" normalizeH="0" baseline="0" dirty="0">
                          <a:ln>
                            <a:noFill/>
                          </a:ln>
                          <a:solidFill>
                            <a:schemeClr val="tx1"/>
                          </a:solidFill>
                          <a:effectLst/>
                          <a:latin typeface="Arial" charset="0"/>
                          <a:cs typeface="Arial" pitchFamily="34" charset="0"/>
                        </a:rPr>
                        <a:t> Christ,</a:t>
                      </a:r>
                    </a:p>
                  </a:txBody>
                  <a:tcPr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أيها السيدُ الربُ الإله ضابط الكل أبو ربَنَا وإلهَنَا ومُخَلصُنا يسوع المسيح،</a:t>
                      </a:r>
                      <a:endParaRPr kumimoji="0" lang="en-US" sz="28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 name="Action Button: Custom 4">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623915" name="Group 43"/>
          <p:cNvGraphicFramePr>
            <a:graphicFrameLocks noGrp="1"/>
          </p:cNvGraphicFramePr>
          <p:nvPr/>
        </p:nvGraphicFramePr>
        <p:xfrm>
          <a:off x="76200" y="3733800"/>
          <a:ext cx="8915400" cy="579120"/>
        </p:xfrm>
        <a:graphic>
          <a:graphicData uri="http://schemas.openxmlformats.org/drawingml/2006/table">
            <a:tbl>
              <a:tblPr/>
              <a:tblGrid>
                <a:gridCol w="3657600">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gridCol w="3479800">
                  <a:extLst>
                    <a:ext uri="{9D8B030D-6E8A-4147-A177-3AD203B41FA5}">
                      <a16:colId xmlns:a16="http://schemas.microsoft.com/office/drawing/2014/main" val="20002"/>
                    </a:ext>
                  </a:extLst>
                </a:gridCol>
              </a:tblGrid>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cs typeface="Arial" charset="0"/>
                        </a:rPr>
                        <a:t>SAINT MARY</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العذراء</a:t>
                      </a:r>
                      <a:endParaRPr kumimoji="0" lang="en-CA" sz="32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cs typeface="Arial" charset="0"/>
                        </a:rPr>
                        <a:t>VIERGE MARIE</a:t>
                      </a:r>
                      <a:endParaRPr kumimoji="0" lang="ar-EG" sz="24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95597" name="Picture 14" descr="The Holy Theotokos_3"/>
          <p:cNvPicPr>
            <a:picLocks noChangeAspect="1" noChangeArrowheads="1"/>
          </p:cNvPicPr>
          <p:nvPr/>
        </p:nvPicPr>
        <p:blipFill>
          <a:blip r:embed="rId2" cstate="print"/>
          <a:srcRect/>
          <a:stretch>
            <a:fillRect/>
          </a:stretch>
        </p:blipFill>
        <p:spPr bwMode="auto">
          <a:xfrm>
            <a:off x="4038600" y="3657600"/>
            <a:ext cx="1277938" cy="1524000"/>
          </a:xfrm>
          <a:prstGeom prst="rect">
            <a:avLst/>
          </a:prstGeom>
          <a:noFill/>
          <a:ln w="9525">
            <a:noFill/>
            <a:miter lim="800000"/>
            <a:headEnd/>
            <a:tailEnd/>
          </a:ln>
        </p:spPr>
      </p:pic>
      <p:sp>
        <p:nvSpPr>
          <p:cNvPr id="195598" name="AutoShape 18">
            <a:hlinkClick r:id="rId3" action="ppaction://hlinksldjump" highlightClick="1"/>
          </p:cNvPr>
          <p:cNvSpPr>
            <a:spLocks noChangeArrowheads="1"/>
          </p:cNvSpPr>
          <p:nvPr/>
        </p:nvSpPr>
        <p:spPr bwMode="auto">
          <a:xfrm>
            <a:off x="2286000" y="4419600"/>
            <a:ext cx="1600200" cy="1219200"/>
          </a:xfrm>
          <a:prstGeom prst="actionButtonBlank">
            <a:avLst/>
          </a:prstGeom>
          <a:solidFill>
            <a:srgbClr val="800000"/>
          </a:solidFill>
          <a:ln w="9525">
            <a:noFill/>
            <a:miter lim="800000"/>
            <a:headEnd/>
            <a:tailEnd/>
          </a:ln>
        </p:spPr>
        <p:txBody>
          <a:bodyPr wrap="none" tIns="118800" bIns="118800" anchor="ctr"/>
          <a:lstStyle/>
          <a:p>
            <a:pPr algn="ctr">
              <a:lnSpc>
                <a:spcPct val="90000"/>
              </a:lnSpc>
              <a:spcBef>
                <a:spcPct val="0"/>
              </a:spcBef>
            </a:pPr>
            <a:r>
              <a:rPr lang="en-CA" sz="2800" b="1" dirty="0" err="1"/>
              <a:t>Veille</a:t>
            </a:r>
            <a:endParaRPr lang="en-CA" sz="2800" b="1" dirty="0"/>
          </a:p>
          <a:p>
            <a:pPr algn="ctr">
              <a:lnSpc>
                <a:spcPct val="90000"/>
              </a:lnSpc>
              <a:spcBef>
                <a:spcPct val="0"/>
              </a:spcBef>
            </a:pPr>
            <a:r>
              <a:rPr lang="ar-EG" sz="2800" b="1" dirty="0"/>
              <a:t>عشية</a:t>
            </a:r>
            <a:endParaRPr lang="fr-CA" sz="2800" b="1" dirty="0"/>
          </a:p>
        </p:txBody>
      </p:sp>
      <p:sp>
        <p:nvSpPr>
          <p:cNvPr id="195599" name="AutoShape 19">
            <a:hlinkClick r:id="rId4" action="ppaction://hlinksldjump" highlightClick="1"/>
          </p:cNvPr>
          <p:cNvSpPr>
            <a:spLocks noChangeArrowheads="1"/>
          </p:cNvSpPr>
          <p:nvPr/>
        </p:nvSpPr>
        <p:spPr bwMode="auto">
          <a:xfrm>
            <a:off x="5486400" y="4419600"/>
            <a:ext cx="1676400" cy="1295400"/>
          </a:xfrm>
          <a:prstGeom prst="actionButtonBlank">
            <a:avLst/>
          </a:prstGeom>
          <a:solidFill>
            <a:srgbClr val="800000"/>
          </a:solidFill>
          <a:ln w="9525">
            <a:noFill/>
            <a:miter lim="800000"/>
            <a:headEnd/>
            <a:tailEnd/>
          </a:ln>
        </p:spPr>
        <p:txBody>
          <a:bodyPr wrap="none" tIns="118800" bIns="118800" anchor="ctr"/>
          <a:lstStyle/>
          <a:p>
            <a:pPr algn="ctr">
              <a:lnSpc>
                <a:spcPct val="90000"/>
              </a:lnSpc>
              <a:spcBef>
                <a:spcPct val="0"/>
              </a:spcBef>
            </a:pPr>
            <a:r>
              <a:rPr lang="en-CA" sz="2800" b="1" dirty="0"/>
              <a:t>Aube</a:t>
            </a:r>
          </a:p>
          <a:p>
            <a:pPr algn="ctr">
              <a:lnSpc>
                <a:spcPct val="90000"/>
              </a:lnSpc>
              <a:spcBef>
                <a:spcPct val="0"/>
              </a:spcBef>
            </a:pPr>
            <a:r>
              <a:rPr lang="ar-EG" sz="2800" b="1" dirty="0"/>
              <a:t>باكر</a:t>
            </a:r>
            <a:endParaRPr lang="fr-CA" sz="2800" b="1" dirty="0"/>
          </a:p>
        </p:txBody>
      </p:sp>
      <p:grpSp>
        <p:nvGrpSpPr>
          <p:cNvPr id="2" name="Group 61"/>
          <p:cNvGrpSpPr>
            <a:grpSpLocks/>
          </p:cNvGrpSpPr>
          <p:nvPr/>
        </p:nvGrpSpPr>
        <p:grpSpPr bwMode="auto">
          <a:xfrm>
            <a:off x="3962400" y="4873629"/>
            <a:ext cx="1524000" cy="1460501"/>
            <a:chOff x="2496" y="3310"/>
            <a:chExt cx="960" cy="920"/>
          </a:xfrm>
        </p:grpSpPr>
        <p:sp>
          <p:nvSpPr>
            <p:cNvPr id="195630" name="AutoShape 20">
              <a:hlinkClick r:id="rId5" action="ppaction://hlinksldjump" highlightClick="1"/>
            </p:cNvPr>
            <p:cNvSpPr>
              <a:spLocks noChangeArrowheads="1"/>
            </p:cNvSpPr>
            <p:nvPr/>
          </p:nvSpPr>
          <p:spPr bwMode="auto">
            <a:xfrm>
              <a:off x="2544" y="3840"/>
              <a:ext cx="816" cy="390"/>
            </a:xfrm>
            <a:prstGeom prst="actionButtonBlank">
              <a:avLst/>
            </a:prstGeom>
            <a:solidFill>
              <a:srgbClr val="800000"/>
            </a:solidFill>
            <a:ln w="9525">
              <a:noFill/>
              <a:miter lim="800000"/>
              <a:headEnd/>
              <a:tailEnd/>
            </a:ln>
          </p:spPr>
          <p:txBody>
            <a:bodyPr wrap="none" tIns="118800" bIns="118800" anchor="ctr"/>
            <a:lstStyle/>
            <a:p>
              <a:pPr algn="ctr">
                <a:lnSpc>
                  <a:spcPct val="90000"/>
                </a:lnSpc>
                <a:spcBef>
                  <a:spcPct val="0"/>
                </a:spcBef>
              </a:pPr>
              <a:r>
                <a:rPr lang="en-CA" sz="1800" b="1" dirty="0" err="1"/>
                <a:t>Choisis</a:t>
              </a:r>
              <a:endParaRPr lang="en-CA" sz="1800" b="1" dirty="0"/>
            </a:p>
            <a:p>
              <a:pPr algn="ctr" rtl="1">
                <a:lnSpc>
                  <a:spcPct val="90000"/>
                </a:lnSpc>
                <a:spcBef>
                  <a:spcPct val="0"/>
                </a:spcBef>
              </a:pPr>
              <a:r>
                <a:rPr lang="ar-EG" sz="2000" b="1" dirty="0"/>
                <a:t>أختر</a:t>
              </a:r>
              <a:endParaRPr lang="en-CA" sz="2000" b="1" dirty="0"/>
            </a:p>
          </p:txBody>
        </p:sp>
        <p:sp>
          <p:nvSpPr>
            <p:cNvPr id="195631" name="AutoShape 22"/>
            <p:cNvSpPr>
              <a:spLocks noChangeArrowheads="1"/>
            </p:cNvSpPr>
            <p:nvPr/>
          </p:nvSpPr>
          <p:spPr bwMode="auto">
            <a:xfrm rot="18936750">
              <a:off x="2496" y="3327"/>
              <a:ext cx="149" cy="593"/>
            </a:xfrm>
            <a:prstGeom prst="upArrow">
              <a:avLst>
                <a:gd name="adj1" fmla="val 50000"/>
                <a:gd name="adj2" fmla="val 99497"/>
              </a:avLst>
            </a:prstGeom>
            <a:solidFill>
              <a:srgbClr val="800000"/>
            </a:solidFill>
            <a:ln w="9525">
              <a:solidFill>
                <a:schemeClr val="tx1"/>
              </a:solidFill>
              <a:miter lim="800000"/>
              <a:headEnd/>
              <a:tailEnd/>
            </a:ln>
          </p:spPr>
          <p:txBody>
            <a:bodyPr wrap="none" anchor="ctr"/>
            <a:lstStyle/>
            <a:p>
              <a:endParaRPr lang="en-CA"/>
            </a:p>
          </p:txBody>
        </p:sp>
        <p:sp>
          <p:nvSpPr>
            <p:cNvPr id="195632" name="AutoShape 23"/>
            <p:cNvSpPr>
              <a:spLocks noChangeArrowheads="1"/>
            </p:cNvSpPr>
            <p:nvPr/>
          </p:nvSpPr>
          <p:spPr bwMode="auto">
            <a:xfrm rot="1908488">
              <a:off x="3307" y="3310"/>
              <a:ext cx="149" cy="543"/>
            </a:xfrm>
            <a:prstGeom prst="upArrow">
              <a:avLst>
                <a:gd name="adj1" fmla="val 50000"/>
                <a:gd name="adj2" fmla="val 91107"/>
              </a:avLst>
            </a:prstGeom>
            <a:solidFill>
              <a:srgbClr val="800000"/>
            </a:solidFill>
            <a:ln w="9525">
              <a:solidFill>
                <a:schemeClr val="tx1"/>
              </a:solidFill>
              <a:miter lim="800000"/>
              <a:headEnd/>
              <a:tailEnd/>
            </a:ln>
          </p:spPr>
          <p:txBody>
            <a:bodyPr wrap="none" anchor="ctr"/>
            <a:lstStyle/>
            <a:p>
              <a:endParaRPr lang="en-CA"/>
            </a:p>
          </p:txBody>
        </p:sp>
      </p:grpSp>
      <p:graphicFrame>
        <p:nvGraphicFramePr>
          <p:cNvPr id="12623912" name="Group 40"/>
          <p:cNvGraphicFramePr>
            <a:graphicFrameLocks noGrp="1"/>
          </p:cNvGraphicFramePr>
          <p:nvPr/>
        </p:nvGraphicFramePr>
        <p:xfrm>
          <a:off x="1752600" y="76200"/>
          <a:ext cx="5562600" cy="609600"/>
        </p:xfrm>
        <a:graphic>
          <a:graphicData uri="http://schemas.openxmlformats.org/drawingml/2006/table">
            <a:tbl>
              <a:tblPr/>
              <a:tblGrid>
                <a:gridCol w="33528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tblGrid>
              <a:tr h="609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cs typeface="Arial" charset="0"/>
                        </a:rPr>
                        <a:t>LES DOXOLOGIES</a:t>
                      </a:r>
                      <a:endParaRPr kumimoji="0" lang="en-US" sz="3200" b="0" i="0" u="none" strike="noStrike" cap="none" normalizeH="0" baseline="0" dirty="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الذكصولوجيات</a:t>
                      </a:r>
                      <a:endParaRPr kumimoji="0" lang="en-CA" sz="32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1" name="AutoShape 24">
            <a:hlinkClick r:id="rId6" action="ppaction://hlinksldjump" highlightClick="1"/>
          </p:cNvPr>
          <p:cNvSpPr>
            <a:spLocks noChangeArrowheads="1"/>
          </p:cNvSpPr>
          <p:nvPr/>
        </p:nvSpPr>
        <p:spPr bwMode="auto">
          <a:xfrm>
            <a:off x="3200400" y="6324600"/>
            <a:ext cx="3276600" cy="533400"/>
          </a:xfrm>
          <a:prstGeom prst="actionButtonBlank">
            <a:avLst/>
          </a:prstGeom>
          <a:solidFill>
            <a:srgbClr val="FF6600"/>
          </a:solidFill>
          <a:ln w="9525">
            <a:noFill/>
            <a:miter lim="800000"/>
            <a:headEnd/>
            <a:tailEnd/>
          </a:ln>
        </p:spPr>
        <p:txBody>
          <a:bodyPr wrap="none" lIns="18000" tIns="10800" rIns="18000" bIns="10800" anchor="ctr"/>
          <a:lstStyle/>
          <a:p>
            <a:pPr algn="ctr">
              <a:lnSpc>
                <a:spcPct val="90000"/>
              </a:lnSpc>
              <a:spcBef>
                <a:spcPct val="0"/>
              </a:spcBef>
            </a:pPr>
            <a:r>
              <a:rPr lang="en-CA" sz="1800" b="1" dirty="0"/>
              <a:t>Menu</a:t>
            </a:r>
            <a:r>
              <a:rPr lang="ar-EG" sz="1800" b="1" dirty="0"/>
              <a:t> – </a:t>
            </a:r>
            <a:r>
              <a:rPr lang="en-CA" sz="1800" b="1" dirty="0"/>
              <a:t>Doxologies des saints</a:t>
            </a:r>
            <a:endParaRPr lang="en-CA" sz="500" b="1" dirty="0"/>
          </a:p>
          <a:p>
            <a:pPr algn="ctr" rtl="1">
              <a:lnSpc>
                <a:spcPct val="90000"/>
              </a:lnSpc>
              <a:spcBef>
                <a:spcPct val="0"/>
              </a:spcBef>
            </a:pPr>
            <a:r>
              <a:rPr lang="en-CA" sz="2000" b="1" dirty="0"/>
              <a:t> </a:t>
            </a:r>
            <a:r>
              <a:rPr lang="ar-EG" sz="2000" b="1" dirty="0"/>
              <a:t>فهرس الذكصولوجيات القديسين</a:t>
            </a:r>
            <a:endParaRPr lang="en-CA" sz="2000" b="1" dirty="0"/>
          </a:p>
        </p:txBody>
      </p:sp>
      <p:sp>
        <p:nvSpPr>
          <p:cNvPr id="32" name="Action Button: Custom 31">
            <a:hlinkClick r:id="rId7"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78596" name="Group 36"/>
          <p:cNvGraphicFramePr>
            <a:graphicFrameLocks noGrp="1"/>
          </p:cNvGraphicFramePr>
          <p:nvPr/>
        </p:nvGraphicFramePr>
        <p:xfrm>
          <a:off x="76200" y="838200"/>
          <a:ext cx="9067800" cy="3847148"/>
        </p:xfrm>
        <a:graphic>
          <a:graphicData uri="http://schemas.openxmlformats.org/drawingml/2006/table">
            <a:tbl>
              <a:tblPr/>
              <a:tblGrid>
                <a:gridCol w="48768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1676400">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lang="fr-CA" sz="2800" kern="1200" dirty="0">
                          <a:solidFill>
                            <a:schemeClr val="tx1"/>
                          </a:solidFill>
                          <a:latin typeface="+mn-lt"/>
                          <a:ea typeface="+mn-ea"/>
                          <a:cs typeface="+mn-cs"/>
                        </a:rPr>
                        <a:t>Quand je parle de toi :</a:t>
                      </a:r>
                    </a:p>
                    <a:p>
                      <a:pPr marL="0" marR="0" lvl="0" indent="0" algn="ctr" defTabSz="914400" rtl="0" eaLnBrk="1" fontAlgn="base" latinLnBrk="0" hangingPunct="1">
                        <a:lnSpc>
                          <a:spcPct val="100000"/>
                        </a:lnSpc>
                        <a:spcBef>
                          <a:spcPts val="0"/>
                        </a:spcBef>
                        <a:spcAft>
                          <a:spcPct val="0"/>
                        </a:spcAft>
                        <a:buClrTx/>
                        <a:buSzTx/>
                        <a:buFontTx/>
                        <a:buNone/>
                        <a:tabLst/>
                        <a:defRPr/>
                      </a:pPr>
                      <a:r>
                        <a:rPr lang="fr-CA" sz="2800" kern="1200" dirty="0">
                          <a:solidFill>
                            <a:schemeClr val="tx1"/>
                          </a:solidFill>
                          <a:latin typeface="+mn-lt"/>
                          <a:ea typeface="+mn-ea"/>
                          <a:cs typeface="+mn-cs"/>
                        </a:rPr>
                        <a:t>Ô chariot des Chérubins :</a:t>
                      </a:r>
                    </a:p>
                    <a:p>
                      <a:pPr marL="0" marR="0" lvl="0" indent="0" algn="ctr" defTabSz="914400" rtl="0" eaLnBrk="1" fontAlgn="base" latinLnBrk="0" hangingPunct="1">
                        <a:lnSpc>
                          <a:spcPct val="100000"/>
                        </a:lnSpc>
                        <a:spcBef>
                          <a:spcPts val="0"/>
                        </a:spcBef>
                        <a:spcAft>
                          <a:spcPct val="0"/>
                        </a:spcAft>
                        <a:buClrTx/>
                        <a:buSzTx/>
                        <a:buFontTx/>
                        <a:buNone/>
                        <a:tabLst/>
                        <a:defRPr/>
                      </a:pPr>
                      <a:r>
                        <a:rPr lang="fr-CA" sz="2800" kern="1200" dirty="0">
                          <a:solidFill>
                            <a:schemeClr val="tx1"/>
                          </a:solidFill>
                          <a:latin typeface="+mn-lt"/>
                          <a:ea typeface="+mn-ea"/>
                          <a:cs typeface="+mn-cs"/>
                        </a:rPr>
                        <a:t>ma langue ne se lasse pas :</a:t>
                      </a:r>
                    </a:p>
                    <a:p>
                      <a:pPr marL="0" marR="0" lvl="0" indent="0" algn="ctr" defTabSz="914400" rtl="0" eaLnBrk="1" fontAlgn="base" latinLnBrk="0" hangingPunct="1">
                        <a:lnSpc>
                          <a:spcPct val="100000"/>
                        </a:lnSpc>
                        <a:spcBef>
                          <a:spcPts val="0"/>
                        </a:spcBef>
                        <a:spcAft>
                          <a:spcPct val="0"/>
                        </a:spcAft>
                        <a:buClrTx/>
                        <a:buSzTx/>
                        <a:buFontTx/>
                        <a:buNone/>
                        <a:tabLst/>
                        <a:defRPr/>
                      </a:pPr>
                      <a:r>
                        <a:rPr lang="fr-CA" sz="2800" kern="1200" dirty="0">
                          <a:solidFill>
                            <a:schemeClr val="tx1"/>
                          </a:solidFill>
                          <a:latin typeface="+mn-lt"/>
                          <a:ea typeface="+mn-ea"/>
                          <a:cs typeface="+mn-cs"/>
                        </a:rPr>
                        <a:t> nous te bénissons.  </a:t>
                      </a:r>
                      <a:endParaRPr lang="en-US" sz="2800" kern="1200" dirty="0">
                        <a:solidFill>
                          <a:schemeClr val="tx1"/>
                        </a:solidFill>
                        <a:latin typeface="+mn-lt"/>
                        <a:ea typeface="+mn-ea"/>
                        <a:cs typeface="+mn-cs"/>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ts val="0"/>
                        </a:spcBef>
                        <a:spcAft>
                          <a:spcPct val="0"/>
                        </a:spcAft>
                        <a:buClrTx/>
                        <a:buSzTx/>
                        <a:buFontTx/>
                        <a:buNone/>
                        <a:tabLst/>
                      </a:pPr>
                      <a:r>
                        <a:rPr lang="ar-EG" sz="3200" dirty="0"/>
                        <a:t>لأني إذا ما تكلمت من أجلِك،</a:t>
                      </a:r>
                    </a:p>
                    <a:p>
                      <a:pPr marL="0" marR="0" lvl="0" indent="0" algn="r" defTabSz="914400" rtl="1" eaLnBrk="1" fontAlgn="base" latinLnBrk="0" hangingPunct="1">
                        <a:lnSpc>
                          <a:spcPct val="100000"/>
                        </a:lnSpc>
                        <a:spcBef>
                          <a:spcPts val="0"/>
                        </a:spcBef>
                        <a:spcAft>
                          <a:spcPct val="0"/>
                        </a:spcAft>
                        <a:buClrTx/>
                        <a:buSzTx/>
                        <a:buFontTx/>
                        <a:buNone/>
                        <a:tabLst/>
                      </a:pPr>
                      <a:r>
                        <a:rPr lang="ar-EG" sz="3200" dirty="0"/>
                        <a:t>أيتها المركبة الشاروبيمية،</a:t>
                      </a:r>
                    </a:p>
                    <a:p>
                      <a:pPr marL="0" marR="0" lvl="0" indent="0" algn="r" defTabSz="914400" rtl="1" eaLnBrk="1" fontAlgn="base" latinLnBrk="0" hangingPunct="1">
                        <a:lnSpc>
                          <a:spcPct val="100000"/>
                        </a:lnSpc>
                        <a:spcBef>
                          <a:spcPts val="0"/>
                        </a:spcBef>
                        <a:spcAft>
                          <a:spcPct val="0"/>
                        </a:spcAft>
                        <a:buClrTx/>
                        <a:buSzTx/>
                        <a:buFontTx/>
                        <a:buNone/>
                        <a:tabLst/>
                      </a:pPr>
                      <a:r>
                        <a:rPr lang="ar-EG" sz="3200" dirty="0"/>
                        <a:t>فإن لساني لا يتعب،</a:t>
                      </a:r>
                    </a:p>
                    <a:p>
                      <a:pPr marL="0" marR="0" lvl="0" indent="0" algn="r" defTabSz="914400" rtl="1" eaLnBrk="1" fontAlgn="base" latinLnBrk="0" hangingPunct="1">
                        <a:lnSpc>
                          <a:spcPct val="100000"/>
                        </a:lnSpc>
                        <a:spcBef>
                          <a:spcPts val="0"/>
                        </a:spcBef>
                        <a:spcAft>
                          <a:spcPct val="0"/>
                        </a:spcAft>
                        <a:buClrTx/>
                        <a:buSzTx/>
                        <a:buFontTx/>
                        <a:buNone/>
                        <a:tabLst/>
                      </a:pPr>
                      <a:r>
                        <a:rPr lang="ar-EG" sz="3200" dirty="0"/>
                        <a:t>أبداً نُغبطكِ.</a:t>
                      </a:r>
                      <a:endParaRPr kumimoji="0" lang="ar-SA"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04988">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err="1">
                          <a:ln>
                            <a:noFill/>
                          </a:ln>
                          <a:solidFill>
                            <a:srgbClr val="FFFF00"/>
                          </a:solidFill>
                          <a:effectLst/>
                          <a:latin typeface="Coptic1" pitchFamily="2" charset="0"/>
                          <a:ea typeface="+mn-ea"/>
                          <a:cs typeface="Arial" charset="0"/>
                        </a:rPr>
                        <a:t>Ke</a:t>
                      </a:r>
                      <a:r>
                        <a:rPr kumimoji="0" lang="en-US" sz="2800" b="0" i="0" u="none" strike="noStrike" kern="1200" cap="none" normalizeH="0" baseline="0" dirty="0">
                          <a:ln>
                            <a:noFill/>
                          </a:ln>
                          <a:solidFill>
                            <a:srgbClr val="FFFF00"/>
                          </a:solidFill>
                          <a:effectLst/>
                          <a:latin typeface="Coptic1" pitchFamily="2" charset="0"/>
                          <a:ea typeface="+mn-ea"/>
                          <a:cs typeface="Arial" charset="0"/>
                        </a:rPr>
                        <a:t> gar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aisancaji</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eyb</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w~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piharma</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n~,eroubimikon</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err="1">
                          <a:ln>
                            <a:noFill/>
                          </a:ln>
                          <a:solidFill>
                            <a:srgbClr val="FFFF00"/>
                          </a:solidFill>
                          <a:effectLst/>
                          <a:latin typeface="Coptic1" pitchFamily="2" charset="0"/>
                          <a:ea typeface="+mn-ea"/>
                          <a:cs typeface="Arial" charset="0"/>
                        </a:rPr>
                        <a:t>palac</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naqici</a:t>
                      </a:r>
                      <a:r>
                        <a:rPr kumimoji="0" lang="en-US" sz="2800" b="0" i="0" u="none" strike="noStrike" kern="1200" cap="none" normalizeH="0" baseline="0" dirty="0">
                          <a:ln>
                            <a:noFill/>
                          </a:ln>
                          <a:solidFill>
                            <a:srgbClr val="FFFF00"/>
                          </a:solidFill>
                          <a:effectLst/>
                          <a:latin typeface="Coptic1" pitchFamily="2" charset="0"/>
                          <a:ea typeface="+mn-ea"/>
                          <a:cs typeface="Arial" charset="0"/>
                        </a:rPr>
                        <a:t> an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e~neh</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err="1">
                          <a:ln>
                            <a:noFill/>
                          </a:ln>
                          <a:solidFill>
                            <a:srgbClr val="FFFF00"/>
                          </a:solidFill>
                          <a:effectLst/>
                          <a:latin typeface="Coptic1" pitchFamily="2" charset="0"/>
                          <a:ea typeface="+mn-ea"/>
                          <a:cs typeface="Arial" charset="0"/>
                        </a:rPr>
                        <a:t>tenermakarizin</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m~mo</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graphicFrame>
        <p:nvGraphicFramePr>
          <p:cNvPr id="13378602" name="Group 42"/>
          <p:cNvGraphicFramePr>
            <a:graphicFrameLocks noGrp="1"/>
          </p:cNvGraphicFramePr>
          <p:nvPr>
            <p:extLst>
              <p:ext uri="{D42A27DB-BD31-4B8C-83A1-F6EECF244321}">
                <p14:modId xmlns:p14="http://schemas.microsoft.com/office/powerpoint/2010/main" val="2856538965"/>
              </p:ext>
            </p:extLst>
          </p:nvPr>
        </p:nvGraphicFramePr>
        <p:xfrm>
          <a:off x="457200" y="0"/>
          <a:ext cx="8382000" cy="762000"/>
        </p:xfrm>
        <a:graphic>
          <a:graphicData uri="http://schemas.openxmlformats.org/drawingml/2006/table">
            <a:tbl>
              <a:tblPr/>
              <a:tblGrid>
                <a:gridCol w="4689608">
                  <a:extLst>
                    <a:ext uri="{9D8B030D-6E8A-4147-A177-3AD203B41FA5}">
                      <a16:colId xmlns:a16="http://schemas.microsoft.com/office/drawing/2014/main" val="20000"/>
                    </a:ext>
                  </a:extLst>
                </a:gridCol>
                <a:gridCol w="3692392">
                  <a:extLst>
                    <a:ext uri="{9D8B030D-6E8A-4147-A177-3AD203B41FA5}">
                      <a16:colId xmlns:a16="http://schemas.microsoft.com/office/drawing/2014/main" val="20001"/>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2400" b="1" i="0" u="none" strike="noStrike" cap="none" normalizeH="0" baseline="0">
                          <a:ln>
                            <a:noFill/>
                          </a:ln>
                          <a:solidFill>
                            <a:schemeClr val="tx1"/>
                          </a:solidFill>
                          <a:effectLst/>
                          <a:latin typeface="Arial" charset="0"/>
                          <a:cs typeface="Arial" charset="0"/>
                        </a:rPr>
                        <a:t>1</a:t>
                      </a:r>
                      <a:r>
                        <a:rPr kumimoji="0" lang="fr-FR" sz="2400" b="1" i="0" u="none" strike="noStrike" cap="none" normalizeH="0" baseline="30000">
                          <a:ln>
                            <a:noFill/>
                          </a:ln>
                          <a:solidFill>
                            <a:schemeClr val="tx1"/>
                          </a:solidFill>
                          <a:effectLst/>
                          <a:latin typeface="Arial" charset="0"/>
                          <a:cs typeface="Arial" charset="0"/>
                        </a:rPr>
                        <a:t>ère</a:t>
                      </a:r>
                      <a:r>
                        <a:rPr kumimoji="0" lang="fr-FR" sz="2400" b="1" i="0" u="none" strike="noStrike" cap="none" normalizeH="0" baseline="0">
                          <a:ln>
                            <a:noFill/>
                          </a:ln>
                          <a:solidFill>
                            <a:schemeClr val="tx1"/>
                          </a:solidFill>
                          <a:effectLst/>
                          <a:latin typeface="Arial" charset="0"/>
                          <a:cs typeface="Arial" charset="0"/>
                        </a:rPr>
                        <a:t> </a:t>
                      </a:r>
                      <a:r>
                        <a:rPr kumimoji="0" lang="en-US" sz="2400" b="1" i="0" u="none" strike="noStrike" cap="none" normalizeH="0" baseline="0">
                          <a:ln>
                            <a:noFill/>
                          </a:ln>
                          <a:solidFill>
                            <a:schemeClr val="tx1"/>
                          </a:solidFill>
                          <a:effectLst/>
                          <a:latin typeface="Arial" charset="0"/>
                          <a:cs typeface="Arial" charset="0"/>
                        </a:rPr>
                        <a:t>DOXOLOGIE </a:t>
                      </a:r>
                      <a:r>
                        <a:rPr kumimoji="0" lang="en-US" sz="2400" b="1" i="0" u="none" strike="noStrike" cap="none" normalizeH="0" baseline="0" dirty="0">
                          <a:ln>
                            <a:noFill/>
                          </a:ln>
                          <a:solidFill>
                            <a:schemeClr val="tx1"/>
                          </a:solidFill>
                          <a:effectLst/>
                          <a:latin typeface="Arial" charset="0"/>
                          <a:cs typeface="Arial" charset="0"/>
                        </a:rPr>
                        <a:t>POUR KIAHK</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1" i="0" u="none" strike="noStrike" cap="none" normalizeH="0" baseline="0" dirty="0">
                          <a:ln>
                            <a:noFill/>
                          </a:ln>
                          <a:solidFill>
                            <a:schemeClr val="tx1"/>
                          </a:solidFill>
                          <a:effectLst/>
                          <a:latin typeface="Arial" charset="0"/>
                          <a:cs typeface="Arial" charset="0"/>
                        </a:rPr>
                        <a:t>ذكصولوجية كيهك</a:t>
                      </a:r>
                      <a:endParaRPr kumimoji="0" lang="en-CA" sz="24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1026" name="Picture 2"/>
          <p:cNvPicPr>
            <a:picLocks noChangeAspect="1" noChangeArrowheads="1"/>
          </p:cNvPicPr>
          <p:nvPr/>
        </p:nvPicPr>
        <p:blipFill>
          <a:blip r:embed="rId4" cstate="print"/>
          <a:srcRect/>
          <a:stretch>
            <a:fillRect/>
          </a:stretch>
        </p:blipFill>
        <p:spPr bwMode="auto">
          <a:xfrm>
            <a:off x="3448050" y="4724400"/>
            <a:ext cx="2190750" cy="2085975"/>
          </a:xfrm>
          <a:prstGeom prst="rect">
            <a:avLst/>
          </a:prstGeom>
          <a:noFill/>
          <a:ln w="9525">
            <a:noFill/>
            <a:miter lim="800000"/>
            <a:headEnd/>
            <a:tailEnd/>
          </a:ln>
          <a:effectLst/>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78596" name="Group 36"/>
          <p:cNvGraphicFramePr>
            <a:graphicFrameLocks noGrp="1"/>
          </p:cNvGraphicFramePr>
          <p:nvPr/>
        </p:nvGraphicFramePr>
        <p:xfrm>
          <a:off x="76200" y="76200"/>
          <a:ext cx="9067800" cy="4030028"/>
        </p:xfrm>
        <a:graphic>
          <a:graphicData uri="http://schemas.openxmlformats.org/drawingml/2006/table">
            <a:tbl>
              <a:tblPr/>
              <a:tblGrid>
                <a:gridCol w="48768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1676400">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Car en vérité, j’irai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 à la maison de David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 pour prendre une voix par laquelle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 je parlerai de ton honneur.</a:t>
                      </a:r>
                      <a:endParaRPr lang="en-US" sz="2800" kern="1200" dirty="0">
                        <a:solidFill>
                          <a:schemeClr val="tx1"/>
                        </a:solidFill>
                        <a:latin typeface="+mn-lt"/>
                        <a:ea typeface="+mn-ea"/>
                        <a:cs typeface="+mn-cs"/>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ts val="0"/>
                        </a:spcBef>
                        <a:spcAft>
                          <a:spcPct val="0"/>
                        </a:spcAft>
                        <a:buClrTx/>
                        <a:buSzTx/>
                        <a:buFontTx/>
                        <a:buNone/>
                        <a:tabLst/>
                      </a:pPr>
                      <a:r>
                        <a:rPr lang="ar-EG" sz="3200" dirty="0"/>
                        <a:t>لأني حقاً أمضي،</a:t>
                      </a:r>
                      <a:endParaRPr lang="en-US" sz="3200" dirty="0"/>
                    </a:p>
                    <a:p>
                      <a:pPr marL="0" marR="0" lvl="0" indent="0" algn="r" defTabSz="914400" rtl="1" eaLnBrk="1" fontAlgn="base" latinLnBrk="0" hangingPunct="1">
                        <a:lnSpc>
                          <a:spcPct val="100000"/>
                        </a:lnSpc>
                        <a:spcBef>
                          <a:spcPts val="0"/>
                        </a:spcBef>
                        <a:spcAft>
                          <a:spcPct val="0"/>
                        </a:spcAft>
                        <a:buClrTx/>
                        <a:buSzTx/>
                        <a:buFontTx/>
                        <a:buNone/>
                        <a:tabLst/>
                      </a:pPr>
                      <a:r>
                        <a:rPr lang="ar-EG" sz="3200" dirty="0"/>
                        <a:t>إلى ديار بيت داود، </a:t>
                      </a:r>
                      <a:endParaRPr lang="en-US" sz="3200" dirty="0"/>
                    </a:p>
                    <a:p>
                      <a:pPr marL="0" marR="0" lvl="0" indent="0" algn="r" defTabSz="914400" rtl="1" eaLnBrk="1" fontAlgn="base" latinLnBrk="0" hangingPunct="1">
                        <a:lnSpc>
                          <a:spcPct val="100000"/>
                        </a:lnSpc>
                        <a:spcBef>
                          <a:spcPts val="0"/>
                        </a:spcBef>
                        <a:spcAft>
                          <a:spcPct val="0"/>
                        </a:spcAft>
                        <a:buClrTx/>
                        <a:buSzTx/>
                        <a:buFontTx/>
                        <a:buNone/>
                        <a:tabLst/>
                      </a:pPr>
                      <a:r>
                        <a:rPr lang="ar-EG" sz="3200" dirty="0"/>
                        <a:t>لأخذ صوتاً من قبله،</a:t>
                      </a:r>
                      <a:endParaRPr lang="en-US" sz="3200" dirty="0"/>
                    </a:p>
                    <a:p>
                      <a:pPr marL="0" marR="0" lvl="0" indent="0" algn="r" defTabSz="914400" rtl="1" eaLnBrk="1" fontAlgn="base" latinLnBrk="0" hangingPunct="1">
                        <a:lnSpc>
                          <a:spcPct val="100000"/>
                        </a:lnSpc>
                        <a:spcBef>
                          <a:spcPts val="0"/>
                        </a:spcBef>
                        <a:spcAft>
                          <a:spcPct val="0"/>
                        </a:spcAft>
                        <a:buClrTx/>
                        <a:buSzTx/>
                        <a:buFontTx/>
                        <a:buNone/>
                        <a:tabLst/>
                      </a:pPr>
                      <a:r>
                        <a:rPr lang="ar-EG" sz="3200" dirty="0"/>
                        <a:t>لكي أنطق بكرامتِك.</a:t>
                      </a:r>
                      <a:endParaRPr kumimoji="0" lang="ar-SA"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04988">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Je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ontwc</a:t>
                      </a:r>
                      <a:r>
                        <a:rPr kumimoji="0" lang="en-US" sz="2800" b="0" i="0" u="none" strike="noStrike" kern="1200" cap="none" normalizeH="0" baseline="0" dirty="0">
                          <a:ln>
                            <a:noFill/>
                          </a:ln>
                          <a:solidFill>
                            <a:srgbClr val="FFFF00"/>
                          </a:solidFill>
                          <a:effectLst/>
                          <a:latin typeface="Coptic1" pitchFamily="2" charset="0"/>
                          <a:ea typeface="+mn-ea"/>
                          <a:cs typeface="Arial" charset="0"/>
                        </a:rPr>
                        <a:t> gar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nasen</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i</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sa</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niaul</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ou</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n~te</a:t>
                      </a:r>
                      <a:r>
                        <a:rPr kumimoji="0" lang="en-US" sz="2800" b="0" i="0" u="none" strike="noStrike" kern="1200" cap="none" normalizeH="0" baseline="0" dirty="0">
                          <a:ln>
                            <a:noFill/>
                          </a:ln>
                          <a:solidFill>
                            <a:srgbClr val="FFFF00"/>
                          </a:solidFill>
                          <a:effectLst/>
                          <a:latin typeface="Coptic1" pitchFamily="2" charset="0"/>
                          <a:ea typeface="+mn-ea"/>
                          <a:cs typeface="Arial" charset="0"/>
                        </a:rPr>
                        <a:t> p~/</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i</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n~Dauid</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n~ta</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i</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n~ouc~m</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e~bolhitotf</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eyricaji</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m~petaio</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endParaRPr kumimoji="0" lang="en-US" sz="2800" b="0" i="0" u="none" strike="noStrike" kern="1200" cap="none" normalizeH="0" baseline="0" dirty="0" err="1">
                        <a:ln>
                          <a:noFill/>
                        </a:ln>
                        <a:solidFill>
                          <a:srgbClr val="FFFF00"/>
                        </a:solidFill>
                        <a:effectLst/>
                        <a:latin typeface="Coptic1" pitchFamily="2" charset="0"/>
                        <a:ea typeface="+mn-ea"/>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7" name="Picture 2"/>
          <p:cNvPicPr>
            <a:picLocks noChangeAspect="1" noChangeArrowheads="1"/>
          </p:cNvPicPr>
          <p:nvPr/>
        </p:nvPicPr>
        <p:blipFill>
          <a:blip r:embed="rId4" cstate="print"/>
          <a:srcRect/>
          <a:stretch>
            <a:fillRect/>
          </a:stretch>
        </p:blipFill>
        <p:spPr bwMode="auto">
          <a:xfrm>
            <a:off x="3448050" y="4495800"/>
            <a:ext cx="2190750" cy="2085975"/>
          </a:xfrm>
          <a:prstGeom prst="rect">
            <a:avLst/>
          </a:prstGeom>
          <a:noFill/>
          <a:ln w="9525">
            <a:noFill/>
            <a:miter lim="800000"/>
            <a:headEnd/>
            <a:tailEnd/>
          </a:ln>
          <a:effectLst/>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78596" name="Group 36"/>
          <p:cNvGraphicFramePr>
            <a:graphicFrameLocks noGrp="1"/>
          </p:cNvGraphicFramePr>
          <p:nvPr/>
        </p:nvGraphicFramePr>
        <p:xfrm>
          <a:off x="76200" y="76200"/>
          <a:ext cx="9067800" cy="3847148"/>
        </p:xfrm>
        <a:graphic>
          <a:graphicData uri="http://schemas.openxmlformats.org/drawingml/2006/table">
            <a:tbl>
              <a:tblPr/>
              <a:tblGrid>
                <a:gridCol w="5791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1676400">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Car Dieu Se tint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 aux frontières de la Judée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 et appela joyeusement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 et la tribu de Juda L’accepta.</a:t>
                      </a:r>
                      <a:endParaRPr lang="en-US" sz="2800" kern="1200" dirty="0">
                        <a:solidFill>
                          <a:schemeClr val="tx1"/>
                        </a:solidFill>
                        <a:latin typeface="+mn-lt"/>
                        <a:ea typeface="+mn-ea"/>
                        <a:cs typeface="+mn-cs"/>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ts val="0"/>
                        </a:spcBef>
                        <a:spcAft>
                          <a:spcPct val="0"/>
                        </a:spcAft>
                        <a:buClrTx/>
                        <a:buSzTx/>
                        <a:buFontTx/>
                        <a:buNone/>
                        <a:tabLst/>
                      </a:pPr>
                      <a:r>
                        <a:rPr lang="ar-EG" sz="3200" dirty="0"/>
                        <a:t>لأن الله وقف،</a:t>
                      </a:r>
                      <a:endParaRPr lang="en-US" sz="3200" dirty="0"/>
                    </a:p>
                    <a:p>
                      <a:pPr marL="0" marR="0" lvl="0" indent="0" algn="r" defTabSz="914400" rtl="1" eaLnBrk="1" fontAlgn="base" latinLnBrk="0" hangingPunct="1">
                        <a:lnSpc>
                          <a:spcPct val="100000"/>
                        </a:lnSpc>
                        <a:spcBef>
                          <a:spcPts val="0"/>
                        </a:spcBef>
                        <a:spcAft>
                          <a:spcPct val="0"/>
                        </a:spcAft>
                        <a:buClrTx/>
                        <a:buSzTx/>
                        <a:buFontTx/>
                        <a:buNone/>
                        <a:tabLst/>
                      </a:pPr>
                      <a:r>
                        <a:rPr lang="ar-EG" sz="3200" dirty="0"/>
                        <a:t>في حدود اليهودية،</a:t>
                      </a:r>
                      <a:endParaRPr lang="en-US" sz="3200" dirty="0"/>
                    </a:p>
                    <a:p>
                      <a:pPr marL="0" marR="0" lvl="0" indent="0" algn="r" defTabSz="914400" rtl="1" eaLnBrk="1" fontAlgn="base" latinLnBrk="0" hangingPunct="1">
                        <a:lnSpc>
                          <a:spcPct val="100000"/>
                        </a:lnSpc>
                        <a:spcBef>
                          <a:spcPts val="0"/>
                        </a:spcBef>
                        <a:spcAft>
                          <a:spcPct val="0"/>
                        </a:spcAft>
                        <a:buClrTx/>
                        <a:buSzTx/>
                        <a:buFontTx/>
                        <a:buNone/>
                        <a:tabLst/>
                      </a:pPr>
                      <a:r>
                        <a:rPr lang="ar-EG" sz="3200" dirty="0"/>
                        <a:t>وأعطى صوته بتهليل،</a:t>
                      </a:r>
                      <a:endParaRPr lang="en-US" sz="3200" dirty="0"/>
                    </a:p>
                    <a:p>
                      <a:pPr marL="0" marR="0" lvl="0" indent="0" algn="r" defTabSz="914400" rtl="1" eaLnBrk="1" fontAlgn="base" latinLnBrk="0" hangingPunct="1">
                        <a:lnSpc>
                          <a:spcPct val="100000"/>
                        </a:lnSpc>
                        <a:spcBef>
                          <a:spcPts val="0"/>
                        </a:spcBef>
                        <a:spcAft>
                          <a:spcPct val="0"/>
                        </a:spcAft>
                        <a:buClrTx/>
                        <a:buSzTx/>
                        <a:buFontTx/>
                        <a:buNone/>
                        <a:tabLst/>
                      </a:pPr>
                      <a:r>
                        <a:rPr lang="ar-EG" sz="3200" dirty="0"/>
                        <a:t>وسبط يهوذا قبله إليه.</a:t>
                      </a:r>
                      <a:endParaRPr kumimoji="0" lang="ar-SA"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04988">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Je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aV~nou</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o~hi</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e~ratf</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qen</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niyws</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n~te</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Ioudea</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af</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n~tefc~m</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qen</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ouyel</a:t>
                      </a:r>
                      <a:r>
                        <a:rPr kumimoji="0" lang="en-US" sz="2800" b="0" i="0" u="none" strike="noStrike" kern="1200" cap="none" normalizeH="0" baseline="0" dirty="0">
                          <a:ln>
                            <a:noFill/>
                          </a:ln>
                          <a:solidFill>
                            <a:srgbClr val="FFFF00"/>
                          </a:solidFill>
                          <a:effectLst/>
                          <a:latin typeface="Coptic1" pitchFamily="2" charset="0"/>
                          <a:ea typeface="+mn-ea"/>
                          <a:cs typeface="Arial" charset="0"/>
                        </a:rPr>
                        <a:t>/l:</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a~t~vul</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n~Iouda</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sopf</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e~roc</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7" name="Picture 2"/>
          <p:cNvPicPr>
            <a:picLocks noChangeAspect="1" noChangeArrowheads="1"/>
          </p:cNvPicPr>
          <p:nvPr/>
        </p:nvPicPr>
        <p:blipFill>
          <a:blip r:embed="rId4" cstate="print"/>
          <a:srcRect/>
          <a:stretch>
            <a:fillRect/>
          </a:stretch>
        </p:blipFill>
        <p:spPr bwMode="auto">
          <a:xfrm>
            <a:off x="3448050" y="4495800"/>
            <a:ext cx="2190750" cy="2085975"/>
          </a:xfrm>
          <a:prstGeom prst="rect">
            <a:avLst/>
          </a:prstGeom>
          <a:noFill/>
          <a:ln w="9525">
            <a:noFill/>
            <a:miter lim="800000"/>
            <a:headEnd/>
            <a:tailEnd/>
          </a:ln>
          <a:effectLst/>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78596" name="Group 36"/>
          <p:cNvGraphicFramePr>
            <a:graphicFrameLocks noGrp="1"/>
          </p:cNvGraphicFramePr>
          <p:nvPr/>
        </p:nvGraphicFramePr>
        <p:xfrm>
          <a:off x="76200" y="76200"/>
          <a:ext cx="9067800" cy="4030028"/>
        </p:xfrm>
        <a:graphic>
          <a:graphicData uri="http://schemas.openxmlformats.org/drawingml/2006/table">
            <a:tbl>
              <a:tblPr/>
              <a:tblGrid>
                <a:gridCol w="5791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1676400">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La tribu de Juda est la Vierge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qui donna naissance à notre Sauveur :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et même après sa naissance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 Elle demeura vierge.</a:t>
                      </a:r>
                      <a:endParaRPr lang="en-US" sz="2800" kern="1200" dirty="0">
                        <a:solidFill>
                          <a:schemeClr val="tx1"/>
                        </a:solidFill>
                        <a:latin typeface="+mn-lt"/>
                        <a:ea typeface="+mn-ea"/>
                        <a:cs typeface="+mn-cs"/>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ts val="0"/>
                        </a:spcBef>
                        <a:spcAft>
                          <a:spcPct val="0"/>
                        </a:spcAft>
                        <a:buClrTx/>
                        <a:buSzTx/>
                        <a:buFontTx/>
                        <a:buNone/>
                        <a:tabLst/>
                      </a:pPr>
                      <a:r>
                        <a:rPr lang="ar-EG" sz="3200" dirty="0"/>
                        <a:t>سبط يهوذا هو العذراء، التي ولدت مخلصنا، وأيضاً بعدما ولادته، بقيت عذراء.</a:t>
                      </a:r>
                      <a:endParaRPr kumimoji="0" lang="ar-SA"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04988">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err="1">
                          <a:ln>
                            <a:noFill/>
                          </a:ln>
                          <a:solidFill>
                            <a:srgbClr val="FFFF00"/>
                          </a:solidFill>
                          <a:effectLst/>
                          <a:latin typeface="Coptic1" pitchFamily="2" charset="0"/>
                          <a:ea typeface="+mn-ea"/>
                          <a:cs typeface="Arial" charset="0"/>
                        </a:rPr>
                        <a:t>T~vul</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n~Iouda</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te</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paryenoc</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y/</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e~tacmici</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m~Pencwt</a:t>
                      </a:r>
                      <a:r>
                        <a:rPr kumimoji="0" lang="en-US" sz="2800" b="0" i="0" u="none" strike="noStrike" kern="1200" cap="none" normalizeH="0" baseline="0" dirty="0">
                          <a:ln>
                            <a:noFill/>
                          </a:ln>
                          <a:solidFill>
                            <a:srgbClr val="FFFF00"/>
                          </a:solidFill>
                          <a:effectLst/>
                          <a:latin typeface="Coptic1" pitchFamily="2" charset="0"/>
                          <a:ea typeface="+mn-ea"/>
                          <a:cs typeface="Arial" charset="0"/>
                        </a:rPr>
                        <a:t>/r:</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err="1">
                          <a:ln>
                            <a:noFill/>
                          </a:ln>
                          <a:solidFill>
                            <a:srgbClr val="FFFF00"/>
                          </a:solidFill>
                          <a:effectLst/>
                          <a:latin typeface="Coptic1" pitchFamily="2" charset="0"/>
                          <a:ea typeface="+mn-ea"/>
                          <a:cs typeface="Arial" charset="0"/>
                        </a:rPr>
                        <a:t>ouoh</a:t>
                      </a:r>
                      <a:r>
                        <a:rPr kumimoji="0" lang="en-US" sz="2800" b="0" i="0" u="none" strike="noStrike" kern="1200" cap="none" normalizeH="0" baseline="0" dirty="0">
                          <a:ln>
                            <a:noFill/>
                          </a:ln>
                          <a:solidFill>
                            <a:srgbClr val="FFFF00"/>
                          </a:solidFill>
                          <a:effectLst/>
                          <a:latin typeface="Coptic1" pitchFamily="2" charset="0"/>
                          <a:ea typeface="+mn-ea"/>
                          <a:cs typeface="Arial" charset="0"/>
                        </a:rPr>
                        <a:t> on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menenca</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y~recmacf</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err="1">
                          <a:ln>
                            <a:noFill/>
                          </a:ln>
                          <a:solidFill>
                            <a:srgbClr val="FFFF00"/>
                          </a:solidFill>
                          <a:effectLst/>
                          <a:latin typeface="Coptic1" pitchFamily="2" charset="0"/>
                          <a:ea typeface="+mn-ea"/>
                          <a:cs typeface="Arial" charset="0"/>
                        </a:rPr>
                        <a:t>aco~hi</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ecoi</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m~paryenoc</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5" name="Picture 2"/>
          <p:cNvPicPr>
            <a:picLocks noChangeAspect="1" noChangeArrowheads="1"/>
          </p:cNvPicPr>
          <p:nvPr/>
        </p:nvPicPr>
        <p:blipFill>
          <a:blip r:embed="rId4" cstate="print"/>
          <a:srcRect/>
          <a:stretch>
            <a:fillRect/>
          </a:stretch>
        </p:blipFill>
        <p:spPr bwMode="auto">
          <a:xfrm>
            <a:off x="3448050" y="4495800"/>
            <a:ext cx="2190750" cy="2085975"/>
          </a:xfrm>
          <a:prstGeom prst="rect">
            <a:avLst/>
          </a:prstGeom>
          <a:noFill/>
          <a:ln w="9525">
            <a:noFill/>
            <a:miter lim="800000"/>
            <a:headEnd/>
            <a:tailEnd/>
          </a:ln>
          <a:effectLst/>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78596" name="Group 36"/>
          <p:cNvGraphicFramePr>
            <a:graphicFrameLocks noGrp="1"/>
          </p:cNvGraphicFramePr>
          <p:nvPr/>
        </p:nvGraphicFramePr>
        <p:xfrm>
          <a:off x="76200" y="76200"/>
          <a:ext cx="9067800" cy="3847148"/>
        </p:xfrm>
        <a:graphic>
          <a:graphicData uri="http://schemas.openxmlformats.org/drawingml/2006/table">
            <a:tbl>
              <a:tblPr/>
              <a:tblGrid>
                <a:gridCol w="5791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1676400">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Car par la voix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 de l’ange Gabriel:</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nous te saluons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 Ô Mère de Dieu, Marie. </a:t>
                      </a:r>
                      <a:endParaRPr lang="en-US" sz="2800" kern="1200" dirty="0">
                        <a:solidFill>
                          <a:schemeClr val="tx1"/>
                        </a:solidFill>
                        <a:latin typeface="+mn-lt"/>
                        <a:ea typeface="+mn-ea"/>
                        <a:cs typeface="+mn-cs"/>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ts val="0"/>
                        </a:spcBef>
                        <a:spcAft>
                          <a:spcPct val="0"/>
                        </a:spcAft>
                        <a:buClrTx/>
                        <a:buSzTx/>
                        <a:buFontTx/>
                        <a:buNone/>
                        <a:tabLst/>
                      </a:pPr>
                      <a:r>
                        <a:rPr lang="ar-EG" sz="3200" dirty="0"/>
                        <a:t>فمن قِبَل صوت، غبريـال الملاك،</a:t>
                      </a:r>
                      <a:endParaRPr lang="en-US" sz="3200" dirty="0"/>
                    </a:p>
                    <a:p>
                      <a:pPr marL="0" marR="0" lvl="0" indent="0" algn="r" defTabSz="914400" rtl="1" eaLnBrk="1" fontAlgn="base" latinLnBrk="0" hangingPunct="1">
                        <a:lnSpc>
                          <a:spcPct val="100000"/>
                        </a:lnSpc>
                        <a:spcBef>
                          <a:spcPts val="0"/>
                        </a:spcBef>
                        <a:spcAft>
                          <a:spcPct val="0"/>
                        </a:spcAft>
                        <a:buClrTx/>
                        <a:buSzTx/>
                        <a:buFontTx/>
                        <a:buNone/>
                        <a:tabLst/>
                      </a:pPr>
                      <a:r>
                        <a:rPr lang="ar-EG" sz="3200" dirty="0"/>
                        <a:t>نُعطيكِ السلام،</a:t>
                      </a:r>
                      <a:endParaRPr lang="en-US" sz="3200" dirty="0"/>
                    </a:p>
                    <a:p>
                      <a:pPr marL="0" marR="0" lvl="0" indent="0" algn="r" defTabSz="914400" rtl="1" eaLnBrk="1" fontAlgn="base" latinLnBrk="0" hangingPunct="1">
                        <a:lnSpc>
                          <a:spcPct val="100000"/>
                        </a:lnSpc>
                        <a:spcBef>
                          <a:spcPts val="0"/>
                        </a:spcBef>
                        <a:spcAft>
                          <a:spcPct val="0"/>
                        </a:spcAft>
                        <a:buClrTx/>
                        <a:buSzTx/>
                        <a:buFontTx/>
                        <a:buNone/>
                        <a:tabLst/>
                      </a:pPr>
                      <a:r>
                        <a:rPr lang="ar-EG" sz="3200" dirty="0"/>
                        <a:t>يا والدة الإله مريم.</a:t>
                      </a:r>
                      <a:endParaRPr kumimoji="0" lang="ar-SA"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04988">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err="1">
                          <a:ln>
                            <a:noFill/>
                          </a:ln>
                          <a:solidFill>
                            <a:srgbClr val="FFFF00"/>
                          </a:solidFill>
                          <a:effectLst/>
                          <a:latin typeface="Coptic1" pitchFamily="2" charset="0"/>
                          <a:ea typeface="+mn-ea"/>
                          <a:cs typeface="Arial" charset="0"/>
                        </a:rPr>
                        <a:t>E~bol</a:t>
                      </a:r>
                      <a:r>
                        <a:rPr kumimoji="0" lang="en-US" sz="2800" b="0" i="0" u="none" strike="noStrike" kern="1200" cap="none" normalizeH="0" baseline="0" dirty="0">
                          <a:ln>
                            <a:noFill/>
                          </a:ln>
                          <a:solidFill>
                            <a:srgbClr val="FFFF00"/>
                          </a:solidFill>
                          <a:effectLst/>
                          <a:latin typeface="Coptic1" pitchFamily="2" charset="0"/>
                          <a:ea typeface="+mn-ea"/>
                          <a:cs typeface="Arial" charset="0"/>
                        </a:rPr>
                        <a:t> gar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hiten</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vwn</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n~te</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Gabri</a:t>
                      </a:r>
                      <a:r>
                        <a:rPr kumimoji="0" lang="en-US" sz="2800" b="0" i="0" u="none" strike="noStrike" kern="1200" cap="none" normalizeH="0" baseline="0" dirty="0">
                          <a:ln>
                            <a:noFill/>
                          </a:ln>
                          <a:solidFill>
                            <a:srgbClr val="FFFF00"/>
                          </a:solidFill>
                          <a:effectLst/>
                          <a:latin typeface="Coptic1" pitchFamily="2" charset="0"/>
                          <a:ea typeface="+mn-ea"/>
                          <a:cs typeface="Arial" charset="0"/>
                        </a:rPr>
                        <a:t>/l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piaggeloc</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 ten] ne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m~pi,ereticmoc</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 w~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yeo~tokoc</a:t>
                      </a:r>
                      <a:r>
                        <a:rPr kumimoji="0" lang="en-US" sz="2800" b="0" i="0" u="none" strike="noStrike" kern="1200" cap="none" normalizeH="0" baseline="0" dirty="0">
                          <a:ln>
                            <a:noFill/>
                          </a:ln>
                          <a:solidFill>
                            <a:srgbClr val="FFFF00"/>
                          </a:solidFill>
                          <a:effectLst/>
                          <a:latin typeface="Coptic1" pitchFamily="2" charset="0"/>
                          <a:ea typeface="+mn-ea"/>
                          <a:cs typeface="Arial" charset="0"/>
                        </a:rPr>
                        <a:t> Maria. </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5" name="Picture 2"/>
          <p:cNvPicPr>
            <a:picLocks noChangeAspect="1" noChangeArrowheads="1"/>
          </p:cNvPicPr>
          <p:nvPr/>
        </p:nvPicPr>
        <p:blipFill>
          <a:blip r:embed="rId4" cstate="print"/>
          <a:srcRect/>
          <a:stretch>
            <a:fillRect/>
          </a:stretch>
        </p:blipFill>
        <p:spPr bwMode="auto">
          <a:xfrm>
            <a:off x="3448050" y="4495800"/>
            <a:ext cx="2190750" cy="2085975"/>
          </a:xfrm>
          <a:prstGeom prst="rect">
            <a:avLst/>
          </a:prstGeom>
          <a:noFill/>
          <a:ln w="9525">
            <a:noFill/>
            <a:miter lim="800000"/>
            <a:headEnd/>
            <a:tailEnd/>
          </a:ln>
          <a:effectLst/>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78596" name="Group 36"/>
          <p:cNvGraphicFramePr>
            <a:graphicFrameLocks noGrp="1"/>
          </p:cNvGraphicFramePr>
          <p:nvPr/>
        </p:nvGraphicFramePr>
        <p:xfrm>
          <a:off x="76200" y="76200"/>
          <a:ext cx="9067800" cy="4030028"/>
        </p:xfrm>
        <a:graphic>
          <a:graphicData uri="http://schemas.openxmlformats.org/drawingml/2006/table">
            <a:tbl>
              <a:tblPr/>
              <a:tblGrid>
                <a:gridCol w="4724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1676400">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Salut à toi de la part de Dieu</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salut à toi de Gabriel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Salut à toi de notre part: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Disant: « salut à toi, nous t’exaltons ».</a:t>
                      </a:r>
                      <a:endParaRPr lang="en-US" sz="2800" kern="1200" dirty="0">
                        <a:solidFill>
                          <a:schemeClr val="tx1"/>
                        </a:solidFill>
                        <a:latin typeface="+mn-lt"/>
                        <a:ea typeface="+mn-ea"/>
                        <a:cs typeface="+mn-cs"/>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ts val="0"/>
                        </a:spcBef>
                        <a:spcAft>
                          <a:spcPct val="0"/>
                        </a:spcAft>
                        <a:buClrTx/>
                        <a:buSzTx/>
                        <a:buFontTx/>
                        <a:buNone/>
                        <a:tabLst/>
                      </a:pPr>
                      <a:r>
                        <a:rPr lang="ar-EG" sz="3200" dirty="0"/>
                        <a:t>السلام لكِ من قِبَل الله،</a:t>
                      </a:r>
                      <a:endParaRPr lang="en-US" sz="3200" dirty="0"/>
                    </a:p>
                    <a:p>
                      <a:pPr marL="0" marR="0" lvl="0" indent="0" algn="r" defTabSz="914400" rtl="1" eaLnBrk="1" fontAlgn="base" latinLnBrk="0" hangingPunct="1">
                        <a:lnSpc>
                          <a:spcPct val="100000"/>
                        </a:lnSpc>
                        <a:spcBef>
                          <a:spcPts val="0"/>
                        </a:spcBef>
                        <a:spcAft>
                          <a:spcPct val="0"/>
                        </a:spcAft>
                        <a:buClrTx/>
                        <a:buSzTx/>
                        <a:buFontTx/>
                        <a:buNone/>
                        <a:tabLst/>
                      </a:pPr>
                      <a:r>
                        <a:rPr lang="ar-EG" sz="3200" dirty="0"/>
                        <a:t>السلام لكِ من قِبَل غبريـال،</a:t>
                      </a:r>
                      <a:endParaRPr lang="en-US" sz="3200" dirty="0"/>
                    </a:p>
                    <a:p>
                      <a:pPr marL="0" marR="0" lvl="0" indent="0" algn="r" defTabSz="914400" rtl="1" eaLnBrk="1" fontAlgn="base" latinLnBrk="0" hangingPunct="1">
                        <a:lnSpc>
                          <a:spcPct val="100000"/>
                        </a:lnSpc>
                        <a:spcBef>
                          <a:spcPts val="0"/>
                        </a:spcBef>
                        <a:spcAft>
                          <a:spcPct val="0"/>
                        </a:spcAft>
                        <a:buClrTx/>
                        <a:buSzTx/>
                        <a:buFontTx/>
                        <a:buNone/>
                        <a:tabLst/>
                      </a:pPr>
                      <a:r>
                        <a:rPr lang="ar-EG" sz="3200" dirty="0"/>
                        <a:t>السلام لكِ من قِبَلنا،</a:t>
                      </a:r>
                      <a:endParaRPr lang="en-US" sz="3200" dirty="0"/>
                    </a:p>
                    <a:p>
                      <a:pPr marL="0" marR="0" lvl="0" indent="0" algn="r" defTabSz="914400" rtl="1" eaLnBrk="1" fontAlgn="base" latinLnBrk="0" hangingPunct="1">
                        <a:lnSpc>
                          <a:spcPct val="100000"/>
                        </a:lnSpc>
                        <a:spcBef>
                          <a:spcPts val="0"/>
                        </a:spcBef>
                        <a:spcAft>
                          <a:spcPct val="0"/>
                        </a:spcAft>
                        <a:buClrTx/>
                        <a:buSzTx/>
                        <a:buFontTx/>
                        <a:buNone/>
                        <a:tabLst/>
                      </a:pPr>
                      <a:r>
                        <a:rPr lang="ar-EG" sz="3200" dirty="0"/>
                        <a:t>قائلين "السلام لكِ نرفعك."</a:t>
                      </a:r>
                      <a:endParaRPr kumimoji="0" lang="ar-SA"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04988">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&lt;ere ne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e~bol</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hiten</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V~nou</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 ,ere ne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e~bol</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hiten</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Gabri</a:t>
                      </a:r>
                      <a:r>
                        <a:rPr kumimoji="0" lang="en-US" sz="2800" b="0" i="0" u="none" strike="noStrike" kern="1200" cap="none" normalizeH="0" baseline="0" dirty="0">
                          <a:ln>
                            <a:noFill/>
                          </a:ln>
                          <a:solidFill>
                            <a:srgbClr val="FFFF00"/>
                          </a:solidFill>
                          <a:effectLst/>
                          <a:latin typeface="Coptic1" pitchFamily="2" charset="0"/>
                          <a:ea typeface="+mn-ea"/>
                          <a:cs typeface="Arial" charset="0"/>
                        </a:rPr>
                        <a:t>/l:</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 ,ere ne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e~bol</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hitoten</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 je ,ere ne ten[</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ici</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m~mo</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endParaRPr kumimoji="0" lang="en-US" sz="2800" b="0" i="0" u="none" strike="noStrike" kern="1200" cap="none" normalizeH="0" baseline="0" dirty="0" err="1">
                        <a:ln>
                          <a:noFill/>
                        </a:ln>
                        <a:solidFill>
                          <a:srgbClr val="FFFF00"/>
                        </a:solidFill>
                        <a:effectLst/>
                        <a:latin typeface="Coptic1" pitchFamily="2" charset="0"/>
                        <a:ea typeface="+mn-ea"/>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5" name="Picture 2"/>
          <p:cNvPicPr>
            <a:picLocks noChangeAspect="1" noChangeArrowheads="1"/>
          </p:cNvPicPr>
          <p:nvPr/>
        </p:nvPicPr>
        <p:blipFill>
          <a:blip r:embed="rId4" cstate="print"/>
          <a:srcRect/>
          <a:stretch>
            <a:fillRect/>
          </a:stretch>
        </p:blipFill>
        <p:spPr bwMode="auto">
          <a:xfrm>
            <a:off x="3448050" y="4495800"/>
            <a:ext cx="2190750" cy="2085975"/>
          </a:xfrm>
          <a:prstGeom prst="rect">
            <a:avLst/>
          </a:prstGeom>
          <a:noFill/>
          <a:ln w="9525">
            <a:noFill/>
            <a:miter lim="800000"/>
            <a:headEnd/>
            <a:tailEnd/>
          </a:ln>
          <a:effectLst/>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78596" name="Group 36"/>
          <p:cNvGraphicFramePr>
            <a:graphicFrameLocks noGrp="1"/>
          </p:cNvGraphicFramePr>
          <p:nvPr/>
        </p:nvGraphicFramePr>
        <p:xfrm>
          <a:off x="76200" y="76200"/>
          <a:ext cx="9067800" cy="3847148"/>
        </p:xfrm>
        <a:graphic>
          <a:graphicData uri="http://schemas.openxmlformats.org/drawingml/2006/table">
            <a:tbl>
              <a:tblPr/>
              <a:tblGrid>
                <a:gridCol w="4724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1676400">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Gabriel, le saint ange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 annonça à la Vierge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 après le salut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 Il la fortifia par ces mots.</a:t>
                      </a:r>
                      <a:endParaRPr lang="en-US" sz="2800" kern="1200" dirty="0">
                        <a:solidFill>
                          <a:schemeClr val="tx1"/>
                        </a:solidFill>
                        <a:latin typeface="+mn-lt"/>
                        <a:ea typeface="+mn-ea"/>
                        <a:cs typeface="+mn-cs"/>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ts val="0"/>
                        </a:spcBef>
                        <a:spcAft>
                          <a:spcPct val="0"/>
                        </a:spcAft>
                        <a:buClrTx/>
                        <a:buSzTx/>
                        <a:buFontTx/>
                        <a:buNone/>
                        <a:tabLst/>
                      </a:pPr>
                      <a:r>
                        <a:rPr lang="ar-EG" sz="3200" dirty="0"/>
                        <a:t>الملاك المقدس غبريـال،</a:t>
                      </a:r>
                      <a:endParaRPr lang="en-US" sz="3200" dirty="0"/>
                    </a:p>
                    <a:p>
                      <a:pPr marL="0" marR="0" lvl="0" indent="0" algn="r" defTabSz="914400" rtl="1" eaLnBrk="1" fontAlgn="base" latinLnBrk="0" hangingPunct="1">
                        <a:lnSpc>
                          <a:spcPct val="100000"/>
                        </a:lnSpc>
                        <a:spcBef>
                          <a:spcPts val="0"/>
                        </a:spcBef>
                        <a:spcAft>
                          <a:spcPct val="0"/>
                        </a:spcAft>
                        <a:buClrTx/>
                        <a:buSzTx/>
                        <a:buFontTx/>
                        <a:buNone/>
                        <a:tabLst/>
                      </a:pPr>
                      <a:r>
                        <a:rPr lang="ar-EG" sz="3200" dirty="0"/>
                        <a:t>بشَّر العذراء،</a:t>
                      </a:r>
                      <a:endParaRPr lang="en-US" sz="3200" dirty="0"/>
                    </a:p>
                    <a:p>
                      <a:pPr marL="0" marR="0" lvl="0" indent="0" algn="r" defTabSz="914400" rtl="1" eaLnBrk="1" fontAlgn="base" latinLnBrk="0" hangingPunct="1">
                        <a:lnSpc>
                          <a:spcPct val="100000"/>
                        </a:lnSpc>
                        <a:spcBef>
                          <a:spcPts val="0"/>
                        </a:spcBef>
                        <a:spcAft>
                          <a:spcPct val="0"/>
                        </a:spcAft>
                        <a:buClrTx/>
                        <a:buSzTx/>
                        <a:buFontTx/>
                        <a:buNone/>
                        <a:tabLst/>
                      </a:pPr>
                      <a:r>
                        <a:rPr lang="ar-EG" sz="3200" dirty="0"/>
                        <a:t>وبعد السلام،</a:t>
                      </a:r>
                      <a:endParaRPr lang="en-US" sz="3200" dirty="0"/>
                    </a:p>
                    <a:p>
                      <a:pPr marL="0" marR="0" lvl="0" indent="0" algn="r" defTabSz="914400" rtl="1" eaLnBrk="1" fontAlgn="base" latinLnBrk="0" hangingPunct="1">
                        <a:lnSpc>
                          <a:spcPct val="100000"/>
                        </a:lnSpc>
                        <a:spcBef>
                          <a:spcPts val="0"/>
                        </a:spcBef>
                        <a:spcAft>
                          <a:spcPct val="0"/>
                        </a:spcAft>
                        <a:buClrTx/>
                        <a:buSzTx/>
                        <a:buFontTx/>
                        <a:buNone/>
                        <a:tabLst/>
                      </a:pPr>
                      <a:r>
                        <a:rPr lang="ar-EG" sz="3200" dirty="0"/>
                        <a:t>قوَّاها بقوله.</a:t>
                      </a:r>
                      <a:endParaRPr kumimoji="0" lang="ar-SA"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04988">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err="1">
                          <a:ln>
                            <a:noFill/>
                          </a:ln>
                          <a:solidFill>
                            <a:srgbClr val="FFFF00"/>
                          </a:solidFill>
                          <a:effectLst/>
                          <a:latin typeface="Coptic1" pitchFamily="2" charset="0"/>
                          <a:ea typeface="+mn-ea"/>
                          <a:cs typeface="Arial" charset="0"/>
                        </a:rPr>
                        <a:t>Piaggeloc</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eyouab</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Gabri</a:t>
                      </a:r>
                      <a:r>
                        <a:rPr kumimoji="0" lang="en-US" sz="2800" b="0" i="0" u="none" strike="noStrike" kern="1200" cap="none" normalizeH="0" baseline="0" dirty="0">
                          <a:ln>
                            <a:noFill/>
                          </a:ln>
                          <a:solidFill>
                            <a:srgbClr val="FFFF00"/>
                          </a:solidFill>
                          <a:effectLst/>
                          <a:latin typeface="Coptic1" pitchFamily="2" charset="0"/>
                          <a:ea typeface="+mn-ea"/>
                          <a:cs typeface="Arial" charset="0"/>
                        </a:rPr>
                        <a:t>/l:</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afhisennoufi</a:t>
                      </a:r>
                      <a:r>
                        <a:rPr kumimoji="0" lang="en-US" sz="2800" b="0" i="0" u="none" strike="noStrike" kern="1200" cap="none" normalizeH="0" baseline="0" dirty="0">
                          <a:ln>
                            <a:noFill/>
                          </a:ln>
                          <a:solidFill>
                            <a:srgbClr val="FFFF00"/>
                          </a:solidFill>
                          <a:effectLst/>
                          <a:latin typeface="Coptic1" pitchFamily="2" charset="0"/>
                          <a:ea typeface="+mn-ea"/>
                          <a:cs typeface="Arial" charset="0"/>
                        </a:rPr>
                        <a:t> n~]</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paryenoc</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menenca</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piacpacmoc</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aftajro</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m~moc</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qen</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pefcaji</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endParaRPr kumimoji="0" lang="en-US" sz="2800" b="0" i="0" u="none" strike="noStrike" kern="1200" cap="none" normalizeH="0" baseline="0" dirty="0" err="1">
                        <a:ln>
                          <a:noFill/>
                        </a:ln>
                        <a:solidFill>
                          <a:srgbClr val="FFFF00"/>
                        </a:solidFill>
                        <a:effectLst/>
                        <a:latin typeface="Coptic1" pitchFamily="2" charset="0"/>
                        <a:ea typeface="+mn-ea"/>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5" name="Picture 2"/>
          <p:cNvPicPr>
            <a:picLocks noChangeAspect="1" noChangeArrowheads="1"/>
          </p:cNvPicPr>
          <p:nvPr/>
        </p:nvPicPr>
        <p:blipFill>
          <a:blip r:embed="rId4" cstate="print"/>
          <a:srcRect/>
          <a:stretch>
            <a:fillRect/>
          </a:stretch>
        </p:blipFill>
        <p:spPr bwMode="auto">
          <a:xfrm>
            <a:off x="3448050" y="4495800"/>
            <a:ext cx="2190750" cy="2085975"/>
          </a:xfrm>
          <a:prstGeom prst="rect">
            <a:avLst/>
          </a:prstGeom>
          <a:noFill/>
          <a:ln w="9525">
            <a:noFill/>
            <a:miter lim="800000"/>
            <a:headEnd/>
            <a:tailEnd/>
          </a:ln>
          <a:effectLst/>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78596" name="Group 36"/>
          <p:cNvGraphicFramePr>
            <a:graphicFrameLocks noGrp="1"/>
          </p:cNvGraphicFramePr>
          <p:nvPr/>
        </p:nvGraphicFramePr>
        <p:xfrm>
          <a:off x="76200" y="76200"/>
          <a:ext cx="9067800" cy="4030028"/>
        </p:xfrm>
        <a:graphic>
          <a:graphicData uri="http://schemas.openxmlformats.org/drawingml/2006/table">
            <a:tbl>
              <a:tblPr/>
              <a:tblGrid>
                <a:gridCol w="57150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1676400">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 Ne crains point, Marie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 car tu as trouvé grâce devant Dieu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 Et voici, tu deviendras enceinte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 et tu enfanteras un fils ».</a:t>
                      </a:r>
                      <a:endParaRPr lang="en-US" sz="2800" kern="1200" dirty="0">
                        <a:solidFill>
                          <a:schemeClr val="tx1"/>
                        </a:solidFill>
                        <a:latin typeface="+mn-lt"/>
                        <a:ea typeface="+mn-ea"/>
                        <a:cs typeface="+mn-cs"/>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ts val="0"/>
                        </a:spcBef>
                        <a:spcAft>
                          <a:spcPct val="0"/>
                        </a:spcAft>
                        <a:buClrTx/>
                        <a:buSzTx/>
                        <a:buFontTx/>
                        <a:buNone/>
                        <a:tabLst/>
                      </a:pPr>
                      <a:r>
                        <a:rPr lang="ar-EG" sz="3200" dirty="0"/>
                        <a:t>"لا تخافي يا مريم،</a:t>
                      </a:r>
                      <a:endParaRPr lang="en-US" sz="3200" dirty="0"/>
                    </a:p>
                    <a:p>
                      <a:pPr marL="0" marR="0" lvl="0" indent="0" algn="r" defTabSz="914400" rtl="1" eaLnBrk="1" fontAlgn="base" latinLnBrk="0" hangingPunct="1">
                        <a:lnSpc>
                          <a:spcPct val="100000"/>
                        </a:lnSpc>
                        <a:spcBef>
                          <a:spcPts val="0"/>
                        </a:spcBef>
                        <a:spcAft>
                          <a:spcPct val="0"/>
                        </a:spcAft>
                        <a:buClrTx/>
                        <a:buSzTx/>
                        <a:buFontTx/>
                        <a:buNone/>
                        <a:tabLst/>
                      </a:pPr>
                      <a:r>
                        <a:rPr lang="ar-EG" sz="3200" dirty="0"/>
                        <a:t>لأنكِ وجدتِ نعمةعند الله</a:t>
                      </a:r>
                      <a:endParaRPr lang="en-US" sz="3200" dirty="0"/>
                    </a:p>
                    <a:p>
                      <a:pPr marL="0" marR="0" lvl="0" indent="0" algn="r" defTabSz="914400" rtl="1" eaLnBrk="1" fontAlgn="base" latinLnBrk="0" hangingPunct="1">
                        <a:lnSpc>
                          <a:spcPct val="100000"/>
                        </a:lnSpc>
                        <a:spcBef>
                          <a:spcPts val="0"/>
                        </a:spcBef>
                        <a:spcAft>
                          <a:spcPct val="0"/>
                        </a:spcAft>
                        <a:buClrTx/>
                        <a:buSzTx/>
                        <a:buFontTx/>
                        <a:buNone/>
                        <a:tabLst/>
                      </a:pPr>
                      <a:r>
                        <a:rPr lang="ar-EG" sz="3200" dirty="0"/>
                        <a:t>ها ستحبلين،</a:t>
                      </a:r>
                      <a:endParaRPr lang="en-US" sz="3200" dirty="0"/>
                    </a:p>
                    <a:p>
                      <a:pPr marL="0" marR="0" lvl="0" indent="0" algn="r" defTabSz="914400" rtl="1" eaLnBrk="1" fontAlgn="base" latinLnBrk="0" hangingPunct="1">
                        <a:lnSpc>
                          <a:spcPct val="100000"/>
                        </a:lnSpc>
                        <a:spcBef>
                          <a:spcPts val="0"/>
                        </a:spcBef>
                        <a:spcAft>
                          <a:spcPct val="0"/>
                        </a:spcAft>
                        <a:buClrTx/>
                        <a:buSzTx/>
                        <a:buFontTx/>
                        <a:buNone/>
                        <a:tabLst/>
                      </a:pPr>
                      <a:r>
                        <a:rPr lang="ar-EG" sz="3200" dirty="0"/>
                        <a:t>وتلدين إبناً.</a:t>
                      </a:r>
                      <a:endParaRPr kumimoji="0" lang="ar-SA"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04988">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Je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m~pererho</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Mariam</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a~rejimi</a:t>
                      </a:r>
                      <a:r>
                        <a:rPr kumimoji="0" lang="en-US" sz="2800" b="0" i="0" u="none" strike="noStrike" kern="1200" cap="none" normalizeH="0" baseline="0" dirty="0">
                          <a:ln>
                            <a:noFill/>
                          </a:ln>
                          <a:solidFill>
                            <a:srgbClr val="FFFF00"/>
                          </a:solidFill>
                          <a:effectLst/>
                          <a:latin typeface="Coptic1" pitchFamily="2" charset="0"/>
                          <a:ea typeface="+mn-ea"/>
                          <a:cs typeface="Arial" charset="0"/>
                        </a:rPr>
                        <a:t> gar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n~ouh~mot</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qaten</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V~nou</a:t>
                      </a:r>
                      <a:r>
                        <a:rPr kumimoji="0" lang="en-US" sz="2800" b="0" i="0" u="none" strike="noStrike" kern="1200" cap="none" normalizeH="0" baseline="0" dirty="0">
                          <a:ln>
                            <a:noFill/>
                          </a:ln>
                          <a:solidFill>
                            <a:srgbClr val="FFFF00"/>
                          </a:solidFill>
                          <a:effectLst/>
                          <a:latin typeface="Coptic1" pitchFamily="2" charset="0"/>
                          <a:ea typeface="+mn-ea"/>
                          <a:cs typeface="Arial" charset="0"/>
                        </a:rPr>
                        <a:t>] h/</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ppe</a:t>
                      </a:r>
                      <a:r>
                        <a:rPr kumimoji="0" lang="en-US" sz="2800" b="0" i="0" u="none" strike="noStrike" kern="1200" cap="none" normalizeH="0" baseline="0" dirty="0">
                          <a:ln>
                            <a:noFill/>
                          </a:ln>
                          <a:solidFill>
                            <a:srgbClr val="FFFF00"/>
                          </a:solidFill>
                          <a:effectLst/>
                          <a:latin typeface="Coptic1" pitchFamily="2" charset="0"/>
                          <a:ea typeface="+mn-ea"/>
                          <a:cs typeface="Arial" charset="0"/>
                        </a:rPr>
                        <a:t> gar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teraerboki</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ouoh</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n~temici</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n~ous</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ri</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endParaRPr kumimoji="0" lang="en-US" sz="2800" b="0" i="0" u="none" strike="noStrike" kern="1200" cap="none" normalizeH="0" baseline="0" dirty="0" err="1">
                        <a:ln>
                          <a:noFill/>
                        </a:ln>
                        <a:solidFill>
                          <a:srgbClr val="FFFF00"/>
                        </a:solidFill>
                        <a:effectLst/>
                        <a:latin typeface="Coptic1" pitchFamily="2" charset="0"/>
                        <a:ea typeface="+mn-ea"/>
                        <a:cs typeface="Arial" charset="0"/>
                      </a:endParaRP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5" name="Picture 2"/>
          <p:cNvPicPr>
            <a:picLocks noChangeAspect="1" noChangeArrowheads="1"/>
          </p:cNvPicPr>
          <p:nvPr/>
        </p:nvPicPr>
        <p:blipFill>
          <a:blip r:embed="rId4" cstate="print"/>
          <a:srcRect/>
          <a:stretch>
            <a:fillRect/>
          </a:stretch>
        </p:blipFill>
        <p:spPr bwMode="auto">
          <a:xfrm>
            <a:off x="3448050" y="4495800"/>
            <a:ext cx="2190750" cy="2085975"/>
          </a:xfrm>
          <a:prstGeom prst="rect">
            <a:avLst/>
          </a:prstGeom>
          <a:noFill/>
          <a:ln w="9525">
            <a:noFill/>
            <a:miter lim="800000"/>
            <a:headEnd/>
            <a:tailEnd/>
          </a:ln>
          <a:effectLst/>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78596" name="Group 36"/>
          <p:cNvGraphicFramePr>
            <a:graphicFrameLocks noGrp="1"/>
          </p:cNvGraphicFramePr>
          <p:nvPr/>
        </p:nvGraphicFramePr>
        <p:xfrm>
          <a:off x="76200" y="76200"/>
          <a:ext cx="9067800" cy="3816668"/>
        </p:xfrm>
        <a:graphic>
          <a:graphicData uri="http://schemas.openxmlformats.org/drawingml/2006/table">
            <a:tbl>
              <a:tblPr/>
              <a:tblGrid>
                <a:gridCol w="5943600">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tblGrid>
              <a:tr h="1676400">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 Le Seigneur Dieu lui donnera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 le trône de David, son père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 Il règnera sur la maison de Jacob :</a:t>
                      </a:r>
                    </a:p>
                    <a:p>
                      <a:pPr marL="0" marR="0" lvl="0" indent="0" algn="ctr" defTabSz="914400" rtl="0" eaLnBrk="1" fontAlgn="base" latinLnBrk="0" hangingPunct="1">
                        <a:lnSpc>
                          <a:spcPct val="100000"/>
                        </a:lnSpc>
                        <a:spcBef>
                          <a:spcPts val="0"/>
                        </a:spcBef>
                        <a:spcAft>
                          <a:spcPct val="0"/>
                        </a:spcAft>
                        <a:buClrTx/>
                        <a:buSzTx/>
                        <a:buFontTx/>
                        <a:buNone/>
                        <a:tabLst/>
                        <a:defRPr/>
                      </a:pPr>
                      <a:r>
                        <a:rPr lang="fr-FR" sz="2800" kern="1200" dirty="0">
                          <a:solidFill>
                            <a:schemeClr val="tx1"/>
                          </a:solidFill>
                          <a:latin typeface="+mn-lt"/>
                          <a:ea typeface="+mn-ea"/>
                          <a:cs typeface="+mn-cs"/>
                        </a:rPr>
                        <a:t>éternellement ».</a:t>
                      </a:r>
                      <a:endParaRPr lang="en-US" sz="2800" kern="1200" dirty="0">
                        <a:solidFill>
                          <a:schemeClr val="tx1"/>
                        </a:solidFill>
                        <a:latin typeface="+mn-lt"/>
                        <a:ea typeface="+mn-ea"/>
                        <a:cs typeface="+mn-cs"/>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ts val="0"/>
                        </a:spcBef>
                        <a:spcAft>
                          <a:spcPct val="0"/>
                        </a:spcAft>
                        <a:buClrTx/>
                        <a:buSzTx/>
                        <a:buFontTx/>
                        <a:buNone/>
                        <a:tabLst/>
                      </a:pPr>
                      <a:r>
                        <a:rPr lang="ar-EG" sz="3200" dirty="0"/>
                        <a:t>ويعطيه الرب الإله، كرسي داود أبيه،</a:t>
                      </a:r>
                      <a:endParaRPr lang="en-US" sz="3200" dirty="0"/>
                    </a:p>
                    <a:p>
                      <a:pPr marL="0" marR="0" lvl="0" indent="0" algn="r" defTabSz="914400" rtl="1" eaLnBrk="1" fontAlgn="base" latinLnBrk="0" hangingPunct="1">
                        <a:lnSpc>
                          <a:spcPct val="100000"/>
                        </a:lnSpc>
                        <a:spcBef>
                          <a:spcPts val="0"/>
                        </a:spcBef>
                        <a:spcAft>
                          <a:spcPct val="0"/>
                        </a:spcAft>
                        <a:buClrTx/>
                        <a:buSzTx/>
                        <a:buFontTx/>
                        <a:buNone/>
                        <a:tabLst/>
                      </a:pPr>
                      <a:r>
                        <a:rPr lang="ar-EG" sz="3000" dirty="0"/>
                        <a:t>ويملك على بيت يعقوب، </a:t>
                      </a:r>
                      <a:r>
                        <a:rPr lang="ar-EG" sz="3200" dirty="0"/>
                        <a:t>إلى أبد الأبد."</a:t>
                      </a:r>
                      <a:endParaRPr kumimoji="0" lang="ar-SA" sz="3200" b="0" i="0" u="none" strike="noStrike" cap="none" normalizeH="0" baseline="0" dirty="0">
                        <a:ln>
                          <a:noFill/>
                        </a:ln>
                        <a:solidFill>
                          <a:schemeClr val="tx1"/>
                        </a:solidFill>
                        <a:effectLst/>
                        <a:latin typeface="Arial" charset="0"/>
                        <a:cs typeface="Arial"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04988">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err="1">
                          <a:ln>
                            <a:noFill/>
                          </a:ln>
                          <a:solidFill>
                            <a:srgbClr val="FFFF00"/>
                          </a:solidFill>
                          <a:effectLst/>
                          <a:latin typeface="Coptic1" pitchFamily="2" charset="0"/>
                          <a:ea typeface="+mn-ea"/>
                          <a:cs typeface="Arial" charset="0"/>
                        </a:rPr>
                        <a:t>Efe</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naf</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n~je</a:t>
                      </a:r>
                      <a:r>
                        <a:rPr kumimoji="0" lang="en-US" sz="2800" b="0" i="0" u="none" strike="noStrike" kern="1200" cap="none" normalizeH="0" baseline="0" dirty="0">
                          <a:ln>
                            <a:noFill/>
                          </a:ln>
                          <a:solidFill>
                            <a:srgbClr val="FFFF00"/>
                          </a:solidFill>
                          <a:effectLst/>
                          <a:latin typeface="Coptic1" pitchFamily="2" charset="0"/>
                          <a:ea typeface="+mn-ea"/>
                          <a:cs typeface="Arial" charset="0"/>
                        </a:rPr>
                        <a:t> P~[</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oic</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V~nou</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err="1">
                          <a:ln>
                            <a:noFill/>
                          </a:ln>
                          <a:solidFill>
                            <a:srgbClr val="FFFF00"/>
                          </a:solidFill>
                          <a:effectLst/>
                          <a:latin typeface="Coptic1" pitchFamily="2" charset="0"/>
                          <a:ea typeface="+mn-ea"/>
                          <a:cs typeface="Arial" charset="0"/>
                        </a:rPr>
                        <a:t>m~piy~ronoc</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n~te</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Dauid</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Pefiwt</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f~nae~rouro</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e~jen</a:t>
                      </a:r>
                      <a:r>
                        <a:rPr kumimoji="0" lang="en-US" sz="2800" b="0" i="0" u="none" strike="noStrike" kern="1200" cap="none" normalizeH="0" baseline="0" dirty="0">
                          <a:ln>
                            <a:noFill/>
                          </a:ln>
                          <a:solidFill>
                            <a:srgbClr val="FFFF00"/>
                          </a:solidFill>
                          <a:effectLst/>
                          <a:latin typeface="Coptic1" pitchFamily="2" charset="0"/>
                          <a:ea typeface="+mn-ea"/>
                          <a:cs typeface="Arial" charset="0"/>
                        </a:rPr>
                        <a:t> p~/</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i</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n~Iakwb</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sa</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e~neh</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n~te</a:t>
                      </a:r>
                      <a:r>
                        <a:rPr kumimoji="0" lang="en-US" sz="2800" b="0" i="0" u="none" strike="noStrike" kern="1200" cap="none" normalizeH="0" baseline="0" dirty="0">
                          <a:ln>
                            <a:noFill/>
                          </a:ln>
                          <a:solidFill>
                            <a:srgbClr val="FFFF00"/>
                          </a:solidFill>
                          <a:effectLst/>
                          <a:latin typeface="Coptic1" pitchFamily="2" charset="0"/>
                          <a:ea typeface="+mn-ea"/>
                          <a:cs typeface="Arial" charset="0"/>
                        </a:rPr>
                        <a:t> </a:t>
                      </a:r>
                      <a:r>
                        <a:rPr kumimoji="0" lang="en-US" sz="2800" b="0" i="0" u="none" strike="noStrike" kern="1200" cap="none" normalizeH="0" baseline="0" dirty="0" err="1">
                          <a:ln>
                            <a:noFill/>
                          </a:ln>
                          <a:solidFill>
                            <a:srgbClr val="FFFF00"/>
                          </a:solidFill>
                          <a:effectLst/>
                          <a:latin typeface="Coptic1" pitchFamily="2" charset="0"/>
                          <a:ea typeface="+mn-ea"/>
                          <a:cs typeface="Arial" charset="0"/>
                        </a:rPr>
                        <a:t>pie~neh</a:t>
                      </a:r>
                      <a:r>
                        <a:rPr kumimoji="0" lang="en-US" sz="2800" b="0" i="0" u="none" strike="noStrike" kern="1200" cap="none" normalizeH="0" baseline="0" dirty="0">
                          <a:ln>
                            <a:noFill/>
                          </a:ln>
                          <a:solidFill>
                            <a:srgbClr val="FFFF00"/>
                          </a:solidFill>
                          <a:effectLst/>
                          <a:latin typeface="Coptic1" pitchFamily="2" charset="0"/>
                          <a:ea typeface="+mn-ea"/>
                          <a:cs typeface="Arial" charset="0"/>
                        </a:rPr>
                        <a:t>.</a:t>
                      </a:r>
                    </a:p>
                  </a:txBody>
                  <a:tcPr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295400" y="6629400"/>
            <a:ext cx="533400"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rPr>
              <a:t>Menu</a:t>
            </a:r>
          </a:p>
        </p:txBody>
      </p:sp>
      <p:pic>
        <p:nvPicPr>
          <p:cNvPr id="5" name="Picture 2"/>
          <p:cNvPicPr>
            <a:picLocks noChangeAspect="1" noChangeArrowheads="1"/>
          </p:cNvPicPr>
          <p:nvPr/>
        </p:nvPicPr>
        <p:blipFill>
          <a:blip r:embed="rId4" cstate="print"/>
          <a:srcRect/>
          <a:stretch>
            <a:fillRect/>
          </a:stretch>
        </p:blipFill>
        <p:spPr bwMode="auto">
          <a:xfrm>
            <a:off x="3448050" y="4495800"/>
            <a:ext cx="2190750" cy="2085975"/>
          </a:xfrm>
          <a:prstGeom prst="rect">
            <a:avLst/>
          </a:prstGeom>
          <a:noFill/>
          <a:ln w="9525">
            <a:noFill/>
            <a:miter lim="800000"/>
            <a:headEnd/>
            <a:tailEnd/>
          </a:ln>
          <a:effectLst/>
        </p:spPr>
      </p:pic>
    </p:spTree>
  </p:cSld>
  <p:clrMapOvr>
    <a:masterClrMapping/>
  </p:clrMapOvr>
  <p:transition/>
</p:sld>
</file>

<file path=ppt/theme/theme1.xml><?xml version="1.0" encoding="utf-8"?>
<a:theme xmlns:a="http://schemas.openxmlformats.org/drawingml/2006/main" name="Default Design">
  <a:themeElements>
    <a:clrScheme name="Default Design 10">
      <a:dk1>
        <a:srgbClr val="808080"/>
      </a:dk1>
      <a:lt1>
        <a:srgbClr val="FFFFFF"/>
      </a:lt1>
      <a:dk2>
        <a:srgbClr val="080808"/>
      </a:dk2>
      <a:lt2>
        <a:srgbClr val="000000"/>
      </a:lt2>
      <a:accent1>
        <a:srgbClr val="00CC99"/>
      </a:accent1>
      <a:accent2>
        <a:srgbClr val="3333CC"/>
      </a:accent2>
      <a:accent3>
        <a:srgbClr val="AAAAAA"/>
      </a:accent3>
      <a:accent4>
        <a:srgbClr val="DADADA"/>
      </a:accent4>
      <a:accent5>
        <a:srgbClr val="AAE2CA"/>
      </a:accent5>
      <a:accent6>
        <a:srgbClr val="2D2DB9"/>
      </a:accent6>
      <a:hlink>
        <a:srgbClr val="FFFF99"/>
      </a:hlink>
      <a:folHlink>
        <a:srgbClr val="B2B2B2"/>
      </a:folHlink>
    </a:clrScheme>
    <a:fontScheme name="Default Design">
      <a:majorFont>
        <a:latin typeface="Times New Roman"/>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808080"/>
        </a:dk1>
        <a:lt1>
          <a:srgbClr val="FFFFFF"/>
        </a:lt1>
        <a:dk2>
          <a:srgbClr val="080808"/>
        </a:dk2>
        <a:lt2>
          <a:srgbClr val="000000"/>
        </a:lt2>
        <a:accent1>
          <a:srgbClr val="00CC99"/>
        </a:accent1>
        <a:accent2>
          <a:srgbClr val="3333CC"/>
        </a:accent2>
        <a:accent3>
          <a:srgbClr val="AAAAAA"/>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Default Design 9">
        <a:dk1>
          <a:srgbClr val="808080"/>
        </a:dk1>
        <a:lt1>
          <a:srgbClr val="FFFFFF"/>
        </a:lt1>
        <a:dk2>
          <a:srgbClr val="080808"/>
        </a:dk2>
        <a:lt2>
          <a:srgbClr val="000000"/>
        </a:lt2>
        <a:accent1>
          <a:srgbClr val="00CC99"/>
        </a:accent1>
        <a:accent2>
          <a:srgbClr val="3333CC"/>
        </a:accent2>
        <a:accent3>
          <a:srgbClr val="AAAAAA"/>
        </a:accent3>
        <a:accent4>
          <a:srgbClr val="DADADA"/>
        </a:accent4>
        <a:accent5>
          <a:srgbClr val="AAE2CA"/>
        </a:accent5>
        <a:accent6>
          <a:srgbClr val="2D2DB9"/>
        </a:accent6>
        <a:hlink>
          <a:srgbClr val="FFFF66"/>
        </a:hlink>
        <a:folHlink>
          <a:srgbClr val="B2B2B2"/>
        </a:folHlink>
      </a:clrScheme>
      <a:clrMap bg1="dk2" tx1="lt1" bg2="dk1" tx2="lt2" accent1="accent1" accent2="accent2" accent3="accent3" accent4="accent4" accent5="accent5" accent6="accent6" hlink="hlink" folHlink="folHlink"/>
    </a:extraClrScheme>
    <a:extraClrScheme>
      <a:clrScheme name="Default Design 10">
        <a:dk1>
          <a:srgbClr val="808080"/>
        </a:dk1>
        <a:lt1>
          <a:srgbClr val="FFFFFF"/>
        </a:lt1>
        <a:dk2>
          <a:srgbClr val="080808"/>
        </a:dk2>
        <a:lt2>
          <a:srgbClr val="000000"/>
        </a:lt2>
        <a:accent1>
          <a:srgbClr val="00CC99"/>
        </a:accent1>
        <a:accent2>
          <a:srgbClr val="3333CC"/>
        </a:accent2>
        <a:accent3>
          <a:srgbClr val="AAAAAA"/>
        </a:accent3>
        <a:accent4>
          <a:srgbClr val="DADADA"/>
        </a:accent4>
        <a:accent5>
          <a:srgbClr val="AAE2CA"/>
        </a:accent5>
        <a:accent6>
          <a:srgbClr val="2D2DB9"/>
        </a:accent6>
        <a:hlink>
          <a:srgbClr val="FFFF99"/>
        </a:hlink>
        <a:folHlink>
          <a:srgbClr val="B2B2B2"/>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57480</TotalTime>
  <Words>63359</Words>
  <Application>Microsoft Office PowerPoint</Application>
  <PresentationFormat>Affichage à l'écran (4:3)</PresentationFormat>
  <Paragraphs>13150</Paragraphs>
  <Slides>612</Slides>
  <Notes>512</Notes>
  <HiddenSlides>411</HiddenSlides>
  <MMClips>0</MMClips>
  <ScaleCrop>false</ScaleCrop>
  <HeadingPairs>
    <vt:vector size="4" baseType="variant">
      <vt:variant>
        <vt:lpstr>Thème</vt:lpstr>
      </vt:variant>
      <vt:variant>
        <vt:i4>1</vt:i4>
      </vt:variant>
      <vt:variant>
        <vt:lpstr>Titres des diapositives</vt:lpstr>
      </vt:variant>
      <vt:variant>
        <vt:i4>612</vt:i4>
      </vt:variant>
    </vt:vector>
  </HeadingPairs>
  <TitlesOfParts>
    <vt:vector size="613" baseType="lpstr">
      <vt:lpstr>Default Design</vt:lpstr>
      <vt:lpstr>Présentation PowerPoint</vt:lpstr>
      <vt:lpstr>Menu</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مرد المزمور RÉPONS DU PSAUME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Vespers, Matins, Divine Liturgy - Master File</dc:title>
  <dc:creator> Saint George Coptic Orthodox Church</dc:creator>
  <cp:lastModifiedBy>fabio.nest.king@gmail.com</cp:lastModifiedBy>
  <cp:revision>2984</cp:revision>
  <dcterms:created xsi:type="dcterms:W3CDTF">2001-11-11T06:22:41Z</dcterms:created>
  <dcterms:modified xsi:type="dcterms:W3CDTF">2019-12-13T12:41:24Z</dcterms:modified>
</cp:coreProperties>
</file>